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FF86A9-1F78-4422-BD2F-19A4618CFE9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had to create the directory C:\xampp\htdocs\Xenia to upload the file</a:t>
            </a:r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252953-AC8B-44C9-ACAA-5D1E287AE60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1BEC5C-BC72-4FF3-B431-C0741AAABE4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82600E4-7A52-4525-A2D5-5DAE7D2C651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57021A-D6DE-4D06-A2EB-BE2004BBF05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85B7DE-6315-4702-BEAF-D7FED59784F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makes sense that the form's request method must be post (an entire file can't be put into a URL!)</a:t>
            </a:r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form's enctype (data encoding type) must be set to multipart/form-data or else the file will not arrive at the server</a:t>
            </a:r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content type "multipart/form-data" should be used for submitting forms that contain files, non-ASCII data, and binary data.</a:t>
            </a:r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83786FA-DE11-4F94-8441-7FF9FC90F51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BA24AEE-54FD-4ABF-B983-B1DFA0DF1C6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 hidden="1"/>
          <p:cNvSpPr/>
          <p:nvPr/>
        </p:nvSpPr>
        <p:spPr>
          <a:xfrm>
            <a:off x="0" y="1361520"/>
            <a:ext cx="10079640" cy="35136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CustomShape 2" hidden="1"/>
          <p:cNvSpPr/>
          <p:nvPr/>
        </p:nvSpPr>
        <p:spPr>
          <a:xfrm>
            <a:off x="0" y="1410120"/>
            <a:ext cx="587880" cy="25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3" hidden="1"/>
          <p:cNvSpPr/>
          <p:nvPr/>
        </p:nvSpPr>
        <p:spPr>
          <a:xfrm>
            <a:off x="650520" y="1410120"/>
            <a:ext cx="9428760" cy="2516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6719760" y="6887880"/>
            <a:ext cx="2939400" cy="4021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10/21/18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671760" y="6887880"/>
            <a:ext cx="5975640" cy="4021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CS380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0" y="6887880"/>
            <a:ext cx="587880" cy="4194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719322A-3637-46BA-A5E6-1CF2BA162AAB}" type="slidenum">
              <a:rPr b="1" lang="en-US" sz="1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title text format</a:t>
            </a:r>
            <a:endParaRPr b="0" lang="en-US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صورة 6" descr=""/>
          <p:cNvPicPr/>
          <p:nvPr/>
        </p:nvPicPr>
        <p:blipFill>
          <a:blip r:embed="rId2"/>
          <a:stretch/>
        </p:blipFill>
        <p:spPr>
          <a:xfrm>
            <a:off x="-167760" y="-252000"/>
            <a:ext cx="10338480" cy="78116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671760"/>
            <a:ext cx="9071640" cy="1007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انقر لتحرير نمط العنوان الرئيسي</a:t>
            </a:r>
            <a:endParaRPr b="0" lang="en-US" sz="47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51238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انقر لتحرير أنماط النص الرئيسي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المستوى الثاني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المستوى الثالث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المستوى الرابع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المستوى الخامس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35880" y="7115400"/>
            <a:ext cx="3695400" cy="40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Web-based Systems | Misbhauddin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072000" y="7139880"/>
            <a:ext cx="503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470A8F-4BF3-47F8-B3E3-152193CCFC0E}" type="slidenum">
              <a:rPr b="1" lang="en-US" sz="1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php.net/manual/en/reserved.variables.request.php" TargetMode="External"/><Relationship Id="rId2" Type="http://schemas.openxmlformats.org/officeDocument/2006/relationships/hyperlink" Target="http://www.php.net/manual/en/reserved.variables.get.php" TargetMode="External"/><Relationship Id="rId3" Type="http://schemas.openxmlformats.org/officeDocument/2006/relationships/hyperlink" Target="http://www.php.net/manual/en/reserved.variables.post.php" TargetMode="External"/><Relationship Id="rId4" Type="http://schemas.openxmlformats.org/officeDocument/2006/relationships/hyperlink" Target="http://www.php.net/manual/en/reserved.variables.server.php" TargetMode="External"/><Relationship Id="rId5" Type="http://schemas.openxmlformats.org/officeDocument/2006/relationships/hyperlink" Target="http://www.php.net/manual/en/reserved.variables.environment.php" TargetMode="External"/><Relationship Id="rId6" Type="http://schemas.openxmlformats.org/officeDocument/2006/relationships/hyperlink" Target="http://www.php.net/manual/en/reserved.variables.files.php" TargetMode="External"/><Relationship Id="rId7" Type="http://schemas.openxmlformats.org/officeDocument/2006/relationships/hyperlink" Target="http://www.php.net/manual/en/reserved.variables.session.php" TargetMode="External"/><Relationship Id="rId8" Type="http://schemas.openxmlformats.org/officeDocument/2006/relationships/hyperlink" Target="http://www.php.net/manual/en/reserved.variables.cookies.php" TargetMode="Externa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FORMS &amp;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UPLOADS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39360" y="10080"/>
            <a:ext cx="8987400" cy="6491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Array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[file1] =&gt; Array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[name] =&gt; MyFile.txt (comes from the browser, so treat as tainted)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[type] =&gt; text/plain  (not sure where it gets this from - assume the browser, so treat as tainted)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[tmp_name] =&gt; /tmp/php/php1h4j1o (could be anywhere on your system, depending on your config settings, but the user has no control, so this isn't tainted)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[error] =&gt; UPLOAD_ERR_OK  (= 0)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[size] =&gt; 123   (the size in bytes)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[file2] =&gt; Array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[name] =&gt; MyFile.jpg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[type] =&gt; image/jpeg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[tmp_name] =&gt; /tmp/php/php6hst32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[error] =&gt; UPLOAD_ERR_OK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[size] =&gt; 98174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i="1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PHP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75360" y="252000"/>
            <a:ext cx="8987400" cy="1091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Processing uploaded file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87880" y="4367880"/>
            <a:ext cx="8987400" cy="134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functions for dealing with uploaded files: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is_uploaded_file(filename)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returns TRUE if the given filename was uploaded by the user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move_uploaded_file(from, to)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moves from a temporary file location to a more permanent file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0" y="1401480"/>
            <a:ext cx="58788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6C2D659-C144-4738-9FEA-AEC0094CDA9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5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71760" y="1686240"/>
            <a:ext cx="8987400" cy="2284920"/>
          </a:xfrm>
          <a:prstGeom prst="rect">
            <a:avLst/>
          </a:prstGeom>
          <a:solidFill>
            <a:srgbClr val="eec4ee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$username = $_REQUEST["username"];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is_uploaded_file($_FILES["avatar"]["tmp_name"])) {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move_uploaded_file($_FILES["avatar"]["tmp_name"], "$username/avatar.jpg");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"Saved uploaded file as $username/avatar.jpg\n";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else {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 "Error: required file not uploaded";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i="1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PHP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71120" y="3441600"/>
            <a:ext cx="1907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Processing Steps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7960" y="2588040"/>
            <a:ext cx="9608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1: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the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 of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folder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plan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store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5120" y="3373920"/>
            <a:ext cx="339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$target_path = “img/stuff/";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1175760" y="695160"/>
            <a:ext cx="7475400" cy="88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1: Uploads Folder Initialization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 rot="5400000">
            <a:off x="5504760" y="3304080"/>
            <a:ext cx="237240" cy="11901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CustomShape 6"/>
          <p:cNvSpPr/>
          <p:nvPr/>
        </p:nvSpPr>
        <p:spPr>
          <a:xfrm>
            <a:off x="3998160" y="4172040"/>
            <a:ext cx="3192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 you want to store the file on your server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97720" y="5259240"/>
            <a:ext cx="1907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Processing Steps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4480" y="2051640"/>
            <a:ext cx="10051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2: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Strip the source directory and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 the filename (Use the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basename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function in PHP)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122480" y="2823120"/>
            <a:ext cx="819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$tar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_pa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$tar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_pa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 .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 $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_FIL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ES[‘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ge']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['na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me'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]);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214080" y="4597920"/>
            <a:ext cx="5238360" cy="16617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4746600" y="5142240"/>
            <a:ext cx="2329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basename("/etc/sudoers.d“)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3154680" y="4644360"/>
            <a:ext cx="170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basename()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5828040" y="5447880"/>
            <a:ext cx="158400" cy="4172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5448240" y="5865840"/>
            <a:ext cx="926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sudoers.d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9"/>
          <p:cNvSpPr txBox="1"/>
          <p:nvPr/>
        </p:nvSpPr>
        <p:spPr>
          <a:xfrm>
            <a:off x="1365480" y="590040"/>
            <a:ext cx="7475400" cy="88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2: Construct the Destination Path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 flipH="1" flipV="1" rot="5400000">
            <a:off x="4124160" y="3350520"/>
            <a:ext cx="559440" cy="31716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2718000" y="3789720"/>
            <a:ext cx="3055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Concatenate the filename to the path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4772160" y="4695480"/>
            <a:ext cx="2656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the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trailing part of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path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13"/>
          <p:cNvSpPr txBox="1"/>
          <p:nvPr/>
        </p:nvSpPr>
        <p:spPr>
          <a:xfrm>
            <a:off x="339480" y="7129800"/>
            <a:ext cx="537264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Web-Based Systems - Misbhauddin</a:t>
            </a:r>
            <a:endParaRPr b="0" lang="en-US" sz="1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158000" y="1259640"/>
            <a:ext cx="1907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Processing Steps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41640" y="2061360"/>
            <a:ext cx="7881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3: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 the file from the temporary directory to your server directory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04960" y="3276360"/>
            <a:ext cx="886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$out =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move_up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loaded_fi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($_FILES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[‘image']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['tmp_na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me'],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$target_p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ath);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 flipH="1" flipV="1" rot="10800000">
            <a:off x="2025720" y="5598720"/>
            <a:ext cx="751320" cy="2118960"/>
          </a:xfrm>
          <a:prstGeom prst="bentConnector3">
            <a:avLst>
              <a:gd name="adj1" fmla="val -33529"/>
            </a:avLst>
          </a:pr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5" name="CustomShape 5"/>
          <p:cNvSpPr/>
          <p:nvPr/>
        </p:nvSpPr>
        <p:spPr>
          <a:xfrm flipH="1" flipV="1" rot="10800000">
            <a:off x="1993320" y="6392880"/>
            <a:ext cx="740520" cy="2804040"/>
          </a:xfrm>
          <a:prstGeom prst="bentConnector3">
            <a:avLst>
              <a:gd name="adj1" fmla="val -34021"/>
            </a:avLst>
          </a:pr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6" name="TextShape 6"/>
          <p:cNvSpPr txBox="1"/>
          <p:nvPr/>
        </p:nvSpPr>
        <p:spPr>
          <a:xfrm>
            <a:off x="1474560" y="561600"/>
            <a:ext cx="7475400" cy="88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3: Move File to Permanent Location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5609880" y="2720880"/>
            <a:ext cx="685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 rot="5400000">
            <a:off x="3073680" y="2720880"/>
            <a:ext cx="237240" cy="21805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CustomShape 9"/>
          <p:cNvSpPr/>
          <p:nvPr/>
        </p:nvSpPr>
        <p:spPr>
          <a:xfrm>
            <a:off x="1941120" y="3943800"/>
            <a:ext cx="29602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Move file from source to destination path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 flipV="1" rot="16200000">
            <a:off x="5833800" y="1616760"/>
            <a:ext cx="237240" cy="3095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1" name="CustomShape 11"/>
          <p:cNvSpPr/>
          <p:nvPr/>
        </p:nvSpPr>
        <p:spPr>
          <a:xfrm rot="5400000">
            <a:off x="8136000" y="3206520"/>
            <a:ext cx="237240" cy="11901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CustomShape 12"/>
          <p:cNvSpPr/>
          <p:nvPr/>
        </p:nvSpPr>
        <p:spPr>
          <a:xfrm>
            <a:off x="2012400" y="5446080"/>
            <a:ext cx="493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>
            <a:off x="2006280" y="6131160"/>
            <a:ext cx="54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4"/>
          <p:cNvSpPr/>
          <p:nvPr/>
        </p:nvSpPr>
        <p:spPr>
          <a:xfrm>
            <a:off x="2625480" y="5460120"/>
            <a:ext cx="29602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transferred successfully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2605680" y="6144120"/>
            <a:ext cx="296028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was an error in the transfer process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02840" y="1800000"/>
            <a:ext cx="2239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Uploa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547280" y="606960"/>
            <a:ext cx="7475400" cy="88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Upload Methods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399320" y="3034800"/>
            <a:ext cx="2873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File to Local Folder &amp;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 the path in the DB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6037920" y="3034800"/>
            <a:ext cx="2486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 the file in the DB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 rot="5400000">
            <a:off x="3531960" y="1443600"/>
            <a:ext cx="895320" cy="228600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CustomShape 6"/>
          <p:cNvSpPr/>
          <p:nvPr/>
        </p:nvSpPr>
        <p:spPr>
          <a:xfrm flipH="1" rot="16200000">
            <a:off x="5753520" y="1507680"/>
            <a:ext cx="895320" cy="215856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arrow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6851520" y="3408480"/>
            <a:ext cx="86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BLOB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371960" y="658080"/>
            <a:ext cx="7475400" cy="88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 1: Check File Size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054600" y="1564920"/>
            <a:ext cx="3657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Decide to Keep or Remove the File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65280" y="2131560"/>
            <a:ext cx="313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 1: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is too large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231640" y="2832840"/>
            <a:ext cx="420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if($_FILES[‘image’][‘size’] &gt; xxxxx)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 flipH="1" rot="16200000">
            <a:off x="4816080" y="3329640"/>
            <a:ext cx="329400" cy="196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6"/>
          <p:cNvSpPr/>
          <p:nvPr/>
        </p:nvSpPr>
        <p:spPr>
          <a:xfrm>
            <a:off x="4802040" y="3589920"/>
            <a:ext cx="711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bytes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996840" y="4084920"/>
            <a:ext cx="5317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let the user know the max. file size you accept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996840" y="5148000"/>
            <a:ext cx="5317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Suggestion: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1400040" y="5609160"/>
            <a:ext cx="8175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hidden input filed with name MAX_FILE_SIZE and value equal to the maximum size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2940480" y="6087240"/>
            <a:ext cx="5268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&lt;input type=“hidden” name=“MAX_FILE_SIZE” value=“512000”&gt;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1479240" y="6418080"/>
            <a:ext cx="7461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we decide to change it in future, we can just change this value from the HTML file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5209920" y="4477320"/>
            <a:ext cx="3947400" cy="83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472040" y="658080"/>
            <a:ext cx="7475400" cy="88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 2: Check File Type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281400" y="1479240"/>
            <a:ext cx="3657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Decide to Keep or Remove the File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43320" y="1977120"/>
            <a:ext cx="3233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 2: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type is right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1677960" y="2647440"/>
            <a:ext cx="515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if($_FILES[‘image’][‘type’] == ‘image/png’)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832680" y="3485880"/>
            <a:ext cx="79632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Issue: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a condition for each type when you expect a class of files such as images or document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809640" y="4199760"/>
            <a:ext cx="3095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Checking it yourself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3322440" y="4597560"/>
            <a:ext cx="32108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$ext = array("gif", "jpeg", "jpg", "png");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3450240" y="6273720"/>
            <a:ext cx="2532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in_array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($extension, $ext)))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9"/>
          <p:cNvSpPr/>
          <p:nvPr/>
        </p:nvSpPr>
        <p:spPr>
          <a:xfrm>
            <a:off x="2437560" y="5240160"/>
            <a:ext cx="4594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$extension =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explode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(".", $_FILES["file"]["name"]));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0"/>
          <p:cNvSpPr/>
          <p:nvPr/>
        </p:nvSpPr>
        <p:spPr>
          <a:xfrm>
            <a:off x="6275880" y="4538880"/>
            <a:ext cx="158400" cy="462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1"/>
          <p:cNvSpPr/>
          <p:nvPr/>
        </p:nvSpPr>
        <p:spPr>
          <a:xfrm>
            <a:off x="6403680" y="4596480"/>
            <a:ext cx="263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 of all accepted extensions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2"/>
          <p:cNvSpPr/>
          <p:nvPr/>
        </p:nvSpPr>
        <p:spPr>
          <a:xfrm>
            <a:off x="6738120" y="5161320"/>
            <a:ext cx="158400" cy="462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3"/>
          <p:cNvSpPr/>
          <p:nvPr/>
        </p:nvSpPr>
        <p:spPr>
          <a:xfrm>
            <a:off x="6794640" y="5240160"/>
            <a:ext cx="2590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 the extension of the file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 rot="5400000">
            <a:off x="3738960" y="5497200"/>
            <a:ext cx="118440" cy="2149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5"/>
          <p:cNvSpPr/>
          <p:nvPr/>
        </p:nvSpPr>
        <p:spPr>
          <a:xfrm>
            <a:off x="1229760" y="5723280"/>
            <a:ext cx="231768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the last element in the array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 flipV="1" rot="10800000">
            <a:off x="3798000" y="5884200"/>
            <a:ext cx="504000" cy="220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7"/>
          <p:cNvSpPr/>
          <p:nvPr/>
        </p:nvSpPr>
        <p:spPr>
          <a:xfrm rot="5400000">
            <a:off x="4214160" y="5353200"/>
            <a:ext cx="59040" cy="4816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8"/>
          <p:cNvSpPr/>
          <p:nvPr/>
        </p:nvSpPr>
        <p:spPr>
          <a:xfrm>
            <a:off x="3972960" y="5692320"/>
            <a:ext cx="325980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Splits the string into arrays at the given delimiter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9"/>
          <p:cNvSpPr/>
          <p:nvPr/>
        </p:nvSpPr>
        <p:spPr>
          <a:xfrm rot="10800000">
            <a:off x="6578280" y="5624280"/>
            <a:ext cx="1892160" cy="11808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20"/>
          <p:cNvSpPr/>
          <p:nvPr/>
        </p:nvSpPr>
        <p:spPr>
          <a:xfrm>
            <a:off x="6587640" y="5618880"/>
            <a:ext cx="360" cy="1180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1"/>
          <p:cNvSpPr/>
          <p:nvPr/>
        </p:nvSpPr>
        <p:spPr>
          <a:xfrm>
            <a:off x="5911920" y="6195240"/>
            <a:ext cx="158400" cy="4622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2"/>
          <p:cNvSpPr/>
          <p:nvPr/>
        </p:nvSpPr>
        <p:spPr>
          <a:xfrm>
            <a:off x="6152040" y="6273720"/>
            <a:ext cx="1740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the extension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3"/>
          <p:cNvSpPr/>
          <p:nvPr/>
        </p:nvSpPr>
        <p:spPr>
          <a:xfrm rot="5400000">
            <a:off x="4086360" y="6309360"/>
            <a:ext cx="78840" cy="6174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4"/>
          <p:cNvSpPr/>
          <p:nvPr/>
        </p:nvSpPr>
        <p:spPr>
          <a:xfrm>
            <a:off x="3301200" y="6672960"/>
            <a:ext cx="19083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Subset function for arrays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679760" y="662040"/>
            <a:ext cx="7475400" cy="880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 3 AND 4: Check For Errors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395880" y="1343880"/>
            <a:ext cx="3657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Decide to Keep or Remove the File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045800" y="2879280"/>
            <a:ext cx="437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 3: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uploaded successfully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692440" y="3372840"/>
            <a:ext cx="378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if($_FILES[‘image’][‘error’] &gt; 0)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1065600" y="4642920"/>
            <a:ext cx="409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Factor 4: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moved successfully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2669760" y="5136480"/>
            <a:ext cx="197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if($out = ‘true’)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Submitting data to a web server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though browsers mostly retrieve data, sometimes you want to submit data to a 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Gmail: Send a message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Instagram: Upload a photo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data is sent in HTTP requests to the 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 HTML forms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 URLs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Ajax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(seen later)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data is placed into the request as parameters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5360" y="252000"/>
            <a:ext cx="898740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 </a:t>
            </a: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vs. </a:t>
            </a: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POST</a:t>
            </a: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requests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5360" y="1512000"/>
            <a:ext cx="8987400" cy="134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asks a server for a page or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the request has parameters, they are sent in the URL as a query string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POST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submits data to a web server and retrieves the server's response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the request has parameters, they are embedded in the request's HTTP packet, not the URL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HTTP </a:t>
            </a: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vs. </a:t>
            </a: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POST</a:t>
            </a: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requests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submitting data, a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POST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request is more appropriate than a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requests embed their parameters in their URLs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URLs are limited in length (~ 1024 characters)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URLs cannot contain special characters without encoding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private data in a URL can be seen or modified by users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5360" y="252000"/>
            <a:ext cx="898740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"Superglobal" arrays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75360" y="5375880"/>
            <a:ext cx="8987400" cy="134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PHP superglobal arrays contain information about the current request, server,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These are  associative arrays.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884160" y="1554480"/>
          <a:ext cx="8350920" cy="3657600"/>
        </p:xfrm>
        <a:graphic>
          <a:graphicData uri="http://schemas.openxmlformats.org/drawingml/2006/table">
            <a:tbl>
              <a:tblPr/>
              <a:tblGrid>
                <a:gridCol w="3935160"/>
                <a:gridCol w="4416120"/>
              </a:tblGrid>
              <a:tr h="387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Array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Description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682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 u="sng">
                          <a:solidFill>
                            <a:srgbClr val="f491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hlinkClick r:id="rId1"/>
                        </a:rPr>
                        <a:t>$_REQUEST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 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parameters passed to any type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of request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682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 u="sng">
                          <a:solidFill>
                            <a:srgbClr val="f491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hlinkClick r:id="rId2"/>
                        </a:rPr>
                        <a:t>$_GET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, </a:t>
                      </a:r>
                      <a:r>
                        <a:rPr b="0" lang="en-US" sz="2000" spc="-1" strike="noStrike" u="sng">
                          <a:solidFill>
                            <a:srgbClr val="f491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hlinkClick r:id="rId3"/>
                        </a:rPr>
                        <a:t>$_POST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 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parameters passed to GET and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POST requests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682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 u="sng">
                          <a:solidFill>
                            <a:srgbClr val="f491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hlinkClick r:id="rId4"/>
                        </a:rPr>
                        <a:t>$_SERVER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, </a:t>
                      </a:r>
                      <a:r>
                        <a:rPr b="0" lang="en-US" sz="2000" spc="-1" strike="noStrike" u="sng">
                          <a:solidFill>
                            <a:srgbClr val="f491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hlinkClick r:id="rId5"/>
                        </a:rPr>
                        <a:t>$_ENV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 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information about the web server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682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 u="sng">
                          <a:solidFill>
                            <a:srgbClr val="f491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hlinkClick r:id="rId6"/>
                        </a:rPr>
                        <a:t>$_FILES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 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files uploaded with the web request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  <a:tr h="682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 u="sng">
                          <a:solidFill>
                            <a:srgbClr val="f491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hlinkClick r:id="rId7"/>
                        </a:rPr>
                        <a:t>$_SESSION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, </a:t>
                      </a:r>
                      <a:r>
                        <a:rPr b="0" lang="en-US" sz="2000" spc="-1" strike="noStrike" u="sng">
                          <a:solidFill>
                            <a:srgbClr val="f491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  <a:hlinkClick r:id="rId8"/>
                        </a:rPr>
                        <a:t>$_COOKIE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 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"cookies" used to identify the user (seen)</a:t>
                      </a:r>
                      <a:endParaRPr b="0" lang="en-US" sz="199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0080">
                      <a:solidFill>
                        <a:srgbClr val="0f6fc6"/>
                      </a:solidFill>
                    </a:lnL>
                    <a:lnR w="10080">
                      <a:solidFill>
                        <a:srgbClr val="0f6fc6"/>
                      </a:solidFill>
                    </a:lnR>
                    <a:lnT w="10080">
                      <a:solidFill>
                        <a:srgbClr val="0f6fc6"/>
                      </a:solidFill>
                    </a:lnT>
                    <a:lnB w="10080">
                      <a:solidFill>
                        <a:srgbClr val="0f6fc6"/>
                      </a:solidFill>
                    </a:lnB>
                    <a:solidFill>
                      <a:srgbClr val="bcc8e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259280" y="-26280"/>
            <a:ext cx="8316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 of file upload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upload is where a file is copied from the client to the 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for uploading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PDFs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Audio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Pretty much anything that can't be copied-and-pasted into a TEXTAREA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65760"/>
            <a:ext cx="9071640" cy="640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Uploading Files to Server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280160"/>
            <a:ext cx="9071640" cy="560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Pre-requisite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Upload a file to the server using the &lt;input type=“file”&gt; tag, the following should be taken into consideration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use the POST method to submit form data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the attribute “enctype” to the form tag. Without this attribute, the file is not uploaded.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9072000" y="7139880"/>
            <a:ext cx="503640" cy="40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F6701EC-8CDB-4B58-B5B6-CD436AB37D13}" type="slidenum">
              <a:rPr b="1" lang="en-US" sz="1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274320" y="5120640"/>
            <a:ext cx="9326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&lt;form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=“POST”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=“add.php” 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enctype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=“multipart/form-data”&gt;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75360" y="252000"/>
            <a:ext cx="8987400" cy="1091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Processing an uploaded file in PHP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75360" y="1512000"/>
            <a:ext cx="8987400" cy="134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uploaded files are placed into global array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$_FILES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not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$_REQUEST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each element of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$_FILES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itself an associative array, containing: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the local filename that the user uploaded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the MIME type of data that was uploaded, such as image/jpeg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file's size in bytes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72520">
              <a:lnSpc>
                <a:spcPct val="100000"/>
              </a:lnSpc>
              <a:buClr>
                <a:srgbClr val="0f6fc6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tmp_name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a filename where PHP has temporarily saved the uploaded file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28240">
              <a:lnSpc>
                <a:spcPct val="100000"/>
              </a:lnSpc>
              <a:buClr>
                <a:srgbClr val="009dd9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 permanently store the file, move it from this location into some other file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75360" y="252000"/>
            <a:ext cx="898740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Uploading files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75360" y="3780000"/>
            <a:ext cx="8987400" cy="134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 a file upload to your form as an input tag with type of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8960" indent="-318600">
              <a:lnSpc>
                <a:spcPct val="100000"/>
              </a:lnSpc>
              <a:buClr>
                <a:srgbClr val="009dd9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must also set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enctype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attribute of the form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39360" y="1700640"/>
            <a:ext cx="8987400" cy="1736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&lt;form action="params.php"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method="post"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enctype="multipart/form-data"&gt;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Upload an image as your avatar: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&lt;input type="file" name="avatar" /&gt;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&lt;input type="submit" /&gt;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&lt;/form&gt;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</a:t>
            </a:r>
            <a:r>
              <a:rPr b="0" i="1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HTML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2018-10-21T20:55:31Z</dcterms:created>
  <dc:creator/>
  <dc:description/>
  <dc:language>en-US</dc:language>
  <cp:lastModifiedBy/>
  <dcterms:modified xsi:type="dcterms:W3CDTF">2018-10-21T22:20:01Z</dcterms:modified>
  <cp:revision>3</cp:revision>
  <dc:subject/>
  <dc:title/>
</cp:coreProperties>
</file>