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b="0" i="0" u="none" kern="1200" baseline="0">
        <a:solidFill>
          <a:schemeClr val="bg1"/>
        </a:solidFill>
        <a:latin typeface="Arial" panose="020B0604020202020204" pitchFamily="34" charset="0"/>
        <a:ea typeface="Noto Sans CJK SC" panose="020B0500000000000000" charset="-122"/>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9" name="Rounded Rectangle 2048"/>
          <p:cNvSpPr/>
          <p:nvPr/>
        </p:nvSpPr>
        <p:spPr>
          <a:xfrm>
            <a:off x="0" y="0"/>
            <a:ext cx="6858000" cy="9144000"/>
          </a:xfrm>
          <a:prstGeom prst="roundRect">
            <a:avLst>
              <a:gd name="adj" fmla="val 23"/>
            </a:avLst>
          </a:prstGeom>
          <a:solidFill>
            <a:srgbClr val="FFFFFF"/>
          </a:solidFill>
          <a:ln w="9360">
            <a:noFill/>
          </a:ln>
        </p:spPr>
        <p:txBody>
          <a:bodyPr/>
          <a:p>
            <a:endParaRPr lang="en-US"/>
          </a:p>
        </p:txBody>
      </p:sp>
      <p:sp>
        <p:nvSpPr>
          <p:cNvPr id="2050" name="Rounded Rectangle 2049"/>
          <p:cNvSpPr/>
          <p:nvPr/>
        </p:nvSpPr>
        <p:spPr>
          <a:xfrm>
            <a:off x="0" y="0"/>
            <a:ext cx="6858000" cy="9144000"/>
          </a:xfrm>
          <a:prstGeom prst="roundRect">
            <a:avLst>
              <a:gd name="adj" fmla="val 23"/>
            </a:avLst>
          </a:prstGeom>
          <a:solidFill>
            <a:srgbClr val="FFFFFF"/>
          </a:solidFill>
          <a:ln w="9525">
            <a:noFill/>
          </a:ln>
        </p:spPr>
        <p:txBody>
          <a:bodyPr/>
          <a:p>
            <a:endParaRPr lang="en-US"/>
          </a:p>
        </p:txBody>
      </p:sp>
      <p:sp>
        <p:nvSpPr>
          <p:cNvPr id="2051" name="Header Placeholder 2050"/>
          <p:cNvSpPr>
            <a:spLocks noGrp="1"/>
          </p:cNvSpPr>
          <p:nvPr>
            <p:ph type="hdr"/>
          </p:nvPr>
        </p:nvSpPr>
        <p:spPr>
          <a:xfrm>
            <a:off x="0" y="0"/>
            <a:ext cx="2968625" cy="454025"/>
          </a:xfrm>
          <a:prstGeom prst="rect">
            <a:avLst/>
          </a:prstGeom>
          <a:noFill/>
          <a:ln w="9525">
            <a:noFill/>
          </a:ln>
        </p:spPr>
        <p:txBody>
          <a:bodyPr wrap="square" lIns="90000" tIns="46800" rIns="90000" bIns="46800" anchor="t"/>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dirty="0" err="1">
              <a:ea typeface="DejaVu Sans" panose="020B0603030804020204" charset="0"/>
              <a:cs typeface="DejaVu Sans" panose="020B0603030804020204" charset="0"/>
            </a:endParaRPr>
          </a:p>
        </p:txBody>
      </p:sp>
      <p:sp>
        <p:nvSpPr>
          <p:cNvPr id="2052" name="Date Placeholder 2051"/>
          <p:cNvSpPr>
            <a:spLocks noGrp="1"/>
          </p:cNvSpPr>
          <p:nvPr>
            <p:ph type="dt"/>
          </p:nvPr>
        </p:nvSpPr>
        <p:spPr>
          <a:xfrm>
            <a:off x="3884613" y="0"/>
            <a:ext cx="2968625" cy="454025"/>
          </a:xfrm>
          <a:prstGeom prst="rect">
            <a:avLst/>
          </a:prstGeom>
          <a:noFill/>
          <a:ln w="9525">
            <a:noFill/>
          </a:ln>
        </p:spPr>
        <p:txBody>
          <a:bodyPr wrap="square" lIns="90000" tIns="46800" rIns="90000" bIns="46800" anchor="t"/>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2053" name="Slide Image Placeholder 2052"/>
          <p:cNvSpPr>
            <a:spLocks noGrp="1"/>
          </p:cNvSpPr>
          <p:nvPr>
            <p:ph type="sldImg"/>
          </p:nvPr>
        </p:nvSpPr>
        <p:spPr>
          <a:xfrm>
            <a:off x="1143000" y="685800"/>
            <a:ext cx="4568825" cy="3425825"/>
          </a:xfrm>
          <a:prstGeom prst="rect">
            <a:avLst/>
          </a:prstGeom>
          <a:solidFill>
            <a:srgbClr val="FFFFFF"/>
          </a:solidFill>
          <a:ln w="9360" cap="sq" cmpd="sng">
            <a:solidFill>
              <a:srgbClr val="000000">
                <a:alpha val="100000"/>
              </a:srgbClr>
            </a:solidFill>
            <a:prstDash val="solid"/>
            <a:miter/>
            <a:headEnd type="none" w="med" len="med"/>
            <a:tailEnd type="none" w="med" len="med"/>
          </a:ln>
        </p:spPr>
        <p:txBody>
          <a:bodyPr wrap="square" lIns="90000" tIns="46800" rIns="90000" bIns="46800" anchor="ctr"/>
          <a:p>
            <a:pPr lvl="0"/>
          </a:p>
        </p:txBody>
      </p:sp>
      <p:sp>
        <p:nvSpPr>
          <p:cNvPr id="2054" name="Text Placeholder 2053"/>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p>
            <a:pPr lvl="0"/>
          </a:p>
        </p:txBody>
      </p:sp>
      <p:sp>
        <p:nvSpPr>
          <p:cNvPr id="2055" name="Footer Placeholder 2054"/>
          <p:cNvSpPr>
            <a:spLocks noGrp="1"/>
          </p:cNvSpPr>
          <p:nvPr>
            <p:ph type="ftr"/>
          </p:nvPr>
        </p:nvSpPr>
        <p:spPr>
          <a:xfrm>
            <a:off x="0" y="8685213"/>
            <a:ext cx="2968625" cy="454025"/>
          </a:xfrm>
          <a:prstGeom prst="rect">
            <a:avLst/>
          </a:prstGeom>
          <a:noFill/>
          <a:ln w="9525">
            <a:noFill/>
          </a:ln>
        </p:spPr>
        <p:txBody>
          <a:bodyPr wrap="square" lIns="90000" tIns="46800" rIns="90000" bIns="46800" anchor="b"/>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200" dirty="0" err="1">
              <a:ea typeface="DejaVu Sans" panose="020B0603030804020204" charset="0"/>
              <a:cs typeface="DejaVu Sans" panose="020B0603030804020204" charset="0"/>
            </a:endParaRPr>
          </a:p>
        </p:txBody>
      </p:sp>
      <p:sp>
        <p:nvSpPr>
          <p:cNvPr id="2056" name="Slide Number Placeholder 2055"/>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 bg1="lt1" tx1="dk1" bg2="lt2" tx2="dk2" accent1="accent1" accent2="accent2" accent3="accent3" accent4="accent4" accent5="accent5" accent6="accent6" hlink="hlink" folHlink="folHlink"/>
  <p:hf hdr="0" ftr="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7" name="Slide Image Placeholder 501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0178" name="Text Box 5017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3" name="Slide Image Placeholder 593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9394" name="Text Box 5939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7" name="Slide Image Placeholder 604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0418" name="Text Box 6041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1" name="Slide Image Placeholder 614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1442" name="Text Box 6144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5" name="Slide Image Placeholder 624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2466" name="Text Box 6246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89" name="Slide Image Placeholder 634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3490" name="Text Box 6348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3" name="Slide Image Placeholder 6451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4514" name="Text Box 6451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7" name="Slide Image Placeholder 6553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5538" name="Text Box 6553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1" name="Slide Image Placeholder 6656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6562" name="Text Box 6656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5" name="Slide Image Placeholder 6758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7586" name="Text Box 6758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09" name="Slide Image Placeholder 6860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8610" name="Text Box 6860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1" name="Slide Image Placeholder 512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1202" name="Text Box 5120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3" name="Slide Image Placeholder 6963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9634" name="Text Box 6963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7" name="Slide Image Placeholder 706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0658" name="Text Box 7065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1" name="Slide Image Placeholder 7168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1682" name="Text Box 7168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5" name="Slide Image Placeholder 7270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2706" name="Text Box 7270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29" name="Slide Image Placeholder 7372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3730" name="Text Box 7372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3" name="Slide Image Placeholder 7475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4754" name="Text Box 7475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7" name="Slide Image Placeholder 757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5778" name="Text Box 7577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1" name="Slide Image Placeholder 768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6802" name="Text Box 7680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5" name="Slide Image Placeholder 778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7826" name="Text Box 7782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49" name="Slide Image Placeholder 788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8850" name="Text Box 7884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5" name="Slide Image Placeholder 522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2226" name="Text Box 5222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3" name="Slide Image Placeholder 798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9874" name="Text Box 7987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7" name="Slide Image Placeholder 808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0898" name="Text Box 8089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1" name="Slide Image Placeholder 819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1922" name="Text Box 8192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5" name="Slide Image Placeholder 829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2946" name="Text Box 8294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69" name="Slide Image Placeholder 8396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3970" name="Text Box 8396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3" name="Slide Image Placeholder 849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4994" name="Text Box 8499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7" name="Slide Image Placeholder 860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6018" name="Text Box 8601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1" name="Slide Image Placeholder 870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7042" name="Text Box 8704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5" name="Slide Image Placeholder 880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8066" name="Text Box 8806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89" name="Slide Image Placeholder 890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9090" name="Text Box 8908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3249" name="Slide Image Placeholder 532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3250" name="Text Box 5324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3" name="Slide Image Placeholder 9011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0114" name="Text Box 9011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7" name="Slide Image Placeholder 9113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1138" name="Text Box 9113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61" name="Slide Image Placeholder 9216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2162" name="Text Box 9216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5" name="Slide Image Placeholder 9318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3186" name="Text Box 9318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4209" name="Slide Image Placeholder 9420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4210" name="Text Box 9420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3" name="Slide Image Placeholder 9523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5234" name="Text Box 9523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6257" name="Slide Image Placeholder 962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6258" name="Text Box 9625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3" name="Slide Image Placeholder 542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4" name="Text Box 54273"/>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297" name="Slide Image Placeholder 552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5298" name="Text Box 55297"/>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1" name="Slide Image Placeholder 563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2" name="Text Box 56321"/>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5" name="Slide Image Placeholder 573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7346" name="Text Box 57345"/>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69" name="Slide Image Placeholder 5836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8370" name="Text Box 58369"/>
          <p:cNvSpPr txBox="1"/>
          <p:nvPr/>
        </p:nvSpPr>
        <p:spPr>
          <a:xfrm>
            <a:off x="685800" y="4343400"/>
            <a:ext cx="5486400" cy="4114800"/>
          </a:xfrm>
          <a:prstGeom prst="rect">
            <a:avLst/>
          </a:prstGeom>
          <a:noFill/>
          <a:ln w="9525">
            <a:noFill/>
          </a:ln>
        </p:spPr>
        <p:txBody>
          <a:bodyPr/>
          <a:p>
            <a:endParaRPr lang="en-US"/>
          </a:p>
        </p:txBody>
      </p:sp>
      <p:sp>
        <p:nvSpPr>
          <p:cNvPr id="2" name="Date Placeholder 1"/>
          <p:cNvSpPr/>
          <p:nvPr>
            <p:ph type="dt" idx="1"/>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fi-FI" altLang="x-none" sz="1200" dirty="0" err="1">
                <a:cs typeface="DejaVu Sans" panose="020B0603030804020204" charset="0"/>
              </a:rPr>
              <a:t>06.10.17</a:t>
            </a:r>
            <a:endParaRPr lang="fi-FI" altLang="x-none" sz="1200" dirty="0" err="1">
              <a:ea typeface="DejaVu Sans" panose="020B0603030804020204" charset="0"/>
            </a:endParaRPr>
          </a:p>
        </p:txBody>
      </p:sp>
      <p:sp>
        <p:nvSpPr>
          <p:cNvPr id="3" name="Slide Number Placeholder 2"/>
          <p:cNvSpPr/>
          <p:nvPr>
            <p:ph type="sldNum" idx="2"/>
          </p:nvPr>
        </p:nvSpPr>
        <p:spPr/>
        <p:txBody>
          <a:bodyPr/>
          <a:p>
            <a:pPr lvl="0" algn="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cs typeface="DejaVu Sans" panose="020B0603030804020204" charset="0"/>
              </a:rPr>
            </a:fld>
            <a:endParaRPr lang="en-US" altLang="x-none" sz="1200" dirty="0" err="1">
              <a:ea typeface="DejaVu Sans" panose="020B0603030804020204" charset="0"/>
              <a:cs typeface="DejaVu Sans" panose="020B060303080402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6" name="Slide Number Placeholder 5"/>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6" name="Slide Number Placeholder 5"/>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019" y="274638"/>
            <a:ext cx="2056606"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0595" cy="58483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6" name="Slide Number Placeholder 5"/>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6" name="Slide Number Placeholder 5"/>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6" name="Slide Number Placeholder 5"/>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0948" cy="45227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2677" y="1600200"/>
            <a:ext cx="4030948" cy="45227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7" name="Slide Number Placeholder 6"/>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9" name="Slide Number Placeholder 8"/>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5" name="Slide Number Placeholder 4"/>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4" name="Slide Number Placeholder 3"/>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7" name="Slide Number Placeholder 6"/>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7" name="Slide Number Placeholder 6"/>
          <p:cNvSpPr>
            <a:spLocks noGrp="1"/>
          </p:cNvSpPr>
          <p:nvPr>
            <p:ph type="sldNum" sz="quarter" idx="12"/>
          </p:nvPr>
        </p:nvSpPr>
        <p:spPr/>
        <p:txBody>
          <a:body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5" name="Title 1024"/>
          <p:cNvSpPr>
            <a:spLocks noGrp="1"/>
          </p:cNvSpPr>
          <p:nvPr>
            <p:ph type="title"/>
          </p:nvPr>
        </p:nvSpPr>
        <p:spPr>
          <a:xfrm>
            <a:off x="457200" y="274638"/>
            <a:ext cx="8226425" cy="1139825"/>
          </a:xfrm>
          <a:prstGeom prst="rect">
            <a:avLst/>
          </a:prstGeom>
          <a:noFill/>
          <a:ln w="9525">
            <a:noFill/>
          </a:ln>
        </p:spPr>
        <p:txBody>
          <a:bodyPr wrap="square" lIns="90000" tIns="46800" rIns="90000" bIns="46800" anchor="ctr"/>
          <a:p>
            <a:pPr lvl="0"/>
            <a:r>
              <a:rPr dirty="0"/>
              <a:t>Click to edit the title text format</a:t>
            </a:r>
            <a:endParaRPr dirty="0"/>
          </a:p>
        </p:txBody>
      </p:sp>
      <p:sp>
        <p:nvSpPr>
          <p:cNvPr id="1026" name="Text Placeholder 1025"/>
          <p:cNvSpPr>
            <a:spLocks noGrp="1"/>
          </p:cNvSpPr>
          <p:nvPr>
            <p:ph type="body" idx="1"/>
          </p:nvPr>
        </p:nvSpPr>
        <p:spPr>
          <a:xfrm>
            <a:off x="457200" y="1600200"/>
            <a:ext cx="8226425" cy="4522788"/>
          </a:xfrm>
          <a:prstGeom prst="rect">
            <a:avLst/>
          </a:prstGeom>
          <a:noFill/>
          <a:ln w="9525">
            <a:noFill/>
          </a:ln>
        </p:spPr>
        <p:txBody>
          <a:bodyPr wrap="square" lIns="90000" tIns="46800" rIns="90000" bIns="46800" anchor="t"/>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1027" name="Date Placeholder 1026"/>
          <p:cNvSpPr>
            <a:spLocks noGrp="1"/>
          </p:cNvSpPr>
          <p:nvPr>
            <p:ph type="dt"/>
          </p:nvPr>
        </p:nvSpPr>
        <p:spPr>
          <a:xfrm>
            <a:off x="457200" y="6245225"/>
            <a:ext cx="2130425" cy="473075"/>
          </a:xfrm>
          <a:prstGeom prst="rect">
            <a:avLst/>
          </a:prstGeom>
          <a:noFill/>
          <a:ln w="9525">
            <a:noFill/>
          </a:ln>
        </p:spPr>
        <p:txBody>
          <a:bodyPr wrap="square" lIns="90000" tIns="46800" rIns="90000" bIns="46800" anchor="t"/>
          <a:lstStyle>
            <a:lvl1pPr>
              <a:defRPr/>
            </a:lvl1p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p>
        </p:txBody>
      </p:sp>
      <p:sp>
        <p:nvSpPr>
          <p:cNvPr id="1028" name="Slide Number Placeholder 1027"/>
          <p:cNvSpPr>
            <a:spLocks noGrp="1"/>
          </p:cNvSpPr>
          <p:nvPr>
            <p:ph type="sldNum"/>
          </p:nvPr>
        </p:nvSpPr>
        <p:spPr>
          <a:xfrm>
            <a:off x="6553200" y="6245225"/>
            <a:ext cx="2130425" cy="473075"/>
          </a:xfrm>
          <a:prstGeom prst="rect">
            <a:avLst/>
          </a:prstGeom>
          <a:noFill/>
          <a:ln w="9525">
            <a:noFill/>
          </a:ln>
        </p:spPr>
        <p:txBody>
          <a:bodyPr wrap="square" lIns="90000" tIns="46800" rIns="90000" bIns="46800" anchor="t"/>
          <a:lstStyle>
            <a:lvl1pPr>
              <a:defRPr/>
            </a:lvl1pPr>
          </a:lstStyle>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mj-lt"/>
          <a:ea typeface="+mj-ea"/>
          <a:cs typeface="+mj-cs"/>
        </a:defRPr>
      </a:lvl1pPr>
      <a:lvl2pPr marL="742950" lvl="1" indent="-28575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panose="020B0500000000000000" charset="-122"/>
          <a:cs typeface="+mj-cs"/>
        </a:defRPr>
      </a:lvl2pPr>
      <a:lvl3pPr marL="1143000" lvl="2" indent="-22860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panose="020B0500000000000000" charset="-122"/>
          <a:cs typeface="+mj-cs"/>
        </a:defRPr>
      </a:lvl3pPr>
      <a:lvl4pPr marL="1600200" lvl="3" indent="-22860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panose="020B0500000000000000" charset="-122"/>
          <a:cs typeface="+mj-cs"/>
        </a:defRPr>
      </a:lvl4pPr>
      <a:lvl5pPr marL="2057400" lvl="4" indent="-228600" algn="ct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4400" b="0" i="0" u="none" kern="1200" baseline="0">
          <a:solidFill>
            <a:srgbClr val="000000"/>
          </a:solidFill>
          <a:latin typeface="Arial" panose="020B0604020202020204" pitchFamily="34" charset="0"/>
          <a:ea typeface="Noto Sans CJK SC" panose="020B0500000000000000" charset="-122"/>
          <a:cs typeface="+mj-cs"/>
        </a:defRPr>
      </a:lvl5pPr>
    </p:titleStyle>
    <p:bodyStyle>
      <a:lvl1pPr marL="342900" lvl="0" indent="-342900" algn="l" defTabSz="457200" rtl="0" eaLnBrk="1" fontAlgn="base" latinLnBrk="0" hangingPunct="1">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1">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5pPr>
      <a:lvl6pPr marL="2514600" lvl="5"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6pPr>
      <a:lvl7pPr marL="2971800" lvl="6"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7pPr>
      <a:lvl8pPr marL="3429000" lvl="7"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8pPr>
      <a:lvl9pPr marL="3886200" lvl="8" indent="-228600" algn="l" defTabSz="457200" rtl="0" eaLnBrk="1" fontAlgn="base" latinLnBrk="0" hangingPunct="1">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Noto Sans CJK SC" panose="020B0500000000000000"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Noto Sans CJK SC" panose="020B0500000000000000"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Title 3072"/>
          <p:cNvSpPr>
            <a:spLocks noGrp="1"/>
          </p:cNvSpPr>
          <p:nvPr>
            <p:ph type="title"/>
          </p:nvPr>
        </p:nvSpPr>
        <p:spPr>
          <a:xfrm>
            <a:off x="457200" y="274638"/>
            <a:ext cx="8229600" cy="1143000"/>
          </a:xfrm>
          <a:ln/>
        </p:spPr>
        <p:txBody>
          <a:bodyPr wrap="square" lIns="90000" tIns="46800" rIns="90000" bIns="46800" anchor="ctr"/>
          <a:p>
            <a:pPr defTabSz="0">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3200" dirty="0" err="1"/>
              <a:t>Using Session Control in PHP</a:t>
            </a:r>
            <a:endParaRPr lang="en-US" altLang="x-none" sz="3200" dirty="0" err="1"/>
          </a:p>
        </p:txBody>
      </p:sp>
      <p:sp>
        <p:nvSpPr>
          <p:cNvPr id="3074" name="Text Placeholder 3073"/>
          <p:cNvSpPr>
            <a:spLocks noGrp="1"/>
          </p:cNvSpPr>
          <p:nvPr>
            <p:ph type="body" idx="1"/>
          </p:nvPr>
        </p:nvSpPr>
        <p:spPr>
          <a:xfrm>
            <a:off x="457200" y="1600200"/>
            <a:ext cx="8229600" cy="4525963"/>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HTTP is a stateless protocol, which means that the protocol has no built-in way of maintaining state between two transactions.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When a user requests one page, followed by another, HTTP does not provide a way for you to tell that both requests came from the same user.</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idea of session control is to be able to track a user </a:t>
            </a:r>
            <a:r>
              <a:rPr lang="en-US" altLang="x-none" sz="2400" u="sng" dirty="0" err="1"/>
              <a:t>during a single session</a:t>
            </a:r>
            <a:r>
              <a:rPr lang="en-US" altLang="x-none" sz="2400" dirty="0" err="1"/>
              <a:t> on a website.</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If you can do this, you can easily support logging in a user and showing content according to her authorization level or personal preferences.</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89" name="Text Placeholder 12288"/>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basic steps of using sessions are:</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Starting a session</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Registering session variables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Using session variables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Deregistering variables and destroying the session</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These steps don’t necessarily all happen in the same script, and some of them happen in multiple scripts.</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3" name="Text Box 13312"/>
          <p:cNvSpPr txBox="1"/>
          <p:nvPr/>
        </p:nvSpPr>
        <p:spPr>
          <a:xfrm>
            <a:off x="668338" y="568325"/>
            <a:ext cx="7678737" cy="4208463"/>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session_start — Initialize session data</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bool session_start ( void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session_start() creates a session or resumes the current one based on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current session id that's being passed via a request,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such as GET, POST, or a cookie.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If you want to use a named session, you must call session_name() before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calling session_start().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session_start() will register internal output handler for URL rewriting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when trans-sid is enabled.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This function returns TRUE if session was started with success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otherwise FALSE. </a:t>
            </a: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7" name="Text Box 14336"/>
          <p:cNvSpPr txBox="1"/>
          <p:nvPr/>
        </p:nvSpPr>
        <p:spPr>
          <a:xfrm>
            <a:off x="814388" y="352425"/>
            <a:ext cx="7510462" cy="5854700"/>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session_id — Get and/or set the current session id</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string session_id ([ string $id ]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session_id() is used to get or set the session id for the current session.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constant SID can also be used to retrieve the current name and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 id as a string suitable for adding to URLs.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If id is specified, it will replace the current session id. session_id() needs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to be called before session_start() for that purpose. Depending on the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 handler, not all characters are allowed within the session 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For example, the file session handler only allows characters in the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range a-z A-Z 0-9 , (comma) and - (minus)!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Note: When using session cookies, specifying an id for session_id() will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always send a new cookie when session_start() is called, regardless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if the current session id is identical to the one being set.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session_id() returns the session id for the current session or the empty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string ("") if there is no current session (no current session id exists). </a:t>
            </a: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1" name="Text Box 15360"/>
          <p:cNvSpPr txBox="1"/>
          <p:nvPr/>
        </p:nvSpPr>
        <p:spPr>
          <a:xfrm>
            <a:off x="739775" y="423863"/>
            <a:ext cx="7908925" cy="5032375"/>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session_name — Get and/or set the current session name</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string session_name ([ string $name ]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session_name() returns the name of the current session.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session name is reset to the default value stored in session.name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at request startup time. Thus, you need to call session_name() for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every request (and before session_start() or session_register() are called).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name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session name references the session id in cookies and URLs.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It should contain only alphanumeric characters; it should be short and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descriptive (i.e. for users with enabled cookie warnings).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If name is specified, the name of the current session is changed to its value.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Returns the name of the current session.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5" name="Text Box 16384"/>
          <p:cNvSpPr txBox="1"/>
          <p:nvPr/>
        </p:nvSpPr>
        <p:spPr>
          <a:xfrm>
            <a:off x="671513" y="639763"/>
            <a:ext cx="7927975" cy="2289175"/>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session_unset — Free all session variables</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void session_unset ( void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session_unset() function frees all session variables currently registered.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No value is returned.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09" name="Text Box 17408"/>
          <p:cNvSpPr txBox="1"/>
          <p:nvPr/>
        </p:nvSpPr>
        <p:spPr>
          <a:xfrm>
            <a:off x="747713" y="639763"/>
            <a:ext cx="7778750" cy="4757737"/>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session_destroy — Destroys all data registered to a session</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bool session_destroy ( void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session_destroy() destroys all of the data associated with the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current session. It does not unset any of the global variables associated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with the session, or unset the session cookie. To use the session variables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again, session_start() has to be called.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In order to kill the session altogether, like to log the user out, the session 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must also be unset. If a cookie is used to propagate the session id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(default behavior), then the session cookie must be deleted.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setcookie() may be used for that.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Returns TRUE on success or FALSE on failure.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3" name="Text Placeholder 18432"/>
          <p:cNvSpPr>
            <a:spLocks noGrp="1"/>
          </p:cNvSpPr>
          <p:nvPr>
            <p:ph type="body"/>
          </p:nvPr>
        </p:nvSpPr>
        <p:spPr>
          <a:xfrm>
            <a:off x="457200" y="620713"/>
            <a:ext cx="8229600" cy="5505450"/>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Let us study some aspects from our php.ini file:</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Cookies are enabled:</a:t>
            </a:r>
            <a:endParaRPr lang="en-US" altLang="x-none" sz="2400" dirty="0" err="1"/>
          </a:p>
        </p:txBody>
      </p:sp>
      <p:pic>
        <p:nvPicPr>
          <p:cNvPr id="18434" name="Picture 18433"/>
          <p:cNvPicPr>
            <a:picLocks noChangeAspect="1"/>
          </p:cNvPicPr>
          <p:nvPr/>
        </p:nvPicPr>
        <p:blipFill>
          <a:blip r:embed="rId1"/>
          <a:stretch>
            <a:fillRect/>
          </a:stretch>
        </p:blipFill>
        <p:spPr>
          <a:xfrm>
            <a:off x="1116013" y="2276475"/>
            <a:ext cx="6638925" cy="2400300"/>
          </a:xfrm>
          <a:prstGeom prst="rect">
            <a:avLst/>
          </a:prstGeom>
          <a:noFill/>
          <a:ln w="9525">
            <a:noFill/>
          </a:ln>
        </p:spPr>
      </p:pic>
      <p:sp>
        <p:nvSpPr>
          <p:cNvPr id="18435" name="Right Arrow 18434"/>
          <p:cNvSpPr/>
          <p:nvPr/>
        </p:nvSpPr>
        <p:spPr>
          <a:xfrm>
            <a:off x="539750" y="2852738"/>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7" name="Text Box 19456"/>
          <p:cNvSpPr txBox="1"/>
          <p:nvPr/>
        </p:nvSpPr>
        <p:spPr>
          <a:xfrm>
            <a:off x="736600" y="566738"/>
            <a:ext cx="3603625" cy="460375"/>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2400" dirty="0" err="1">
                <a:solidFill>
                  <a:srgbClr val="000000"/>
                </a:solidFill>
              </a:rPr>
              <a:t>The name of the session:</a:t>
            </a:r>
            <a:endParaRPr lang="en-US" altLang="x-none" sz="2400" dirty="0" err="1">
              <a:solidFill>
                <a:srgbClr val="000000"/>
              </a:solidFill>
            </a:endParaRPr>
          </a:p>
        </p:txBody>
      </p:sp>
      <p:pic>
        <p:nvPicPr>
          <p:cNvPr id="19458" name="Picture 19457"/>
          <p:cNvPicPr>
            <a:picLocks noChangeAspect="1"/>
          </p:cNvPicPr>
          <p:nvPr/>
        </p:nvPicPr>
        <p:blipFill>
          <a:blip r:embed="rId1"/>
          <a:stretch>
            <a:fillRect/>
          </a:stretch>
        </p:blipFill>
        <p:spPr>
          <a:xfrm>
            <a:off x="827088" y="1412875"/>
            <a:ext cx="6638925" cy="2400300"/>
          </a:xfrm>
          <a:prstGeom prst="rect">
            <a:avLst/>
          </a:prstGeom>
          <a:noFill/>
          <a:ln w="9525">
            <a:noFill/>
          </a:ln>
        </p:spPr>
      </p:pic>
      <p:sp>
        <p:nvSpPr>
          <p:cNvPr id="19459" name="Right Arrow 19458"/>
          <p:cNvSpPr/>
          <p:nvPr/>
        </p:nvSpPr>
        <p:spPr>
          <a:xfrm>
            <a:off x="323850" y="1989138"/>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1" name="Text Placeholder 20480"/>
          <p:cNvSpPr>
            <a:spLocks noGrp="1"/>
          </p:cNvSpPr>
          <p:nvPr>
            <p:ph type="body"/>
          </p:nvPr>
        </p:nvSpPr>
        <p:spPr>
          <a:xfrm>
            <a:off x="457200" y="549275"/>
            <a:ext cx="8229600" cy="5576888"/>
          </a:xfrm>
          <a:ln/>
        </p:spPr>
        <p:txBody>
          <a:bodyPr wrap="square" lIns="90000" tIns="46800" rIns="90000" bIns="46800" anchor="t"/>
          <a:p>
            <a:pPr indent="-339725" defTabSz="0">
              <a:lnSpc>
                <a:spcPct val="90000"/>
              </a:lnSpc>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Starting a session</a:t>
            </a:r>
            <a:endParaRPr lang="en-US" altLang="x-none" sz="2400" dirty="0" err="1"/>
          </a:p>
          <a:p>
            <a:pPr indent="-339725" defTabSz="0">
              <a:lnSpc>
                <a:spcPct val="90000"/>
              </a:lnSpc>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endParaRPr lang="en-US" altLang="x-none" sz="2400" dirty="0" err="1"/>
          </a:p>
          <a:p>
            <a:pPr indent="-339725" defTabSz="0">
              <a:lnSpc>
                <a:spcPct val="90000"/>
              </a:lnSpc>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Before you can use session functionality, you need to actually begin a session.</a:t>
            </a:r>
            <a:endParaRPr lang="en-US" altLang="x-none" sz="2400" dirty="0" err="1"/>
          </a:p>
          <a:p>
            <a:pPr indent="-339725" defTabSz="0">
              <a:lnSpc>
                <a:spcPct val="90000"/>
              </a:lnSpc>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The simplest way of starting a session is to begin a script with a call to the </a:t>
            </a:r>
            <a:r>
              <a:rPr lang="en-US" altLang="x-none" sz="2400" dirty="0" err="1">
                <a:latin typeface="Courier New" panose="02070309020205020404" pitchFamily="49" charset="0"/>
              </a:rPr>
              <a:t>session_start()</a:t>
            </a:r>
            <a:r>
              <a:rPr lang="en-US" altLang="x-none" sz="2400" dirty="0" err="1"/>
              <a:t> function.</a:t>
            </a:r>
            <a:endParaRPr lang="en-US" altLang="x-none" sz="2400" dirty="0" err="1"/>
          </a:p>
          <a:p>
            <a:pPr indent="-339725" defTabSz="0">
              <a:lnSpc>
                <a:spcPct val="90000"/>
              </a:lnSpc>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This function checks to see whether there is already a current session. If not, it will essentially create one, providing access to the superglobal </a:t>
            </a:r>
            <a:r>
              <a:rPr lang="en-US" altLang="x-none" sz="2400" dirty="0" err="1">
                <a:latin typeface="Courier New" panose="02070309020205020404" pitchFamily="49" charset="0"/>
              </a:rPr>
              <a:t>$_SESSION</a:t>
            </a:r>
            <a:r>
              <a:rPr lang="en-US" altLang="x-none" sz="2400" dirty="0" err="1"/>
              <a:t> array.</a:t>
            </a:r>
            <a:endParaRPr lang="en-US" altLang="x-none" sz="2400" dirty="0" err="1"/>
          </a:p>
          <a:p>
            <a:pPr indent="-339725" defTabSz="0">
              <a:lnSpc>
                <a:spcPct val="90000"/>
              </a:lnSpc>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If a session already exists, </a:t>
            </a:r>
            <a:r>
              <a:rPr lang="en-US" altLang="x-none" sz="2400" dirty="0" err="1">
                <a:latin typeface="Courier New" panose="02070309020205020404" pitchFamily="49" charset="0"/>
              </a:rPr>
              <a:t>session_start()</a:t>
            </a:r>
            <a:r>
              <a:rPr lang="en-US" altLang="x-none" sz="2400" dirty="0" err="1"/>
              <a:t> loads the registered session variables so that you can use them.</a:t>
            </a:r>
            <a:endParaRPr lang="en-US" altLang="x-none" sz="2400" dirty="0" err="1"/>
          </a:p>
          <a:p>
            <a:pPr indent="-339725" defTabSz="0">
              <a:lnSpc>
                <a:spcPct val="90000"/>
              </a:lnSpc>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It is a good idea to call </a:t>
            </a:r>
            <a:r>
              <a:rPr lang="en-US" altLang="x-none" sz="2400" dirty="0" err="1">
                <a:latin typeface="Courier New" panose="02070309020205020404" pitchFamily="49" charset="0"/>
              </a:rPr>
              <a:t>session_start()</a:t>
            </a:r>
            <a:r>
              <a:rPr lang="en-US" altLang="x-none" sz="2400" dirty="0" err="1"/>
              <a:t> at the start of all your scripts that use sessions.</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5" name="Text Placeholder 21504"/>
          <p:cNvSpPr>
            <a:spLocks noGrp="1"/>
          </p:cNvSpPr>
          <p:nvPr>
            <p:ph type="body"/>
          </p:nvPr>
        </p:nvSpPr>
        <p:spPr>
          <a:xfrm>
            <a:off x="457200" y="549275"/>
            <a:ext cx="8229600" cy="5576888"/>
          </a:xfrm>
          <a:ln/>
        </p:spPr>
        <p:txBody>
          <a:bodyPr wrap="square" lIns="90000" tIns="46800" rIns="90000" bIns="46800" anchor="t"/>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Registering session variables</a:t>
            </a:r>
            <a:endParaRPr lang="en-US" altLang="x-none" sz="2400" dirty="0" err="1"/>
          </a:p>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endParaRPr lang="en-US" altLang="x-none" sz="2400" dirty="0" err="1"/>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To create a session variable you set an element in the superglobal array </a:t>
            </a:r>
            <a:r>
              <a:rPr lang="en-US" altLang="x-none" sz="2400" dirty="0" err="1">
                <a:latin typeface="Courier New" panose="02070309020205020404" pitchFamily="49" charset="0"/>
              </a:rPr>
              <a:t>$_SESSION,</a:t>
            </a:r>
            <a:r>
              <a:rPr lang="en-US" altLang="x-none" sz="2400" dirty="0" err="1"/>
              <a:t>for example:</a:t>
            </a:r>
            <a:endParaRPr lang="en-US" altLang="x-none" sz="2400" dirty="0" err="1"/>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a:t>
            </a:r>
            <a:r>
              <a:rPr lang="en-US" altLang="x-none" sz="2400" dirty="0" err="1">
                <a:latin typeface="Courier New" panose="02070309020205020404" pitchFamily="49" charset="0"/>
              </a:rPr>
              <a:t>$_SESSION[‘myvar’]=5;</a:t>
            </a:r>
            <a:endParaRPr lang="en-US" altLang="x-none" sz="2400" dirty="0" err="1">
              <a:latin typeface="Courier New" panose="02070309020205020404" pitchFamily="49" charset="0"/>
            </a:endParaRPr>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The session variable you have just created will be tracked until the session ends or until you manually unset it.</a:t>
            </a:r>
            <a:endParaRPr lang="en-US" altLang="x-none" sz="2400" dirty="0" err="1"/>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7" name="Text Placeholder 409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Sessions in PHP are driven by a unique session ID, a cryptographically random number.</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This session ID is generated by PHP and stored on the client side </a:t>
            </a:r>
            <a:r>
              <a:rPr lang="en-US" altLang="x-none" sz="2400" u="sng" dirty="0" err="1"/>
              <a:t>for the lifetime of a session</a:t>
            </a:r>
            <a:r>
              <a:rPr lang="en-US" altLang="x-none" sz="2400" dirty="0" err="1"/>
              <a:t>.</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It can be either stored on a user’s computer in a cookie or passed along through URLs.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 session ID acts as a key that allows you to register particular variables as so-called </a:t>
            </a:r>
            <a:r>
              <a:rPr lang="en-US" altLang="x-none" sz="2400" u="sng" dirty="0" err="1"/>
              <a:t>session variables</a:t>
            </a:r>
            <a:r>
              <a:rPr lang="en-US" altLang="x-none" sz="2400" dirty="0" err="1"/>
              <a:t>.</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u="sng" dirty="0" err="1"/>
              <a:t>The contents of these variables are stored at the server</a:t>
            </a:r>
            <a:r>
              <a:rPr lang="en-US" altLang="x-none" sz="2400" dirty="0" err="1"/>
              <a:t>.</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session ID is the only information visible at the client side.</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29" name="Text Placeholder 22528"/>
          <p:cNvSpPr>
            <a:spLocks noGrp="1"/>
          </p:cNvSpPr>
          <p:nvPr>
            <p:ph type="body"/>
          </p:nvPr>
        </p:nvSpPr>
        <p:spPr>
          <a:xfrm>
            <a:off x="457200" y="549275"/>
            <a:ext cx="8229600" cy="5576888"/>
          </a:xfrm>
          <a:ln/>
        </p:spPr>
        <p:txBody>
          <a:bodyPr wrap="square" lIns="90000" tIns="46800" rIns="90000" bIns="46800" anchor="t"/>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Using session variables</a:t>
            </a:r>
            <a:endParaRPr lang="en-US" altLang="x-none" sz="2400" dirty="0" err="1"/>
          </a:p>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endParaRPr lang="en-US" altLang="x-none" sz="2400" dirty="0" err="1"/>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To bring session variables into scope you must first start a session using </a:t>
            </a:r>
            <a:r>
              <a:rPr lang="en-US" altLang="x-none" sz="2400" dirty="0" err="1">
                <a:latin typeface="Courier New" panose="02070309020205020404" pitchFamily="49" charset="0"/>
              </a:rPr>
              <a:t>session_start()</a:t>
            </a:r>
            <a:r>
              <a:rPr lang="en-US" altLang="x-none" sz="2400" dirty="0" err="1"/>
              <a:t>.</a:t>
            </a:r>
            <a:endParaRPr lang="en-US" altLang="x-none" sz="2400" dirty="0" err="1"/>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You can then access the variable via the </a:t>
            </a:r>
            <a:r>
              <a:rPr lang="en-US" altLang="x-none" sz="2400" dirty="0" err="1">
                <a:latin typeface="Courier New" panose="02070309020205020404" pitchFamily="49" charset="0"/>
              </a:rPr>
              <a:t>$_SESSION</a:t>
            </a:r>
            <a:r>
              <a:rPr lang="en-US" altLang="x-none" sz="2400" dirty="0" err="1"/>
              <a:t> superglobal array, for example as </a:t>
            </a:r>
            <a:r>
              <a:rPr lang="en-US" altLang="x-none" sz="2400" dirty="0" err="1">
                <a:latin typeface="Courier New" panose="02070309020205020404" pitchFamily="49" charset="0"/>
              </a:rPr>
              <a:t>$_SESSION[‘myvar’]</a:t>
            </a:r>
            <a:r>
              <a:rPr lang="en-US" altLang="x-none" sz="2400" dirty="0" err="1"/>
              <a:t>.</a:t>
            </a:r>
            <a:endParaRPr lang="en-US" altLang="x-none" sz="2400" dirty="0" err="1"/>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If you want to check whether session variables have been set:</a:t>
            </a:r>
            <a:endParaRPr lang="en-US" altLang="x-none" sz="2400" dirty="0" err="1"/>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a:t>
            </a:r>
            <a:r>
              <a:rPr lang="en-US" altLang="x-none" sz="2400" dirty="0" err="1">
                <a:latin typeface="Courier New" panose="02070309020205020404" pitchFamily="49" charset="0"/>
              </a:rPr>
              <a:t>if(isset($_SESSION[‘myvar’]))</a:t>
            </a:r>
            <a:r>
              <a:rPr lang="en-US" altLang="x-none" sz="2400" dirty="0" err="1"/>
              <a:t> …</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3" name="Text Placeholder 23552"/>
          <p:cNvSpPr>
            <a:spLocks noGrp="1"/>
          </p:cNvSpPr>
          <p:nvPr>
            <p:ph type="body"/>
          </p:nvPr>
        </p:nvSpPr>
        <p:spPr>
          <a:xfrm>
            <a:off x="457200" y="549275"/>
            <a:ext cx="8229600" cy="5576888"/>
          </a:xfrm>
          <a:ln/>
        </p:spPr>
        <p:txBody>
          <a:bodyPr wrap="square" lIns="90000" tIns="46800" rIns="90000" bIns="46800" anchor="t"/>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Unsetting variables and destroying the session</a:t>
            </a:r>
            <a:endParaRPr lang="en-US" altLang="x-none" sz="2400" dirty="0" err="1"/>
          </a:p>
          <a:p>
            <a:pPr indent="-339725" defTabSz="0">
              <a:spcBef>
                <a:spcPts val="600"/>
              </a:spcBef>
              <a:buClrTx/>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endParaRPr lang="en-US" altLang="x-none" sz="2400" dirty="0" err="1"/>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When you are finished with a session variable, you can unset it:</a:t>
            </a:r>
            <a:endParaRPr lang="en-US" altLang="x-none" sz="2400" dirty="0" err="1"/>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a:t>
            </a:r>
            <a:r>
              <a:rPr lang="en-US" altLang="x-none" sz="2400" dirty="0" err="1">
                <a:latin typeface="Courier New" panose="02070309020205020404" pitchFamily="49" charset="0"/>
              </a:rPr>
              <a:t>unset($_SESSION[‘myvar’]);</a:t>
            </a:r>
            <a:endParaRPr lang="en-US" altLang="x-none" sz="2400" dirty="0" err="1">
              <a:latin typeface="Courier New" panose="02070309020205020404" pitchFamily="49" charset="0"/>
            </a:endParaRPr>
          </a:p>
          <a:p>
            <a:pPr indent="-339725" defTabSz="0">
              <a:spcBef>
                <a:spcPts val="600"/>
              </a:spcBef>
              <a:buClr>
                <a:srgbClr val="000000"/>
              </a:buClr>
              <a:buSzPct val="100000"/>
              <a:buFont typeface="Arial" panose="020B0604020202020204" pitchFamily="34"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To unset all the session variables at once, use</a:t>
            </a:r>
            <a:endParaRPr lang="en-US" altLang="x-none" sz="2400" dirty="0" err="1"/>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a:t>
            </a:r>
            <a:r>
              <a:rPr lang="en-US" altLang="x-none" sz="2400" dirty="0" err="1">
                <a:latin typeface="Courier New" panose="02070309020205020404" pitchFamily="49" charset="0"/>
              </a:rPr>
              <a:t>$_SESSION=array();</a:t>
            </a:r>
            <a:endParaRPr lang="en-US" altLang="x-none" sz="2400" dirty="0" err="1">
              <a:latin typeface="Courier New" panose="02070309020205020404" pitchFamily="49" charset="0"/>
            </a:endParaRPr>
          </a:p>
          <a:p>
            <a:pPr indent="-339725" defTabSz="0">
              <a:spcBef>
                <a:spcPts val="600"/>
              </a:spcBef>
              <a:buClr>
                <a:srgbClr val="000000"/>
              </a:buClr>
              <a:buSzPct val="100000"/>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057130" algn="l"/>
                <a:tab pos="10514330" algn="l"/>
              </a:tabLst>
            </a:pPr>
            <a:r>
              <a:rPr lang="en-US" altLang="x-none" sz="2400" dirty="0" err="1"/>
              <a:t>	or </a:t>
            </a:r>
            <a:r>
              <a:rPr lang="en-US" altLang="x-none" sz="2400" dirty="0" err="1">
                <a:latin typeface="Courier New" panose="02070309020205020404" pitchFamily="49" charset="0"/>
              </a:rPr>
              <a:t>session_unset();</a:t>
            </a:r>
            <a:endParaRPr lang="en-US" altLang="x-none" sz="2400" dirty="0" err="1">
              <a:latin typeface="Courier New" panose="02070309020205020404" pitchFamily="49" charset="0"/>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7" name="Text Placeholder 2457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When you are finished with a session, you should first unset all the variables and then call </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a:t>
            </a:r>
            <a:r>
              <a:rPr lang="en-US" altLang="x-none" sz="2400" dirty="0" err="1">
                <a:latin typeface="Courier New" panose="02070309020205020404" pitchFamily="49" charset="0"/>
              </a:rPr>
              <a:t>session_destroy();</a:t>
            </a:r>
            <a:endParaRPr lang="en-US" altLang="x-none" sz="2400" dirty="0" err="1">
              <a:latin typeface="Courier New" panose="02070309020205020404" pitchFamily="49" charset="0"/>
            </a:endParaRPr>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to clean up the session ID.</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1" name="Text Placeholder 25600"/>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In the first example we start a session and create the variable </a:t>
            </a:r>
            <a:r>
              <a:rPr lang="en-US" altLang="x-none" sz="2400" dirty="0" err="1">
                <a:latin typeface="Courier New" panose="02070309020205020404" pitchFamily="49" charset="0"/>
              </a:rPr>
              <a:t>$_SESSION[‘counter’]</a:t>
            </a:r>
            <a:r>
              <a:rPr lang="en-US" altLang="x-none" sz="2400" dirty="0" err="1"/>
              <a:t> as a session variable.</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When we open the page for the first time, the variable </a:t>
            </a:r>
            <a:r>
              <a:rPr lang="en-US" altLang="x-none" sz="2400" dirty="0" err="1">
                <a:latin typeface="Courier New" panose="02070309020205020404" pitchFamily="49" charset="0"/>
              </a:rPr>
              <a:t>$_SESSION[‘counter’]</a:t>
            </a:r>
            <a:r>
              <a:rPr lang="en-US" altLang="x-none" sz="2400" dirty="0" err="1"/>
              <a:t> will get the value 1.</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When the user goes to some other page and comes back to this original page, the value of the variable </a:t>
            </a:r>
            <a:r>
              <a:rPr lang="en-US" altLang="x-none" sz="2400" dirty="0" err="1">
                <a:latin typeface="Courier New" panose="02070309020205020404" pitchFamily="49" charset="0"/>
              </a:rPr>
              <a:t>$_SESSION[‘counter’]</a:t>
            </a:r>
            <a:r>
              <a:rPr lang="en-US" altLang="x-none" sz="2400" dirty="0" err="1"/>
              <a:t> will be incremented.</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Session remains current as long as the browser is active. When the user restarts the browser, the persistent value of </a:t>
            </a:r>
            <a:r>
              <a:rPr lang="en-US" altLang="x-none" sz="2400" dirty="0" err="1">
                <a:latin typeface="Courier New" panose="02070309020205020404" pitchFamily="49" charset="0"/>
              </a:rPr>
              <a:t>$_SESSION[‘counter’]</a:t>
            </a:r>
            <a:r>
              <a:rPr lang="en-US" altLang="x-none" sz="2400" dirty="0" err="1"/>
              <a:t> can no more be accessed.</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6625" name="Picture 26624"/>
          <p:cNvPicPr>
            <a:picLocks noChangeAspect="1"/>
          </p:cNvPicPr>
          <p:nvPr/>
        </p:nvPicPr>
        <p:blipFill>
          <a:blip r:embed="rId1"/>
          <a:stretch>
            <a:fillRect/>
          </a:stretch>
        </p:blipFill>
        <p:spPr>
          <a:xfrm>
            <a:off x="827088" y="620713"/>
            <a:ext cx="7134225" cy="3438525"/>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27649" name="Picture 27648"/>
          <p:cNvPicPr>
            <a:picLocks noChangeAspect="1"/>
          </p:cNvPicPr>
          <p:nvPr/>
        </p:nvPicPr>
        <p:blipFill>
          <a:blip r:embed="rId1"/>
          <a:stretch>
            <a:fillRect/>
          </a:stretch>
        </p:blipFill>
        <p:spPr>
          <a:xfrm>
            <a:off x="539750" y="476250"/>
            <a:ext cx="6896100" cy="1819275"/>
          </a:xfrm>
          <a:prstGeom prst="rect">
            <a:avLst/>
          </a:prstGeom>
          <a:noFill/>
          <a:ln w="9525">
            <a:noFill/>
          </a:ln>
        </p:spPr>
      </p:pic>
      <p:pic>
        <p:nvPicPr>
          <p:cNvPr id="27650" name="Picture 27649"/>
          <p:cNvPicPr>
            <a:picLocks noChangeAspect="1"/>
          </p:cNvPicPr>
          <p:nvPr/>
        </p:nvPicPr>
        <p:blipFill>
          <a:blip r:embed="rId2"/>
          <a:stretch>
            <a:fillRect/>
          </a:stretch>
        </p:blipFill>
        <p:spPr>
          <a:xfrm>
            <a:off x="755650" y="2133600"/>
            <a:ext cx="6896100" cy="1790700"/>
          </a:xfrm>
          <a:prstGeom prst="rect">
            <a:avLst/>
          </a:prstGeom>
          <a:noFill/>
          <a:ln w="9525">
            <a:noFill/>
          </a:ln>
        </p:spPr>
      </p:pic>
      <p:pic>
        <p:nvPicPr>
          <p:cNvPr id="27651" name="Picture 27650"/>
          <p:cNvPicPr>
            <a:picLocks noChangeAspect="1"/>
          </p:cNvPicPr>
          <p:nvPr/>
        </p:nvPicPr>
        <p:blipFill>
          <a:blip r:embed="rId3"/>
          <a:stretch>
            <a:fillRect/>
          </a:stretch>
        </p:blipFill>
        <p:spPr>
          <a:xfrm>
            <a:off x="1042988" y="3789363"/>
            <a:ext cx="6896100" cy="1809750"/>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3" name="Text Placeholder 28672"/>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After a session is started, you instantly have access to the user’s session ID via the session_id() function.</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If the page is later reloaded or revisited (during the same session), the same session ID is allocated to the user. This allocation assumes that the user has cookies enabled.</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7" name="Text Placeholder 2969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In the php.ini file there are some configuration options, one of them is session.name, where the default value is PHPSESSID. It sets the name of the session that is used as the cookie name on a user’s system.</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Next example demonstrates those aspects:</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30721" name="Picture 30720"/>
          <p:cNvPicPr>
            <a:picLocks noChangeAspect="1"/>
          </p:cNvPicPr>
          <p:nvPr/>
        </p:nvPicPr>
        <p:blipFill>
          <a:blip r:embed="rId1"/>
          <a:stretch>
            <a:fillRect/>
          </a:stretch>
        </p:blipFill>
        <p:spPr>
          <a:xfrm>
            <a:off x="755650" y="692150"/>
            <a:ext cx="7134225" cy="4067175"/>
          </a:xfrm>
          <a:prstGeom prst="rect">
            <a:avLst/>
          </a:prstGeom>
          <a:noFill/>
          <a:ln w="9525">
            <a:noFill/>
          </a:ln>
        </p:spPr>
      </p:pic>
      <p:sp>
        <p:nvSpPr>
          <p:cNvPr id="30722" name="Right Arrow 30721"/>
          <p:cNvSpPr/>
          <p:nvPr/>
        </p:nvSpPr>
        <p:spPr>
          <a:xfrm>
            <a:off x="395288" y="3213100"/>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5" name="Right Arrow 31744"/>
          <p:cNvSpPr/>
          <p:nvPr/>
        </p:nvSpPr>
        <p:spPr>
          <a:xfrm>
            <a:off x="611188" y="2349500"/>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pic>
        <p:nvPicPr>
          <p:cNvPr id="31746" name="Picture 31745"/>
          <p:cNvPicPr>
            <a:picLocks noChangeAspect="1"/>
          </p:cNvPicPr>
          <p:nvPr/>
        </p:nvPicPr>
        <p:blipFill>
          <a:blip r:embed="rId1"/>
          <a:stretch>
            <a:fillRect/>
          </a:stretch>
        </p:blipFill>
        <p:spPr>
          <a:xfrm>
            <a:off x="1154113" y="766763"/>
            <a:ext cx="7162800" cy="3886200"/>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1" name="Text Placeholder 5120"/>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If, at the time of a particular connection to your site, the session ID is visible either through a cookie or the URL, you can access the session variables stored on the server for that session.</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By default, the session variables are stored in flat files on the server.</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69" name="Text Placeholder 32768"/>
          <p:cNvSpPr>
            <a:spLocks noGrp="1"/>
          </p:cNvSpPr>
          <p:nvPr>
            <p:ph type="body"/>
          </p:nvPr>
        </p:nvSpPr>
        <p:spPr>
          <a:xfrm>
            <a:off x="457200" y="620713"/>
            <a:ext cx="8229600" cy="5505450"/>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Explanation to the previous slide: there could not be any value for the $PHPSESSID variable. Based on that information a new session will be created.</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PHP writes to a temporary file, C:\Windows\temp. The name of the file is sess_xyz, where xyz equals to the session ID that was allocated when the script was run for the first time:</a:t>
            </a:r>
            <a:endParaRPr lang="en-US" altLang="x-none" sz="2400" dirty="0" err="1"/>
          </a:p>
        </p:txBody>
      </p:sp>
      <p:pic>
        <p:nvPicPr>
          <p:cNvPr id="32770" name="Picture 32769"/>
          <p:cNvPicPr>
            <a:picLocks noChangeAspect="1"/>
          </p:cNvPicPr>
          <p:nvPr/>
        </p:nvPicPr>
        <p:blipFill>
          <a:blip r:embed="rId1"/>
          <a:stretch>
            <a:fillRect/>
          </a:stretch>
        </p:blipFill>
        <p:spPr>
          <a:xfrm>
            <a:off x="827088" y="3860800"/>
            <a:ext cx="6172200" cy="1228725"/>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3" name="Right Arrow 33792"/>
          <p:cNvSpPr/>
          <p:nvPr/>
        </p:nvSpPr>
        <p:spPr>
          <a:xfrm>
            <a:off x="468313" y="2276475"/>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pic>
        <p:nvPicPr>
          <p:cNvPr id="33794" name="Picture 33793"/>
          <p:cNvPicPr>
            <a:picLocks noChangeAspect="1"/>
          </p:cNvPicPr>
          <p:nvPr/>
        </p:nvPicPr>
        <p:blipFill>
          <a:blip r:embed="rId1"/>
          <a:stretch>
            <a:fillRect/>
          </a:stretch>
        </p:blipFill>
        <p:spPr>
          <a:xfrm>
            <a:off x="971550" y="479425"/>
            <a:ext cx="7162800" cy="3886200"/>
          </a:xfrm>
          <a:prstGeom prst="rect">
            <a:avLst/>
          </a:prstGeom>
          <a:noFill/>
          <a:ln w="9525">
            <a:noFill/>
          </a:ln>
        </p:spPr>
      </p:pic>
      <p:pic>
        <p:nvPicPr>
          <p:cNvPr id="33795" name="Picture 33794"/>
          <p:cNvPicPr>
            <a:picLocks noChangeAspect="1"/>
          </p:cNvPicPr>
          <p:nvPr/>
        </p:nvPicPr>
        <p:blipFill>
          <a:blip r:embed="rId2"/>
          <a:stretch>
            <a:fillRect/>
          </a:stretch>
        </p:blipFill>
        <p:spPr>
          <a:xfrm>
            <a:off x="3995738" y="4365625"/>
            <a:ext cx="4133850" cy="1200150"/>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7" name="Text Placeholder 3481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Next simple example implements a set of three pages.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On the first page, start a session and create the session variable </a:t>
            </a:r>
            <a:r>
              <a:rPr lang="en-US" altLang="x-none" sz="2400" dirty="0" err="1">
                <a:latin typeface="Courier New" panose="02070309020205020404" pitchFamily="49" charset="0"/>
              </a:rPr>
              <a:t>$_SESSION['sessionVariable']</a:t>
            </a:r>
            <a:r>
              <a:rPr lang="en-US" altLang="x-none" sz="2400" dirty="0" err="1"/>
              <a:t>:</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35841" name="Picture 35840"/>
          <p:cNvPicPr>
            <a:picLocks noChangeAspect="1"/>
          </p:cNvPicPr>
          <p:nvPr/>
        </p:nvPicPr>
        <p:blipFill>
          <a:blip r:embed="rId1"/>
          <a:stretch>
            <a:fillRect/>
          </a:stretch>
        </p:blipFill>
        <p:spPr>
          <a:xfrm>
            <a:off x="684213" y="692150"/>
            <a:ext cx="7134225" cy="4067175"/>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5" name="Text Placeholder 36864"/>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This script creates the session variable and sets its value. The output of the script:</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37889" name="Picture 37888"/>
          <p:cNvPicPr>
            <a:picLocks noChangeAspect="1"/>
          </p:cNvPicPr>
          <p:nvPr/>
        </p:nvPicPr>
        <p:blipFill>
          <a:blip r:embed="rId1"/>
          <a:stretch>
            <a:fillRect/>
          </a:stretch>
        </p:blipFill>
        <p:spPr>
          <a:xfrm>
            <a:off x="684213" y="765175"/>
            <a:ext cx="7162800" cy="3886200"/>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3" name="Text Placeholder 38912"/>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final value of the variable on the previous page is the one that will be available on subsequent pages.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At the end of the script, the session variable is serialized, or frozen, until it is reloaded via the next call to </a:t>
            </a:r>
            <a:r>
              <a:rPr lang="en-US" altLang="x-none" sz="2400" dirty="0" err="1">
                <a:latin typeface="Courier New" panose="02070309020205020404" pitchFamily="49" charset="0"/>
              </a:rPr>
              <a:t>session_start()</a:t>
            </a:r>
            <a:r>
              <a:rPr lang="en-US" altLang="x-none" sz="2400" dirty="0" err="1"/>
              <a:t>.</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Serialize: to generate a storable representation of a value</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can therefore begin the next script by calling </a:t>
            </a:r>
            <a:r>
              <a:rPr lang="en-US" altLang="x-none" sz="2400" dirty="0" err="1">
                <a:latin typeface="Courier New" panose="02070309020205020404" pitchFamily="49" charset="0"/>
              </a:rPr>
              <a:t>session_start()</a:t>
            </a:r>
            <a:r>
              <a:rPr lang="en-US" altLang="x-none" sz="2400" dirty="0" err="1"/>
              <a:t>: </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39937" name="Picture 39936"/>
          <p:cNvPicPr>
            <a:picLocks noChangeAspect="1"/>
          </p:cNvPicPr>
          <p:nvPr/>
        </p:nvPicPr>
        <p:blipFill>
          <a:blip r:embed="rId1"/>
          <a:stretch>
            <a:fillRect/>
          </a:stretch>
        </p:blipFill>
        <p:spPr>
          <a:xfrm>
            <a:off x="755650" y="836613"/>
            <a:ext cx="7134225" cy="4067175"/>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1" name="Text Placeholder 40960"/>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After you call session_start(), the variable </a:t>
            </a:r>
            <a:r>
              <a:rPr lang="en-US" altLang="x-none" sz="2400" dirty="0" err="1">
                <a:latin typeface="Courier New" panose="02070309020205020404" pitchFamily="49" charset="0"/>
              </a:rPr>
              <a:t>$_SESSION['sessionVariable']</a:t>
            </a:r>
            <a:r>
              <a:rPr lang="en-US" altLang="x-none" sz="2400" dirty="0" err="1"/>
              <a:t> is available with its previously stored value:</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41985" name="Picture 41984"/>
          <p:cNvPicPr>
            <a:picLocks noChangeAspect="1"/>
          </p:cNvPicPr>
          <p:nvPr/>
        </p:nvPicPr>
        <p:blipFill>
          <a:blip r:embed="rId1"/>
          <a:stretch>
            <a:fillRect/>
          </a:stretch>
        </p:blipFill>
        <p:spPr>
          <a:xfrm>
            <a:off x="755650" y="1052513"/>
            <a:ext cx="7162800" cy="3886200"/>
          </a:xfrm>
          <a:prstGeom prst="rect">
            <a:avLst/>
          </a:prstGeom>
          <a:noFill/>
          <a:ln w="9525">
            <a:noFill/>
          </a:ln>
        </p:spPr>
      </p:pic>
      <p:sp>
        <p:nvSpPr>
          <p:cNvPr id="41986" name="Right Arrow 41985"/>
          <p:cNvSpPr/>
          <p:nvPr/>
        </p:nvSpPr>
        <p:spPr>
          <a:xfrm>
            <a:off x="322263" y="2420938"/>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5" name="Text Placeholder 6144"/>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 cookie is a small piece of information that scripts can store on a client-side machine.</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can manually set cookies in PHP using the </a:t>
            </a:r>
            <a:r>
              <a:rPr lang="en-US" altLang="x-none" sz="2400" dirty="0" err="1">
                <a:latin typeface="Courier New" panose="02070309020205020404" pitchFamily="49" charset="0"/>
              </a:rPr>
              <a:t>setcookie()</a:t>
            </a:r>
            <a:r>
              <a:rPr lang="en-US" altLang="x-none" sz="2400" dirty="0" err="1"/>
              <a:t> function. It has the following prototype:</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a:t>
            </a:r>
            <a:r>
              <a:rPr lang="en-US" altLang="x-none" sz="2400" dirty="0" err="1">
                <a:latin typeface="Courier New" panose="02070309020205020404" pitchFamily="49" charset="0"/>
              </a:rPr>
              <a:t>bool setcookie(string name [,string value [, int expire [, string path [, string domain [, int secure]]]])</a:t>
            </a:r>
            <a:endParaRPr lang="en-US" altLang="x-none" sz="2400" dirty="0" err="1">
              <a:latin typeface="Courier New" panose="02070309020205020404" pitchFamily="49" charset="0"/>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09" name="Text Placeholder 43008"/>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After you have used the variable, you unset it. The session still exists, but the variable no longer exists</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3" name="Text Box 44032"/>
          <p:cNvSpPr txBox="1"/>
          <p:nvPr/>
        </p:nvSpPr>
        <p:spPr>
          <a:xfrm>
            <a:off x="887413" y="496888"/>
            <a:ext cx="7800975" cy="5305425"/>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unset — Unset a given variable</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void unset ( mixed $var [, mixed $var [, mixed $... ]]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unset() destroys the specified variables.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behavior of unset() inside of a function can vary depending on what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type of variable you are attempting to destroy.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If a globalized variable is unset() inside of a function, only the local variable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is destroyed. The variable in the calling environment will retain the same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value as before unset() was called.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Parameters</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var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variable to be unset.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var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Another variable ..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No value is returned. </a:t>
            </a: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7" name="Text Placeholder 4505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Finally, you pass along to page C, the final script in the example:</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46081" name="Picture 46080"/>
          <p:cNvPicPr>
            <a:picLocks noChangeAspect="1"/>
          </p:cNvPicPr>
          <p:nvPr/>
        </p:nvPicPr>
        <p:blipFill>
          <a:blip r:embed="rId1"/>
          <a:stretch>
            <a:fillRect/>
          </a:stretch>
        </p:blipFill>
        <p:spPr>
          <a:xfrm>
            <a:off x="611188" y="765175"/>
            <a:ext cx="7134225" cy="4067175"/>
          </a:xfrm>
          <a:prstGeom prst="rect">
            <a:avLst/>
          </a:prstGeom>
          <a:noFill/>
          <a:ln w="9525">
            <a:noFill/>
          </a:ln>
        </p:spPr>
      </p:pic>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5" name="Text Placeholder 47104"/>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As we can see, we no longer have access to the persistent value of </a:t>
            </a:r>
            <a:r>
              <a:rPr lang="en-US" altLang="x-none" sz="2400" dirty="0" err="1">
                <a:latin typeface="Courier New" panose="02070309020205020404" pitchFamily="49" charset="0"/>
              </a:rPr>
              <a:t>$_SESSION['sessionVariable']:</a:t>
            </a:r>
            <a:r>
              <a:rPr lang="en-US" altLang="x-none" sz="2400" dirty="0" err="1"/>
              <a:t> </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48129" name="Picture 48128"/>
          <p:cNvPicPr>
            <a:picLocks noChangeAspect="1"/>
          </p:cNvPicPr>
          <p:nvPr/>
        </p:nvPicPr>
        <p:blipFill>
          <a:blip r:embed="rId1"/>
          <a:stretch>
            <a:fillRect/>
          </a:stretch>
        </p:blipFill>
        <p:spPr>
          <a:xfrm>
            <a:off x="865188" y="692150"/>
            <a:ext cx="7162800" cy="3886200"/>
          </a:xfrm>
          <a:prstGeom prst="rect">
            <a:avLst/>
          </a:prstGeom>
          <a:noFill/>
          <a:ln w="9525">
            <a:noFill/>
          </a:ln>
        </p:spPr>
      </p:pic>
      <p:sp>
        <p:nvSpPr>
          <p:cNvPr id="48130" name="Right Arrow 48129"/>
          <p:cNvSpPr/>
          <p:nvPr/>
        </p:nvSpPr>
        <p:spPr>
          <a:xfrm>
            <a:off x="395288" y="2111375"/>
            <a:ext cx="504825" cy="381000"/>
          </a:xfrm>
          <a:prstGeom prst="rightArrow">
            <a:avLst>
              <a:gd name="adj1" fmla="val 50000"/>
              <a:gd name="adj2" fmla="val 33125"/>
            </a:avLst>
          </a:prstGeom>
          <a:solidFill>
            <a:srgbClr val="BBE0E3"/>
          </a:solidFill>
          <a:ln w="9360" cap="sq" cmpd="sng">
            <a:solidFill>
              <a:srgbClr val="000000">
                <a:alpha val="100000"/>
              </a:srgbClr>
            </a:solidFill>
            <a:prstDash val="solid"/>
            <a:miter/>
            <a:headEnd type="none" w="med" len="med"/>
            <a:tailEnd type="none" w="med" len="med"/>
          </a:ln>
        </p:spPr>
        <p:txBody>
          <a:bodyPr/>
          <a:p>
            <a:endParaRPr lang="en-US"/>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3" name="Text Placeholder 49152"/>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finish by calling </a:t>
            </a:r>
            <a:r>
              <a:rPr lang="en-US" altLang="x-none" sz="2400" dirty="0" err="1">
                <a:latin typeface="Courier New" panose="02070309020205020404" pitchFamily="49" charset="0"/>
              </a:rPr>
              <a:t>session_destroy()</a:t>
            </a:r>
            <a:r>
              <a:rPr lang="en-US" altLang="x-none" sz="2400" dirty="0" err="1"/>
              <a:t> to dispose of session ID.</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9" name="Text Placeholder 7168"/>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If you set a cookie as</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a:t>
            </a:r>
            <a:r>
              <a:rPr lang="en-US" altLang="x-none" sz="2400" dirty="0" err="1">
                <a:latin typeface="Courier New" panose="02070309020205020404" pitchFamily="49" charset="0"/>
              </a:rPr>
              <a:t>setcookie(‘mycookie’, ‘myvalue’);</a:t>
            </a:r>
            <a:endParaRPr lang="en-US" altLang="x-none" sz="2400" dirty="0" err="1">
              <a:latin typeface="Courier New" panose="02070309020205020404" pitchFamily="49" charset="0"/>
            </a:endParaRPr>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when the user visits the next page in your site (or reloads the current page), you will have access to the cookie via </a:t>
            </a:r>
            <a:r>
              <a:rPr lang="en-US" altLang="x-none" sz="2400" dirty="0" err="1">
                <a:latin typeface="Courier New" panose="02070309020205020404" pitchFamily="49" charset="0"/>
              </a:rPr>
              <a:t>$_COOKIE[‘mycookie’]</a:t>
            </a:r>
            <a:r>
              <a:rPr lang="en-US" altLang="x-none" sz="2400" dirty="0" err="1"/>
              <a:t>.</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can delete a cookie by calling </a:t>
            </a:r>
            <a:r>
              <a:rPr lang="en-US" altLang="x-none" sz="2400" dirty="0" err="1">
                <a:latin typeface="Courier New" panose="02070309020205020404" pitchFamily="49" charset="0"/>
              </a:rPr>
              <a:t>setcookie()</a:t>
            </a:r>
            <a:r>
              <a:rPr lang="en-US" altLang="x-none" sz="2400" dirty="0" err="1"/>
              <a:t> again with the same cookie name and an expiry time in the past.</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3" name="Text Placeholder 8192"/>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Cookies have some associated problems: some browsers do not accept cookies, and some users might have disabled cookies in their browsers.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This is one of the reasons PHP sessions use dual cookie/URL method.</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u="sng" dirty="0" err="1"/>
              <a:t>When you are using PHP sessions, you do not have to manually set cookies</a:t>
            </a:r>
            <a:r>
              <a:rPr lang="en-US" altLang="x-none" sz="2400" dirty="0" err="1"/>
              <a:t>. The session functions take care of this task.</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can use the function </a:t>
            </a:r>
            <a:r>
              <a:rPr lang="en-US" altLang="x-none" sz="2400" dirty="0" err="1">
                <a:latin typeface="Courier New" panose="02070309020205020404" pitchFamily="49" charset="0"/>
              </a:rPr>
              <a:t>session_get_cookie_params()</a:t>
            </a:r>
            <a:r>
              <a:rPr lang="en-US" altLang="x-none" sz="2400" dirty="0" err="1"/>
              <a:t> to see the contents of the cookie set by session control.</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It returns an array containing the elements </a:t>
            </a:r>
            <a:r>
              <a:rPr lang="en-US" altLang="x-none" sz="2400" dirty="0" err="1">
                <a:latin typeface="Courier New" panose="02070309020205020404" pitchFamily="49" charset="0"/>
              </a:rPr>
              <a:t>lifetime</a:t>
            </a:r>
            <a:r>
              <a:rPr lang="en-US" altLang="x-none" sz="2400" dirty="0" err="1"/>
              <a:t>, </a:t>
            </a:r>
            <a:r>
              <a:rPr lang="en-US" altLang="x-none" sz="2400" dirty="0" err="1">
                <a:latin typeface="Courier New" panose="02070309020205020404" pitchFamily="49" charset="0"/>
              </a:rPr>
              <a:t>path</a:t>
            </a:r>
            <a:r>
              <a:rPr lang="en-US" altLang="x-none" sz="2400" dirty="0" err="1"/>
              <a:t>, </a:t>
            </a:r>
            <a:r>
              <a:rPr lang="en-US" altLang="x-none" sz="2400" dirty="0" err="1">
                <a:latin typeface="Courier New" panose="02070309020205020404" pitchFamily="49" charset="0"/>
              </a:rPr>
              <a:t>domain</a:t>
            </a:r>
            <a:r>
              <a:rPr lang="en-US" altLang="x-none" sz="2400" dirty="0" err="1"/>
              <a:t>, and </a:t>
            </a:r>
            <a:r>
              <a:rPr lang="en-US" altLang="x-none" sz="2400" dirty="0" err="1">
                <a:latin typeface="Courier New" panose="02070309020205020404" pitchFamily="49" charset="0"/>
              </a:rPr>
              <a:t>secure</a:t>
            </a:r>
            <a:r>
              <a:rPr lang="en-US" altLang="x-none" sz="2400" dirty="0" err="1"/>
              <a:t>.</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7" name="Text Placeholder 9216"/>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You can also use</a:t>
            </a:r>
            <a:endParaRPr lang="en-US" altLang="x-none" sz="2400" dirty="0" err="1"/>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a:t>
            </a:r>
            <a:r>
              <a:rPr lang="en-US" altLang="x-none" sz="2400" dirty="0" err="1">
                <a:latin typeface="Courier New" panose="02070309020205020404" pitchFamily="49" charset="0"/>
              </a:rPr>
              <a:t>session_set_cookie_params($lifetime, $path, $domain [, $secure);</a:t>
            </a:r>
            <a:endParaRPr lang="en-US" altLang="x-none" sz="2400" dirty="0" err="1">
              <a:latin typeface="Courier New" panose="02070309020205020404" pitchFamily="49" charset="0"/>
            </a:endParaRPr>
          </a:p>
          <a:p>
            <a:pPr marL="339725" indent="-339725" defTabSz="0">
              <a:spcBef>
                <a:spcPts val="600"/>
              </a:spcBef>
              <a:buClr>
                <a:srgbClr val="000000"/>
              </a:buClr>
              <a:buSzPct val="100000"/>
              <a:buNone/>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	to set the session cookie parameters.</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PHP uses cookies by default with sessions. If possible, a cookie will be set to store the session ID.</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other method it can use is adding the session ID to the URL.</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Alternatively, you can manually embed the session ID in links so that it is passed along.</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The session ID is stored in the constant SID.</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1" name="Text Placeholder 10240"/>
          <p:cNvSpPr>
            <a:spLocks noGrp="1"/>
          </p:cNvSpPr>
          <p:nvPr>
            <p:ph type="body"/>
          </p:nvPr>
        </p:nvSpPr>
        <p:spPr>
          <a:xfrm>
            <a:off x="457200" y="549275"/>
            <a:ext cx="8229600" cy="5576888"/>
          </a:xfrm>
          <a:ln/>
        </p:spPr>
        <p:txBody>
          <a:bodyPr wrap="square" lIns="90000" tIns="46800" rIns="90000" bIns="46800" anchor="t"/>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To pass it along manually, you add it to the end of a link similar to a GET parameter:</a:t>
            </a:r>
            <a:endParaRPr lang="en-US" altLang="x-none" sz="2400" dirty="0" err="1"/>
          </a:p>
          <a:p>
            <a:pPr marL="339725" indent="-339725" defTabSz="0">
              <a:spcBef>
                <a:spcPts val="600"/>
              </a:spcBef>
              <a:buClr>
                <a:srgbClr val="000000"/>
              </a:buClr>
              <a:buSzPct val="100000"/>
              <a:buFont typeface="Arial" panose="020B0604020202020204" pitchFamily="34" charset="0"/>
              <a:buChar char="•"/>
              <a:tabLst>
                <a:tab pos="339725" algn="l"/>
                <a:tab pos="452755" algn="l"/>
                <a:tab pos="909955" algn="l"/>
                <a:tab pos="1367155" algn="l"/>
                <a:tab pos="1824355" algn="l"/>
                <a:tab pos="2281555" algn="l"/>
                <a:tab pos="2738755" algn="l"/>
                <a:tab pos="3195955" algn="l"/>
                <a:tab pos="3653155" algn="l"/>
                <a:tab pos="4110355" algn="l"/>
                <a:tab pos="4567555" algn="l"/>
                <a:tab pos="5024755" algn="l"/>
                <a:tab pos="5481955" algn="l"/>
                <a:tab pos="5939155" algn="l"/>
                <a:tab pos="6396355" algn="l"/>
                <a:tab pos="6853555" algn="l"/>
                <a:tab pos="7310755" algn="l"/>
                <a:tab pos="7767955" algn="l"/>
                <a:tab pos="8225155" algn="l"/>
                <a:tab pos="8682355" algn="l"/>
                <a:tab pos="9139555" algn="l"/>
              </a:tabLst>
            </a:pPr>
            <a:r>
              <a:rPr lang="en-US" altLang="x-none" sz="2400" dirty="0" err="1"/>
              <a:t>&lt;a href=“link.php?&lt;?php echo strip_tags(SID); ?&gt;”&gt;</a:t>
            </a:r>
            <a:endParaRPr lang="en-US" altLang="x-none" sz="2400" dirty="0" err="1"/>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5" name="Text Box 11264"/>
          <p:cNvSpPr txBox="1"/>
          <p:nvPr/>
        </p:nvSpPr>
        <p:spPr>
          <a:xfrm>
            <a:off x="811213" y="352425"/>
            <a:ext cx="7353300" cy="4757738"/>
          </a:xfrm>
          <a:prstGeom prst="rect">
            <a:avLst/>
          </a:prstGeom>
          <a:noFill/>
          <a:ln w="9525">
            <a:noFill/>
          </a:ln>
        </p:spPr>
        <p:txBody>
          <a:bodyPr wrap="none" lIns="90000" tIns="46800" rIns="90000" bIns="46800" anchor="t">
            <a:spAutoFit/>
          </a:bodyPr>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strip_tags</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strip_tags — Strip HTML and PHP tags from a string</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string strip_tags ( string $str [, string $allowable_tags ]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This function tries to return a string with all HTML and PHP tags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stripped from a given str . It uses the same tag stripping state machine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as the fgetss() function.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str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The input string.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allowable_tags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You can use the optional second parameter to specify tags which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solidFill>
                  <a:srgbClr val="000000"/>
                </a:solidFill>
              </a:rPr>
              <a:t>should not be stripped. </a:t>
            </a: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a:p>
            <a:pPr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solidFill>
                <a:srgbClr val="000000"/>
              </a:solidFill>
            </a:endParaRPr>
          </a:p>
        </p:txBody>
      </p:sp>
      <p:sp>
        <p:nvSpPr>
          <p:cNvPr id="2" name="Date Placeholder 1"/>
          <p:cNvSpPr/>
          <p:nvPr>
            <p:ph type="dt" idx="10"/>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t>Using Session Control in PHP</a:t>
            </a:r>
            <a:endParaRPr lang="en-US" altLang="x-none" dirty="0" err="1"/>
          </a:p>
        </p:txBody>
      </p:sp>
      <p:sp>
        <p:nvSpPr>
          <p:cNvPr id="3" name="Slide Number Placeholder 2"/>
          <p:cNvSpPr/>
          <p:nvPr>
            <p:ph type="sldNum" idx="12"/>
          </p:nvPr>
        </p:nvSpPr>
        <p:spPr/>
        <p:txBody>
          <a:bodyPr/>
          <a:p>
            <a:pPr lvl="0" defTabSz="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ransition spd="med"/>
  <p:timing>
    <p:tnLst>
      <p:par>
        <p:cTn id="1" dur="indefinite" nodeType="tmRoot"/>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Noto Sans CJK SC"/>
        <a:cs typeface=""/>
      </a:majorFont>
      <a:minorFont>
        <a:latin typeface="Arial"/>
        <a:ea typeface="Noto Sans CJK S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12472</Words>
  <Application>WPS Presentation</Application>
  <PresentationFormat/>
  <Paragraphs>433</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SimSun</vt:lpstr>
      <vt:lpstr>Wingdings</vt:lpstr>
      <vt:lpstr>Times New Roman</vt:lpstr>
      <vt:lpstr>Noto Sans CJK SC</vt:lpstr>
      <vt:lpstr>DejaVu Sans</vt:lpstr>
      <vt:lpstr>Courier New</vt:lpstr>
      <vt:lpstr/>
      <vt:lpstr>Arial Unicode MS</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Session Control in PHP</dc:title>
  <dc:creator>juuser</dc:creator>
  <cp:lastModifiedBy>kisa</cp:lastModifiedBy>
  <cp:revision>48</cp:revision>
  <dcterms:created xsi:type="dcterms:W3CDTF">2019-06-18T11:13:34Z</dcterms:created>
  <dcterms:modified xsi:type="dcterms:W3CDTF">2019-06-18T11:13:34Z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