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6" r:id="rId4"/>
  </p:sldMasterIdLst>
  <p:notesMasterIdLst>
    <p:notesMasterId r:id="rId18"/>
  </p:notesMasterIdLst>
  <p:sldIdLst>
    <p:sldId id="279" r:id="rId5"/>
    <p:sldId id="280" r:id="rId6"/>
    <p:sldId id="281" r:id="rId7"/>
    <p:sldId id="282" r:id="rId8"/>
    <p:sldId id="284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54401-8F2E-A386-4785-65FAC31E025F}" v="155" dt="2020-04-10T09:54:49.398"/>
    <p1510:client id="{699BFCEE-648A-4DDB-A60C-54E0E0EA8A31}" v="1" dt="2020-02-23T23:32:17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-8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254" y="2226504"/>
            <a:ext cx="789023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254" y="4777380"/>
            <a:ext cx="789023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62541" y="1790691"/>
            <a:ext cx="990599" cy="30487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8244" y="3226298"/>
            <a:ext cx="3859795" cy="30488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22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5" y="4961454"/>
            <a:ext cx="856267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5255" y="685800"/>
            <a:ext cx="8562672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5253" y="5528192"/>
            <a:ext cx="8562672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09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4" y="927100"/>
            <a:ext cx="8562673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4" y="3488024"/>
            <a:ext cx="8562673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264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863241" y="651691"/>
            <a:ext cx="802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9425892" y="2900293"/>
            <a:ext cx="825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081" y="927100"/>
            <a:ext cx="8213847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849705" y="3809279"/>
            <a:ext cx="7528191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4" y="5000817"/>
            <a:ext cx="8458231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1279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4" y="2057400"/>
            <a:ext cx="8562673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255" y="5024909"/>
            <a:ext cx="8562672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574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4" y="927100"/>
            <a:ext cx="8564791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253" y="2489200"/>
            <a:ext cx="3084576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5253" y="3147164"/>
            <a:ext cx="3084576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0819" y="2489200"/>
            <a:ext cx="309189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44628" y="3147164"/>
            <a:ext cx="3091891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44856" y="2489200"/>
            <a:ext cx="309189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47914" y="3147164"/>
            <a:ext cx="3088833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92707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9936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306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3" y="927100"/>
            <a:ext cx="8460347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253" y="4179596"/>
            <a:ext cx="3084576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58740" y="2489200"/>
            <a:ext cx="268685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5252" y="4837559"/>
            <a:ext cx="3084576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8167" y="4179595"/>
            <a:ext cx="309189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37585" y="2489200"/>
            <a:ext cx="268685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48167" y="4848209"/>
            <a:ext cx="3091891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44856" y="4179596"/>
            <a:ext cx="309189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44855" y="2489200"/>
            <a:ext cx="268685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44856" y="4837559"/>
            <a:ext cx="3091891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386692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79936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810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1735" y="6387911"/>
            <a:ext cx="1320799" cy="228659"/>
          </a:xfrm>
        </p:spPr>
        <p:txBody>
          <a:bodyPr/>
          <a:lstStyle/>
          <a:p>
            <a:fld id="{073ED0CC-082F-4160-86E5-0D6041F12778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8178" y="6387910"/>
            <a:ext cx="5146393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818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117" y="0"/>
            <a:ext cx="1216056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553157" y="402165"/>
            <a:ext cx="6147420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2731745" y="1211129"/>
            <a:ext cx="5995993" cy="4435745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12192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3237" y="1447799"/>
            <a:ext cx="1484688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651" y="1447799"/>
            <a:ext cx="5889248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8062" y="6365498"/>
            <a:ext cx="5146393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88436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27" y="927099"/>
            <a:ext cx="8458229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766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45" y="2257588"/>
            <a:ext cx="4120896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82" y="2257588"/>
            <a:ext cx="4110021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596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253" y="2489201"/>
            <a:ext cx="4849307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1" y="2489203"/>
            <a:ext cx="4849307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292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9891" y="2489200"/>
            <a:ext cx="484466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5253" y="3248491"/>
            <a:ext cx="4849307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42" y="2489201"/>
            <a:ext cx="4849305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1" y="3245836"/>
            <a:ext cx="4849307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805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006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629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3" y="1447800"/>
            <a:ext cx="3616787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1903" y="1447800"/>
            <a:ext cx="484380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5256" y="3086846"/>
            <a:ext cx="3616785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52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4" y="1381390"/>
            <a:ext cx="3982785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7212" y="1320800"/>
            <a:ext cx="3721469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4" y="3086100"/>
            <a:ext cx="3982785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353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5253" y="927100"/>
            <a:ext cx="8460347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509" y="2489200"/>
            <a:ext cx="8460347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9258" y="6365499"/>
            <a:ext cx="13207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792" y="6365497"/>
            <a:ext cx="5146393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238155" y="295731"/>
            <a:ext cx="1055077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916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istrator\Documents\My%20Programs\Mini%20Project%204\Realtime%20Execution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cuments\My Programs\Mini Project 4\Present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96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Real time Execution</a:t>
            </a:r>
            <a:endParaRPr lang="en-US" b="1" dirty="0"/>
          </a:p>
        </p:txBody>
      </p:sp>
      <p:pic>
        <p:nvPicPr>
          <p:cNvPr id="5" name="Realtime Executio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47635" y="2174973"/>
            <a:ext cx="10287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09" y="2489200"/>
            <a:ext cx="9289349" cy="3530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application we developed was for android, it can developed for </a:t>
            </a:r>
            <a:r>
              <a:rPr lang="en-US" sz="2000" dirty="0" err="1" smtClean="0"/>
              <a:t>iOS</a:t>
            </a:r>
            <a:r>
              <a:rPr lang="en-US" sz="2000" dirty="0" smtClean="0"/>
              <a:t> as well.</a:t>
            </a:r>
          </a:p>
          <a:p>
            <a:r>
              <a:rPr lang="en-US" sz="2000" dirty="0" smtClean="0"/>
              <a:t>We can add audio guide to the applications so that the user clearly understands the directions to the destination.</a:t>
            </a:r>
          </a:p>
          <a:p>
            <a:r>
              <a:rPr lang="en-US" sz="2000" dirty="0" smtClean="0"/>
              <a:t>We can develop a plug-in to automatically create a fitting NavMesh from a map that follows certain rules.</a:t>
            </a:r>
          </a:p>
          <a:p>
            <a:r>
              <a:rPr lang="en-US" sz="2000" dirty="0" smtClean="0"/>
              <a:t>We can Make the AR arrow to follow smoothly instead of reappearing. 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A8215-F5B4-40C5-84C5-3668541C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482" y="2226504"/>
            <a:ext cx="7890239" cy="2550877"/>
          </a:xfrm>
        </p:spPr>
        <p:txBody>
          <a:bodyPr/>
          <a:lstStyle/>
          <a:p>
            <a:r>
              <a:rPr lang="en-US" sz="7000" b="1" dirty="0"/>
              <a:t>Any Queries.?</a:t>
            </a:r>
          </a:p>
        </p:txBody>
      </p:sp>
    </p:spTree>
    <p:extLst>
      <p:ext uri="{BB962C8B-B14F-4D97-AF65-F5344CB8AC3E}">
        <p14:creationId xmlns:p14="http://schemas.microsoft.com/office/powerpoint/2010/main" xmlns="" val="20197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16700" y="2440825"/>
            <a:ext cx="6299200" cy="1470025"/>
          </a:xfrm>
        </p:spPr>
        <p:txBody>
          <a:bodyPr/>
          <a:lstStyle/>
          <a:p>
            <a:r>
              <a:rPr lang="en-US" sz="8000" dirty="0">
                <a:latin typeface="Forte" pitchFamily="66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76" y="2489200"/>
            <a:ext cx="7034981" cy="38526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With a Smartphone in hand, it is pretty easy for us to find our way to the destination using Google maps, even when we are in an unfamiliar city. 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However, it is possible to get lost indoors like in Shopping Malls, Office buildings, etc.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Indoor navigation deals with navigation within buildings.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en-US" sz="2200" dirty="0"/>
          </a:p>
        </p:txBody>
      </p:sp>
      <p:pic>
        <p:nvPicPr>
          <p:cNvPr id="2051" name="Picture 3" descr="C:\Users\Administrator\Documents\My Programs\Mini Project 4\5a5f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6151" y="2699106"/>
            <a:ext cx="3755684" cy="33772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09" y="2698954"/>
            <a:ext cx="9451581" cy="3320845"/>
          </a:xfrm>
        </p:spPr>
        <p:txBody>
          <a:bodyPr>
            <a:normAutofit/>
          </a:bodyPr>
          <a:lstStyle/>
          <a:p>
            <a:r>
              <a:rPr lang="en-US" sz="2500" dirty="0" smtClean="0"/>
              <a:t>Develop a mobile application which can navigate the user to any destination from any starting point within a given building.</a:t>
            </a:r>
            <a:endParaRPr lang="en-US"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Augmented Reality?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09" y="2489200"/>
            <a:ext cx="9481078" cy="353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Since </a:t>
            </a:r>
            <a:r>
              <a:rPr lang="en-US" sz="2000" dirty="0" smtClean="0">
                <a:solidFill>
                  <a:schemeClr val="tx1"/>
                </a:solidFill>
              </a:rPr>
              <a:t>GPS reception is normally non-existent inside buildings, we cannot use Google Maps.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Wi-Fi or Bluetooth Beacons can be used for indoor navigation. But these have an accuracy of 5 – 15 meters which is inefficient and requires costly hardware installation.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It’s easier to navigate indoors when you can see the directions in your surroundings.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So, we intend to develop an AR application which will show the directions to the destination in the user’s camera. It is efficient and doesn’t require any hardware.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AA49C-7B9E-41B4-A1DD-FEE2426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35B43A-3837-4721-B0B1-438931874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09" y="2489200"/>
            <a:ext cx="8460347" cy="39705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HARDWARE</a:t>
            </a:r>
          </a:p>
          <a:p>
            <a:r>
              <a:rPr lang="en-US" sz="2000" dirty="0" smtClean="0"/>
              <a:t>Android phone with version 4 or above</a:t>
            </a:r>
            <a:endParaRPr lang="en-US" sz="2000" dirty="0"/>
          </a:p>
          <a:p>
            <a:r>
              <a:rPr lang="en-US" sz="2000" dirty="0"/>
              <a:t>512 MB or higher </a:t>
            </a:r>
            <a:r>
              <a:rPr lang="en-US" sz="2000" dirty="0" smtClean="0"/>
              <a:t>RAM</a:t>
            </a:r>
            <a:endParaRPr lang="en-US" sz="2000" dirty="0"/>
          </a:p>
          <a:p>
            <a:r>
              <a:rPr lang="en-US" sz="2000" dirty="0"/>
              <a:t>1</a:t>
            </a:r>
            <a:r>
              <a:rPr lang="en-US" sz="2000" dirty="0" smtClean="0"/>
              <a:t>0 </a:t>
            </a:r>
            <a:r>
              <a:rPr lang="en-US" sz="2000" dirty="0"/>
              <a:t>GB or higher </a:t>
            </a:r>
            <a:r>
              <a:rPr lang="en-US" sz="2000" dirty="0" smtClean="0"/>
              <a:t>memory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SOFTWARE</a:t>
            </a:r>
            <a:endParaRPr lang="en-US" sz="2000" dirty="0"/>
          </a:p>
          <a:p>
            <a:r>
              <a:rPr lang="en-US" sz="2000" dirty="0" smtClean="0"/>
              <a:t>Unity with Android SDK</a:t>
            </a:r>
            <a:endParaRPr lang="en-US" sz="2000" dirty="0"/>
          </a:p>
          <a:p>
            <a:r>
              <a:rPr lang="en-US" sz="2000" dirty="0" smtClean="0"/>
              <a:t>Google AR Core</a:t>
            </a:r>
            <a:endParaRPr lang="en-US" sz="2000" dirty="0"/>
          </a:p>
          <a:p>
            <a:r>
              <a:rPr lang="en-US" sz="2000" dirty="0" smtClean="0"/>
              <a:t>Blender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84237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09" y="2489200"/>
            <a:ext cx="9274601" cy="35306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Unity is the development environment chosen for this project because of its ease of use.</a:t>
            </a:r>
          </a:p>
          <a:p>
            <a:r>
              <a:rPr lang="en-US" sz="2200" dirty="0" smtClean="0"/>
              <a:t>The project consists out of four big parts, namely the QR-code positioning, the ARCore based localization, the Navigation (NavMesh), and lastly the AR view.</a:t>
            </a:r>
          </a:p>
          <a:p>
            <a:r>
              <a:rPr lang="en-US" sz="2200" dirty="0" smtClean="0"/>
              <a:t>We need to install Android SDK and Google ARCore Plug-in for this project.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Positioning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57" y="2489200"/>
            <a:ext cx="7816645" cy="353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start position synchronization of the user, he needs to scan a QR code once he opens the app.</a:t>
            </a:r>
          </a:p>
          <a:p>
            <a:r>
              <a:rPr lang="en-US" sz="2000" dirty="0" smtClean="0"/>
              <a:t>After that the users movement is tracked by the SLAM or Simultaneous Localization And Mapping algorithm which is provided by Google ARCore.</a:t>
            </a:r>
          </a:p>
          <a:p>
            <a:r>
              <a:rPr lang="en-US" sz="2000" dirty="0" smtClean="0"/>
              <a:t>SLAM refers to the task of constructing an internal map of an unknown area whilst keeping track of its position inside the area.</a:t>
            </a:r>
            <a:endParaRPr lang="en-US" sz="2000" dirty="0"/>
          </a:p>
        </p:txBody>
      </p:sp>
      <p:pic>
        <p:nvPicPr>
          <p:cNvPr id="4098" name="Picture 2" descr="C:\Users\Administrator\Documents\My Programs\Mini Project 4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3000" y="2138515"/>
            <a:ext cx="2197293" cy="45277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Navigation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4" y="2489200"/>
            <a:ext cx="6548282" cy="4073832"/>
          </a:xfrm>
        </p:spPr>
        <p:txBody>
          <a:bodyPr>
            <a:normAutofit lnSpcReduction="10000"/>
          </a:bodyPr>
          <a:lstStyle/>
          <a:p>
            <a:r>
              <a:rPr lang="en-US" sz="1900" dirty="0" smtClean="0"/>
              <a:t>Unity handles Optimal Path finding capabilities using Navmesh.</a:t>
            </a:r>
          </a:p>
          <a:p>
            <a:r>
              <a:rPr lang="en-US" sz="1900" dirty="0" smtClean="0"/>
              <a:t>We need create a 3D model of the building where we are implementing this application.</a:t>
            </a:r>
          </a:p>
          <a:p>
            <a:r>
              <a:rPr lang="en-US" sz="1900" dirty="0" smtClean="0"/>
              <a:t>After that we need to create all possible destinations.</a:t>
            </a:r>
          </a:p>
          <a:p>
            <a:r>
              <a:rPr lang="en-US" sz="1900" dirty="0" smtClean="0"/>
              <a:t>We must add all the walls and obstacles to NavMesh components.</a:t>
            </a:r>
          </a:p>
          <a:p>
            <a:r>
              <a:rPr lang="en-US" sz="1900" dirty="0" smtClean="0"/>
              <a:t>Once user chooses a destination, NavMesh automatically detects which surface is walkable and finds the shortest path to destination using A* Algorithm.</a:t>
            </a:r>
            <a:endParaRPr lang="en-US" sz="1900" dirty="0"/>
          </a:p>
        </p:txBody>
      </p:sp>
      <p:pic>
        <p:nvPicPr>
          <p:cNvPr id="5123" name="Picture 3" descr="C:\Users\Administrator\Documents\My Programs\Mini Project 4\Screenshot_20200410-153412_AR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9561" y="2162483"/>
            <a:ext cx="2144658" cy="4408463"/>
          </a:xfrm>
          <a:prstGeom prst="rect">
            <a:avLst/>
          </a:prstGeom>
          <a:noFill/>
        </p:spPr>
      </p:pic>
      <p:pic>
        <p:nvPicPr>
          <p:cNvPr id="5124" name="Picture 4" descr="C:\Users\Administrator\Documents\My Programs\Mini Project 4\Screenshot_20200410-153427_ARON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8577" y="2168014"/>
            <a:ext cx="2144661" cy="4408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671" y="2489199"/>
            <a:ext cx="6253315" cy="404433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shall create an arrow in AR which comes in front of the user that points in the direction the user needs to go.</a:t>
            </a:r>
          </a:p>
          <a:p>
            <a:r>
              <a:rPr lang="en-US" sz="2000" dirty="0" smtClean="0"/>
              <a:t>C# scripts are written for the arrow in such a way that the arrow points towards the direction shown by the NavMesh Agent.</a:t>
            </a:r>
          </a:p>
          <a:p>
            <a:r>
              <a:rPr lang="en-US" sz="2000" dirty="0" smtClean="0"/>
              <a:t>The arrow is designed in a way that, it moves along with the user when towards the destination.</a:t>
            </a:r>
          </a:p>
          <a:p>
            <a:r>
              <a:rPr lang="en-US" sz="2000" dirty="0" smtClean="0"/>
              <a:t>Once the user approaches destination, a pin point is displayed in AR.</a:t>
            </a:r>
            <a:endParaRPr lang="en-US" sz="2000" dirty="0"/>
          </a:p>
        </p:txBody>
      </p:sp>
      <p:pic>
        <p:nvPicPr>
          <p:cNvPr id="6146" name="Picture 2" descr="C:\Users\Administrator\Documents\My Programs\Mini Project 4\Screenshot_20200410-153339_AR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580" y="2177231"/>
            <a:ext cx="2119283" cy="4356305"/>
          </a:xfrm>
          <a:prstGeom prst="rect">
            <a:avLst/>
          </a:prstGeom>
          <a:noFill/>
        </p:spPr>
      </p:pic>
      <p:pic>
        <p:nvPicPr>
          <p:cNvPr id="6147" name="Picture 3" descr="C:\Users\Administrator\Documents\My Programs\Mini Project 4\20200410_15404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8582" y="2177229"/>
            <a:ext cx="2119284" cy="43563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Accident Prediction 102</Template>
  <TotalTime>0</TotalTime>
  <Words>569</Words>
  <Application>Microsoft Office PowerPoint</Application>
  <PresentationFormat>Custom</PresentationFormat>
  <Paragraphs>47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Slide 1</vt:lpstr>
      <vt:lpstr>Introduction</vt:lpstr>
      <vt:lpstr>Problem Statement</vt:lpstr>
      <vt:lpstr>Why Augmented Reality?</vt:lpstr>
      <vt:lpstr>System Requirements</vt:lpstr>
      <vt:lpstr>Implementation</vt:lpstr>
      <vt:lpstr>Positioning</vt:lpstr>
      <vt:lpstr>Navigation</vt:lpstr>
      <vt:lpstr>AR view </vt:lpstr>
      <vt:lpstr>Real time Execution</vt:lpstr>
      <vt:lpstr>Future Scope</vt:lpstr>
      <vt:lpstr>Any Queries.?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/>
  <cp:revision>25</cp:revision>
  <dcterms:created xsi:type="dcterms:W3CDTF">2020-04-10T05:23:08Z</dcterms:created>
  <dcterms:modified xsi:type="dcterms:W3CDTF">2020-04-10T15:23:24Z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