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91ecd3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91ecd3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91ecd3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91ecd3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79"/>
            <a:ext cx="9144000" cy="514825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934350" y="1185925"/>
            <a:ext cx="71808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Put event-specific content here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1" y="0"/>
            <a:ext cx="91488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186150" y="1280400"/>
            <a:ext cx="3138900" cy="25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Put event-specific content here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