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D780-3463-A04E-9823-7C911842E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F8E9-B1DB-744A-BC1D-358C4E1BF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BD44-BADD-E049-8D2C-10727A17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AEB1C-55B7-CA46-B849-729FE017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F8D5-60C8-BA41-80D6-3F37FF95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0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A849-4F86-5446-9185-EE9FE724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D104C-5C3F-164C-8105-2DB4A5172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A827-416A-CB48-96B0-FBC6E3F0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3484-4983-0C49-973C-525DB052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ABD8F-A8A8-284D-AE4C-AB72D606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2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7EBEB-2D8B-1246-920C-76A55B5BE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67FC5-E361-574A-BADF-197EB3DFA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699B2-6D8E-1540-B0C7-623B656B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BA0E-AA00-C948-B077-D6D8AFE8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E5E43-3FB7-1745-8F4B-F250AD0A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0407-3B88-BB45-B702-24CC5363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F64B-9C2D-D84D-B355-2D8437D8C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BE131-F64B-734F-8382-C8AD486C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3DA8-D522-1F4B-8DEF-2175EB63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870B-D80D-6247-8ED6-936E834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8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B975-EA20-6443-BFB3-6FBA9D05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5EEE7-A6A0-474F-B428-3397180A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5D506-D43C-E040-8A77-82C9EE25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D422-AA88-4A4B-A741-0A147BC9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1FF75-9C86-8F49-8A80-2067FB50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05D2-64A6-D34F-BEC2-B67EF5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6769-A764-0C4F-8B75-E2CB5B7DD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65BB2-7205-1E4E-BFD7-728A44AAE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BDEFF-BA38-C74D-AB13-029AEE71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12139-5AEC-814B-BF40-ECD52168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1A335-1794-C648-B584-6F67DD8F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5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B862-0CF9-864D-9ACB-068198DDB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C120D-4394-C143-AE03-6E2BA982E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8C76B-537C-5845-9ECE-79FD562EE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6C588-102F-384B-8369-F5976FB65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475C5-9B21-6B4A-95D6-8FE6327DE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10B61-081E-2B47-8FB3-3614152D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DBCEF-F317-9440-9FD9-A3501445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97528-9877-A64A-AC3A-AC113EEC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2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D82B-9C88-7248-9468-D678BDE4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D3B96-49C1-1441-9406-60E6B55E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89B0A-6F58-F048-935A-89D5B7D9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CC899-EE6A-E64D-8FF7-95BE7EB7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4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82629-1108-3148-AD7D-2443B71D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27B93-14B9-A74B-8299-BEF8FBB6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D4482-1DCF-044D-BCBA-AF9BEF05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2188-2B37-A349-9B8C-C62EC6A7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9AC1-1320-174A-9524-1680CF0A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3006B-DFF2-7440-8FF5-52A05D127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DDE5C-7D59-834F-BE63-020B57FE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C3B03-DB7D-0C47-8AA7-541B8524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5C55A-2EA9-B543-9A96-F76F308D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6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BE3A-97B9-3D48-AFAE-59B6B805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39ED8-919F-EE44-83D3-0BF34E212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B1164-33C4-8544-8B91-E0DB8782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F45E3-5AE0-F441-B6D8-89EB9CD0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A9DBD-73B5-5B4E-97ED-8A2D5C3B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B35F2-A29B-2948-B4F0-A9576A96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1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5C2A9-F389-6D44-B6F1-712BB4D8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ACE33-D945-7B4C-B30B-426580A52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931AB-D7A5-6D42-99E7-796FF8C1D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6217-9E5D-5846-A82A-36ECB0399243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D9502-212A-9440-B155-D7B1C1509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1106B-A636-0E43-A6E9-D3527FEDE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0C09-1CDB-8841-AE31-AF1FD1DC4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0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9756-32A8-FD46-888D-9369A17A0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AARCH64 Floating 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9EB30-3648-6D44-A16F-DE0A6634D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4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9A38-A457-604F-BBDE-5E89763A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1456-4027-B947-BFCB-B8F6ADBE4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32 floating point registers</a:t>
            </a:r>
          </a:p>
          <a:p>
            <a:r>
              <a:rPr lang="en-US" sz="4400" dirty="0"/>
              <a:t>Bn – 8 bit</a:t>
            </a:r>
          </a:p>
          <a:p>
            <a:r>
              <a:rPr lang="en-US" sz="4400" dirty="0" err="1"/>
              <a:t>Hn</a:t>
            </a:r>
            <a:r>
              <a:rPr lang="en-US" sz="4400" dirty="0"/>
              <a:t> – 16 bit</a:t>
            </a:r>
          </a:p>
          <a:p>
            <a:r>
              <a:rPr lang="en-US" sz="4400" dirty="0"/>
              <a:t>Sn – 32 bit</a:t>
            </a:r>
          </a:p>
          <a:p>
            <a:r>
              <a:rPr lang="en-US" sz="4400" dirty="0" err="1"/>
              <a:t>Dn</a:t>
            </a:r>
            <a:r>
              <a:rPr lang="en-US" sz="4400" dirty="0"/>
              <a:t> – 64 bit</a:t>
            </a:r>
          </a:p>
          <a:p>
            <a:r>
              <a:rPr lang="en-US" sz="4400" dirty="0" err="1"/>
              <a:t>Qn</a:t>
            </a:r>
            <a:r>
              <a:rPr lang="en-US" sz="4400" dirty="0"/>
              <a:t> – 128 bit</a:t>
            </a:r>
          </a:p>
        </p:txBody>
      </p:sp>
    </p:spTree>
    <p:extLst>
      <p:ext uri="{BB962C8B-B14F-4D97-AF65-F5344CB8AC3E}">
        <p14:creationId xmlns:p14="http://schemas.microsoft.com/office/powerpoint/2010/main" val="124268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B9B0-351D-4E4B-8153-FD17006E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Precision Format – IEEE 754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2244-94EE-0445-99E2-A8A20E9CA0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42776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254FF4-423C-7B4A-BE9B-176EA3AE3C24}"/>
                  </a:ext>
                </a:extLst>
              </p:cNvPr>
              <p:cNvSpPr txBox="1"/>
              <p:nvPr/>
            </p:nvSpPr>
            <p:spPr>
              <a:xfrm>
                <a:off x="693684" y="3558746"/>
                <a:ext cx="1077310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±1.18×10^−38 to ±3.4×10^38</a:t>
                </a:r>
              </a:p>
              <a:p>
                <a:r>
                  <a:rPr lang="en-US" sz="2400" dirty="0"/>
                  <a:t>1 bit sign for fraction		sign is 0 so result is positive</a:t>
                </a:r>
              </a:p>
              <a:p>
                <a:r>
                  <a:rPr lang="en-US" sz="2400" dirty="0"/>
                  <a:t>8 bit mantissa offset by 127	7C – 7F = 0xFFFFFFFFFFFFFFFD -&gt; 2’s complement == 3</a:t>
                </a:r>
              </a:p>
              <a:p>
                <a:r>
                  <a:rPr lang="en-US" sz="2400" dirty="0"/>
                  <a:t>23 bit fraction			1.25 – the 1 is implicit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1.25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254FF4-423C-7B4A-BE9B-176EA3AE3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4" y="3558746"/>
                <a:ext cx="10773102" cy="2677656"/>
              </a:xfrm>
              <a:prstGeom prst="rect">
                <a:avLst/>
              </a:prstGeom>
              <a:blipFill>
                <a:blip r:embed="rId3"/>
                <a:stretch>
                  <a:fillRect l="-82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32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B9B0-351D-4E4B-8153-FD17006E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Precision Format – IEEE 754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4FF4-423C-7B4A-BE9B-176EA3AE3C24}"/>
              </a:ext>
            </a:extLst>
          </p:cNvPr>
          <p:cNvSpPr txBox="1"/>
          <p:nvPr/>
        </p:nvSpPr>
        <p:spPr>
          <a:xfrm>
            <a:off x="693684" y="3558746"/>
            <a:ext cx="10660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±2.23×10^−308 to ±1.80×10^308</a:t>
            </a:r>
          </a:p>
          <a:p>
            <a:r>
              <a:rPr lang="en-US" sz="3600" dirty="0"/>
              <a:t>1 bit sign for fraction	</a:t>
            </a:r>
          </a:p>
          <a:p>
            <a:r>
              <a:rPr lang="en-US" sz="3600" dirty="0"/>
              <a:t>11 bit exponent – offset by 1024</a:t>
            </a:r>
          </a:p>
          <a:p>
            <a:r>
              <a:rPr lang="en-US" sz="3600" dirty="0"/>
              <a:t>52 bit fraction	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F2118AA-CADA-3246-8399-9708EF922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3" y="1402572"/>
            <a:ext cx="10660117" cy="215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63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F6EF-3759-DB47-9E8D-CEFD13C4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constants are not straight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6103-20C7-2849-942E-4F3D7B1D5B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float single()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1.2345678;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346F-365A-C445-8149-17852F4DD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0276" y="1825625"/>
            <a:ext cx="59935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single: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mov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w0, 1617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w0, 0x3f9e,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s0, w0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30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4C0B-1BAF-7C44-842F-F6F62EC0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– computing and printing 2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49E4-DB3E-A640-8DC1-780D50F935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.text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.align 2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.global main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x30,x29,[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-16]!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i="1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d0, pi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d0, d0, d0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bl cos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x0, p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bl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E7FFB-0224-D542-A2D2-1737BDF6EF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x30, x29,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16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mov x0,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xzr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.data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pi: .double 3.14159265359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p: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asciz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"cos(2 * pi) is: %f\n"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.end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4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F6EF-3759-DB47-9E8D-CEFD13C4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constants are not straight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6103-20C7-2849-942E-4F3D7B1D5B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1.234567890123456;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346F-365A-C445-8149-17852F4DD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0276" y="1825625"/>
            <a:ext cx="59935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adrp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x0, .LC0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d0, [x0, #:lo12:.LC0]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.LC0: // in .data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.word 1116494328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.word 1072939210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2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313</Words>
  <Application>Microsoft Macintosh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Consolas</vt:lpstr>
      <vt:lpstr>Office Theme</vt:lpstr>
      <vt:lpstr>AARCH64 Floating Point</vt:lpstr>
      <vt:lpstr>Registers</vt:lpstr>
      <vt:lpstr>Single Precision Format – IEEE 754</vt:lpstr>
      <vt:lpstr>Double Precision Format – IEEE 754</vt:lpstr>
      <vt:lpstr>Float constants are not straight forward</vt:lpstr>
      <vt:lpstr>Sample – computing and printing 2 PI</vt:lpstr>
      <vt:lpstr>Double constants are not straight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AARCH64 Floating Point</dc:title>
  <dc:creator>Perry Kivolowitz</dc:creator>
  <cp:lastModifiedBy>Perry Kivolowitz</cp:lastModifiedBy>
  <cp:revision>6</cp:revision>
  <dcterms:created xsi:type="dcterms:W3CDTF">2021-02-01T15:15:37Z</dcterms:created>
  <dcterms:modified xsi:type="dcterms:W3CDTF">2021-02-01T16:27:16Z</dcterms:modified>
</cp:coreProperties>
</file>