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Kivolowitz" userId="17e1462b2f5d134e" providerId="LiveId" clId="{F895E6D5-38A8-AD41-AE78-EDFEF088C6BB}"/>
    <pc:docChg chg="modSld">
      <pc:chgData name="Perry Kivolowitz" userId="17e1462b2f5d134e" providerId="LiveId" clId="{F895E6D5-38A8-AD41-AE78-EDFEF088C6BB}" dt="2022-06-20T17:46:03.845" v="22" actId="20577"/>
      <pc:docMkLst>
        <pc:docMk/>
      </pc:docMkLst>
      <pc:sldChg chg="modSp mod">
        <pc:chgData name="Perry Kivolowitz" userId="17e1462b2f5d134e" providerId="LiveId" clId="{F895E6D5-38A8-AD41-AE78-EDFEF088C6BB}" dt="2022-06-20T17:46:03.845" v="22" actId="20577"/>
        <pc:sldMkLst>
          <pc:docMk/>
          <pc:sldMk cId="944219559" sldId="260"/>
        </pc:sldMkLst>
        <pc:spChg chg="mod">
          <ac:chgData name="Perry Kivolowitz" userId="17e1462b2f5d134e" providerId="LiveId" clId="{F895E6D5-38A8-AD41-AE78-EDFEF088C6BB}" dt="2022-06-20T17:46:03.845" v="22" actId="20577"/>
          <ac:spMkLst>
            <pc:docMk/>
            <pc:sldMk cId="944219559" sldId="260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2F2EF-AF99-4C7C-8C43-166646F5794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FBF8-728E-48CD-BC8B-6AC69A78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DFBF8-728E-48CD-BC8B-6AC69A78DE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50800">
            <a:solidFill>
              <a:srgbClr val="C00000"/>
            </a:solidFill>
          </a:ln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 w="50800">
            <a:solidFill>
              <a:srgbClr val="C00000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0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85598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25" y="365125"/>
            <a:ext cx="166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5DD2-BA02-4019-A2CB-58C458CC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OS – Fork and Exec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Perry S. Kivolowitz</a:t>
            </a:r>
          </a:p>
          <a:p>
            <a:r>
              <a:rPr lang="en-US"/>
              <a:t>Professor</a:t>
            </a:r>
            <a:r>
              <a:rPr lang="en-US" dirty="0"/>
              <a:t>,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5181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side process creation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User programs can spawn other user programs</a:t>
            </a:r>
          </a:p>
          <a:p>
            <a:endParaRPr lang="en-US" sz="2400" dirty="0"/>
          </a:p>
          <a:p>
            <a:r>
              <a:rPr lang="en-US" sz="6000" dirty="0"/>
              <a:t>This is done with system calls fork() and exec()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fork() makes a perfect duplicate of the calling process</a:t>
            </a:r>
          </a:p>
          <a:p>
            <a:r>
              <a:rPr lang="en-US" sz="5400" dirty="0">
                <a:solidFill>
                  <a:srgbClr val="FF0000"/>
                </a:solidFill>
              </a:rPr>
              <a:t>except</a:t>
            </a:r>
          </a:p>
          <a:p>
            <a:r>
              <a:rPr lang="en-US" sz="5400" dirty="0"/>
              <a:t>the value returned by fork() differs between parent and child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86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the parent, fork() returns the process ID of the child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Child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86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the child, fork() returns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4</a:t>
            </a:fld>
            <a:endParaRPr lang="en-US"/>
          </a:p>
        </p:txBody>
      </p:sp>
      <p:sp>
        <p:nvSpPr>
          <p:cNvPr id="18" name="Content Placeholder 14"/>
          <p:cNvSpPr txBox="1">
            <a:spLocks/>
          </p:cNvSpPr>
          <p:nvPr/>
        </p:nvSpPr>
        <p:spPr>
          <a:xfrm>
            <a:off x="838200" y="4745420"/>
            <a:ext cx="10515600" cy="1263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i="1" dirty="0"/>
              <a:t>That’s how you tell them apart</a:t>
            </a:r>
          </a:p>
        </p:txBody>
      </p:sp>
    </p:spTree>
    <p:extLst>
      <p:ext uri="{BB962C8B-B14F-4D97-AF65-F5344CB8AC3E}">
        <p14:creationId xmlns:p14="http://schemas.microsoft.com/office/powerpoint/2010/main" val="32296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fork()) &lt; 0) {</a:t>
            </a:r>
          </a:p>
          <a:p>
            <a:pPr marL="0" indent="0" algn="l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// error stuff</a:t>
            </a:r>
          </a:p>
          <a:p>
            <a:pPr marL="0" indent="0" algn="l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 algn="l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// child stuff</a:t>
            </a:r>
          </a:p>
          <a:p>
            <a:pPr marL="0" indent="0" algn="l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// parent stuff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Great! Now we have two of the same program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How do we get </a:t>
            </a:r>
            <a:r>
              <a:rPr lang="en-US" sz="4000" i="1" dirty="0"/>
              <a:t>other</a:t>
            </a:r>
            <a:r>
              <a:rPr lang="en-US" sz="4000" dirty="0"/>
              <a:t> programs to run?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Exec replaces the current user space with that of a fresh image of another executable</a:t>
            </a:r>
          </a:p>
          <a:p>
            <a:pPr>
              <a:spcAft>
                <a:spcPts val="1200"/>
              </a:spcAft>
            </a:pPr>
            <a:r>
              <a:rPr lang="en-US" sz="4000" i="1" dirty="0"/>
              <a:t>exec does not return (if it worked)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want to continue running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fork()) &lt;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Error!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exec(path);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Continue running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25814" cy="823912"/>
          </a:xfrm>
        </p:spPr>
        <p:txBody>
          <a:bodyPr/>
          <a:lstStyle/>
          <a:p>
            <a:r>
              <a:rPr lang="en-US" dirty="0"/>
              <a:t>If I want to </a:t>
            </a:r>
            <a:r>
              <a:rPr lang="en-US"/>
              <a:t>go away (and just be replaced)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exec(path);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9/16/2015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1110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5DD2-BA02-4019-A2CB-58C458CC03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241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Office Theme</vt:lpstr>
      <vt:lpstr>Quick OS – Fork and Exec</vt:lpstr>
      <vt:lpstr>User side process creation </vt:lpstr>
      <vt:lpstr>Fork</vt:lpstr>
      <vt:lpstr>Fork</vt:lpstr>
      <vt:lpstr>Fork</vt:lpstr>
      <vt:lpstr>Exec</vt:lpstr>
      <vt:lpstr>Putting it together</vt:lpstr>
    </vt:vector>
  </TitlesOfParts>
  <Company>Carthage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– Language Intro</dc:title>
  <dc:creator>Perry Kivolowitz</dc:creator>
  <cp:lastModifiedBy>Perry Kivolowitz</cp:lastModifiedBy>
  <cp:revision>42</cp:revision>
  <dcterms:created xsi:type="dcterms:W3CDTF">2015-09-16T13:44:13Z</dcterms:created>
  <dcterms:modified xsi:type="dcterms:W3CDTF">2022-06-20T17:49:55Z</dcterms:modified>
</cp:coreProperties>
</file>