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36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2F2EF-AF99-4C7C-8C43-166646F5794D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DFBF8-728E-48CD-BC8B-6AC69A78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8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DFBF8-728E-48CD-BC8B-6AC69A78DE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8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 w="50800">
            <a:solidFill>
              <a:srgbClr val="C00000"/>
            </a:solidFill>
          </a:ln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 w="50800">
            <a:solidFill>
              <a:srgbClr val="C00000"/>
            </a:solidFill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3"/>
            <a:ext cx="16668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0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365125"/>
            <a:ext cx="16668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5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1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 algn="ctr">
              <a:buNone/>
              <a:defRPr sz="3600"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365125"/>
            <a:ext cx="16668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3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385598"/>
            <a:ext cx="16668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0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365125"/>
            <a:ext cx="16668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9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365125"/>
            <a:ext cx="16668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8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9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1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9/16/2015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 1110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9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Quick OS – What does</a:t>
            </a:r>
            <a:br>
              <a:rPr lang="en-US" sz="4800" dirty="0"/>
            </a:br>
            <a:r>
              <a:rPr lang="en-US" sz="4800" dirty="0"/>
              <a:t>an OS really do?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Perry S. Kivolowitz</a:t>
            </a:r>
          </a:p>
          <a:p>
            <a:r>
              <a:rPr lang="en-US"/>
              <a:t>Professor</a:t>
            </a:r>
            <a:r>
              <a:rPr lang="en-US" dirty="0"/>
              <a:t>,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51811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what an OS </a:t>
            </a:r>
            <a:r>
              <a:rPr lang="en-US" i="1" dirty="0"/>
              <a:t>really</a:t>
            </a:r>
            <a:r>
              <a:rPr lang="en-US" dirty="0"/>
              <a:t> 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s://antonykitchener.files.wordpress.com/2013/04/street-characters-edward-harcourt-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651" y="1995884"/>
            <a:ext cx="6540698" cy="436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55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what an OS </a:t>
            </a:r>
            <a:r>
              <a:rPr lang="en-US" i="1" dirty="0"/>
              <a:t>really</a:t>
            </a:r>
            <a:r>
              <a:rPr lang="en-US" dirty="0"/>
              <a:t> does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think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You own the CPU</a:t>
            </a:r>
          </a:p>
          <a:p>
            <a:r>
              <a:rPr lang="en-US" sz="4000" dirty="0"/>
              <a:t>You own memory</a:t>
            </a:r>
          </a:p>
          <a:p>
            <a:r>
              <a:rPr lang="en-US" sz="4000" dirty="0"/>
              <a:t>You have huge amounts of RAM</a:t>
            </a:r>
          </a:p>
          <a:p>
            <a:r>
              <a:rPr lang="en-US" sz="4000" dirty="0"/>
              <a:t>You own the disk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truth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Nah</a:t>
            </a:r>
          </a:p>
          <a:p>
            <a:r>
              <a:rPr lang="en-US" sz="4000" dirty="0"/>
              <a:t>Not really</a:t>
            </a:r>
          </a:p>
          <a:p>
            <a:r>
              <a:rPr lang="en-US" sz="4000" dirty="0"/>
              <a:t>No, not so much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Not exactly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8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of the CPU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Technique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  <a:p>
            <a:r>
              <a:rPr lang="en-US" dirty="0"/>
              <a:t>Scheduling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You won’t know you’re not alone</a:t>
            </a:r>
          </a:p>
          <a:p>
            <a:r>
              <a:rPr lang="en-US" dirty="0"/>
              <a:t>Ditto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6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of memory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Virtual address space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Paging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Virtual address translation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You can program like having lots of memory</a:t>
            </a:r>
          </a:p>
          <a:p>
            <a:r>
              <a:rPr lang="en-US" dirty="0"/>
              <a:t>Programs share memory efficiently</a:t>
            </a:r>
          </a:p>
          <a:p>
            <a:r>
              <a:rPr lang="en-US" dirty="0"/>
              <a:t>Makes both of the above 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4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of the disk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File systems</a:t>
            </a:r>
          </a:p>
          <a:p>
            <a:r>
              <a:rPr lang="en-US" dirty="0"/>
              <a:t>File systems</a:t>
            </a:r>
          </a:p>
          <a:p>
            <a:r>
              <a:rPr lang="en-US" dirty="0"/>
              <a:t>File systems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I/O scheduling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You think disks are organized</a:t>
            </a:r>
          </a:p>
          <a:p>
            <a:r>
              <a:rPr lang="en-US" dirty="0"/>
              <a:t>You think your files are yours</a:t>
            </a:r>
          </a:p>
          <a:p>
            <a:r>
              <a:rPr lang="en-US" dirty="0"/>
              <a:t>You think disks are bigger than they are</a:t>
            </a:r>
          </a:p>
          <a:p>
            <a:r>
              <a:rPr lang="en-US" dirty="0"/>
              <a:t>You get a “fair” turn at the disk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6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virtualization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Virtualization is smoke and mirrors</a:t>
            </a:r>
          </a:p>
          <a:p>
            <a:endParaRPr lang="en-US" sz="2800" dirty="0"/>
          </a:p>
          <a:p>
            <a:r>
              <a:rPr lang="en-US" sz="5400" dirty="0"/>
              <a:t>Your OS is the ultimate street magician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200</Words>
  <Application>Microsoft Macintosh PowerPoint</Application>
  <PresentationFormat>Widescreen</PresentationFormat>
  <Paragraphs>65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Quick OS – What does an OS really do?</vt:lpstr>
      <vt:lpstr>This is what an OS really is</vt:lpstr>
      <vt:lpstr>This is what an OS really does</vt:lpstr>
      <vt:lpstr>Virtualization of the CPU</vt:lpstr>
      <vt:lpstr>Virtualization of memory</vt:lpstr>
      <vt:lpstr>Virtualization of the disk</vt:lpstr>
      <vt:lpstr>It’s all virtualization</vt:lpstr>
    </vt:vector>
  </TitlesOfParts>
  <Company>Carthage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– Language Intro</dc:title>
  <dc:creator>Perry Kivolowitz</dc:creator>
  <cp:lastModifiedBy>Perry Kivolowitz</cp:lastModifiedBy>
  <cp:revision>44</cp:revision>
  <dcterms:created xsi:type="dcterms:W3CDTF">2015-09-16T13:44:13Z</dcterms:created>
  <dcterms:modified xsi:type="dcterms:W3CDTF">2023-06-14T15:50:51Z</dcterms:modified>
</cp:coreProperties>
</file>