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2206-352C-363E-A37D-08860ED08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7532" y="-127965"/>
            <a:ext cx="8689976" cy="2509213"/>
          </a:xfrm>
        </p:spPr>
        <p:txBody>
          <a:bodyPr/>
          <a:lstStyle/>
          <a:p>
            <a:r>
              <a:rPr lang="en-IN"/>
              <a:t> Evergreen sr sec school 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21F92-BAC3-4685-3198-6B4FF6612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8BB4DBB-3638-CB22-5F38-985F96A8A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911327" y="2437880"/>
            <a:ext cx="2839641" cy="281992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071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1ACC-9F79-2006-2F1A-1849CA5B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SWOT ANALYSIS 🤓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ADEDE-C8BE-4E3B-F9D2-EC21FF839B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92856" y="2204947"/>
            <a:ext cx="12177147" cy="3424107"/>
          </a:xfrm>
        </p:spPr>
        <p:txBody>
          <a:bodyPr/>
          <a:lstStyle/>
          <a:p>
            <a:r>
              <a:rPr lang="en-IN"/>
              <a:t>Name – Aditya gangwar</a:t>
            </a:r>
          </a:p>
          <a:p>
            <a:r>
              <a:rPr lang="en-IN"/>
              <a:t>Class- 10</a:t>
            </a:r>
            <a:r>
              <a:rPr lang="en-IN" baseline="30000"/>
              <a:t>th</a:t>
            </a:r>
            <a:r>
              <a:rPr lang="en-IN"/>
              <a:t> c</a:t>
            </a:r>
          </a:p>
          <a:p>
            <a:r>
              <a:rPr lang="en-IN"/>
              <a:t>Rollno.-1</a:t>
            </a:r>
          </a:p>
          <a:p>
            <a:r>
              <a:rPr lang="en-IN"/>
              <a:t>Subject – information technology</a:t>
            </a:r>
          </a:p>
          <a:p>
            <a:pPr marL="0" indent="0">
              <a:buNone/>
            </a:pPr>
            <a:endParaRPr lang="en-IN"/>
          </a:p>
          <a:p>
            <a:pPr marL="457200" lvl="1" indent="0" algn="r">
              <a:buNone/>
            </a:pP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8AF34-F47A-FD16-E365-1DF09BD8D0C1}"/>
              </a:ext>
            </a:extLst>
          </p:cNvPr>
          <p:cNvSpPr txBox="1"/>
          <p:nvPr/>
        </p:nvSpPr>
        <p:spPr>
          <a:xfrm>
            <a:off x="3571875" y="3244334"/>
            <a:ext cx="714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800" kern="1200" cap="all" baseline="0">
                <a:solidFill>
                  <a:srgbClr val="000000"/>
                </a:solidFill>
                <a:effectLst/>
                <a:latin typeface="Tw Cen MT" panose="020B0602020104020603" pitchFamily="34" charset="0"/>
                <a:ea typeface="+mn-ea"/>
                <a:cs typeface="+mn-cs"/>
              </a:rPr>
              <a:t>Submitted to – MR Praveen Joshi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3A89-A9A1-AD8F-9770-F2E7600D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Content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1ECF7-AC4F-2F77-F6CF-CC1E2E1FBE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29966" y="3025069"/>
            <a:ext cx="10363826" cy="3424107"/>
          </a:xfrm>
        </p:spPr>
        <p:txBody>
          <a:bodyPr anchor="ctr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IN" sz="360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3600">
                <a:solidFill>
                  <a:schemeClr val="tx2"/>
                </a:solidFill>
              </a:rPr>
              <a:t>S- strength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600">
                <a:solidFill>
                  <a:schemeClr val="tx2"/>
                </a:solidFill>
              </a:rPr>
              <a:t>W-weakness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600">
                <a:solidFill>
                  <a:schemeClr val="tx2"/>
                </a:solidFill>
              </a:rPr>
              <a:t>O- opportunity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600">
                <a:solidFill>
                  <a:schemeClr val="tx2"/>
                </a:solidFill>
              </a:rPr>
              <a:t>T-thraets</a:t>
            </a:r>
            <a:endParaRPr lang="en-US" sz="3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24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62B6-2477-BB98-E30B-4210F8D4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>
                <a:solidFill>
                  <a:schemeClr val="bg1">
                    <a:lumMod val="10000"/>
                  </a:schemeClr>
                </a:solidFill>
              </a:rPr>
              <a:t>Strength</a:t>
            </a:r>
            <a:r>
              <a:rPr lang="en-IN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324FD-FE95-30A1-FA48-F48A845B97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0797" y="3268266"/>
            <a:ext cx="10616803" cy="2522933"/>
          </a:xfrm>
        </p:spPr>
        <p:txBody>
          <a:bodyPr/>
          <a:lstStyle/>
          <a:p>
            <a:pPr marL="0" indent="0">
              <a:buNone/>
            </a:pPr>
            <a:r>
              <a:rPr lang="en-IN" sz="2800"/>
              <a:t>My strengths are</a:t>
            </a:r>
          </a:p>
          <a:p>
            <a:r>
              <a:rPr lang="en-IN"/>
              <a:t>I am self motivator</a:t>
            </a:r>
          </a:p>
          <a:p>
            <a:r>
              <a:rPr lang="en-IN"/>
              <a:t>I think always positive</a:t>
            </a:r>
          </a:p>
          <a:p>
            <a:r>
              <a:rPr lang="en-IN"/>
              <a:t>I am good in games like table tennis, badminton but mostly I like to play online games like coc (clash of clans)</a:t>
            </a:r>
          </a:p>
        </p:txBody>
      </p:sp>
    </p:spTree>
    <p:extLst>
      <p:ext uri="{BB962C8B-B14F-4D97-AF65-F5344CB8AC3E}">
        <p14:creationId xmlns:p14="http://schemas.microsoft.com/office/powerpoint/2010/main" val="305448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FFE9-84DB-F8F0-B137-08899706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/>
              <a:t>Weakness</a:t>
            </a:r>
            <a:r>
              <a:rPr lang="en-IN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3CD04-D27A-4AEA-9760-B9FA109D528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3600"/>
              <a:t>My weakness are</a:t>
            </a:r>
          </a:p>
          <a:p>
            <a:r>
              <a:rPr lang="en-IN"/>
              <a:t> I am not good in communication </a:t>
            </a:r>
          </a:p>
          <a:p>
            <a:r>
              <a:rPr lang="en-IN"/>
              <a:t>I am very shy to talk with strange peoples</a:t>
            </a:r>
          </a:p>
          <a:p>
            <a:r>
              <a:rPr lang="en-IN"/>
              <a:t>I am little bit energetic but sometimes I feel very lazy</a:t>
            </a:r>
          </a:p>
          <a:p>
            <a:endParaRPr lang="en-IN"/>
          </a:p>
          <a:p>
            <a:endParaRPr lang="en-IN"/>
          </a:p>
          <a:p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7551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CB76-24E4-B02C-3120-8EF04075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/>
              <a:t>Opportunity</a:t>
            </a:r>
            <a:r>
              <a:rPr lang="en-IN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2F9C1-1507-CECA-FA23-F0A2943BCA9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3600"/>
              <a:t>My opportunity are </a:t>
            </a:r>
          </a:p>
          <a:p>
            <a:r>
              <a:rPr lang="en-IN"/>
              <a:t>I won many prizes in school craft work and in writing</a:t>
            </a:r>
          </a:p>
          <a:p>
            <a:r>
              <a:rPr lang="en-IN"/>
              <a:t>I participated in maths Olympiad and won 2</a:t>
            </a:r>
            <a:r>
              <a:rPr lang="en-IN" baseline="30000"/>
              <a:t>nd</a:t>
            </a:r>
            <a:r>
              <a:rPr lang="en-IN"/>
              <a:t> position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9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75AB-587B-01D4-AE9A-99D3AAA8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806" y="770915"/>
            <a:ext cx="10364451" cy="1596177"/>
          </a:xfrm>
        </p:spPr>
        <p:txBody>
          <a:bodyPr/>
          <a:lstStyle/>
          <a:p>
            <a:r>
              <a:rPr lang="en-IN" sz="6000"/>
              <a:t>Threats</a:t>
            </a:r>
            <a:r>
              <a:rPr lang="en-IN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404B-EE72-7C8D-24F6-44DA20402B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3600"/>
              <a:t>My threats are </a:t>
            </a:r>
            <a:endParaRPr lang="en-IN"/>
          </a:p>
          <a:p>
            <a:r>
              <a:rPr lang="en-IN"/>
              <a:t>I want to improve my communication skills by talking to my elder sister in home 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02870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Droplet</vt:lpstr>
      <vt:lpstr> Evergreen sr sec school </vt:lpstr>
      <vt:lpstr>SWOT ANALYSIS 🤓</vt:lpstr>
      <vt:lpstr>Content </vt:lpstr>
      <vt:lpstr>Strength </vt:lpstr>
      <vt:lpstr>Weakness </vt:lpstr>
      <vt:lpstr>Opportunity </vt:lpstr>
      <vt:lpstr>Threats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Evergreen sr sec school </dc:title>
  <dc:creator>adityagangwar80063@gmail.com</dc:creator>
  <cp:lastModifiedBy>adityagangwar80063@gmail.com</cp:lastModifiedBy>
  <cp:revision>3</cp:revision>
  <dcterms:created xsi:type="dcterms:W3CDTF">2022-10-19T14:42:46Z</dcterms:created>
  <dcterms:modified xsi:type="dcterms:W3CDTF">2022-10-19T15:33:04Z</dcterms:modified>
</cp:coreProperties>
</file>