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6" r:id="rId2"/>
    <p:sldId id="265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327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2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4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13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36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74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46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9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0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86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3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6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60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1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E396-D8AA-C59F-62B0-DE2A55A1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1294" cy="6858000"/>
          </a:xfrm>
        </p:spPr>
        <p:txBody>
          <a:bodyPr>
            <a:normAutofit/>
          </a:bodyPr>
          <a:lstStyle/>
          <a:p>
            <a:r>
              <a:rPr lang="en-US" dirty="0"/>
              <a:t>        EVER GREEN Sr. Sec. School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name. </a:t>
            </a:r>
            <a:r>
              <a:rPr lang="en-US" dirty="0"/>
              <a:t>Avinash kumar singh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Class. </a:t>
            </a:r>
            <a:r>
              <a:rPr lang="en-US" dirty="0"/>
              <a:t>10 c</a:t>
            </a:r>
            <a:r>
              <a:rPr lang="en-US" dirty="0">
                <a:solidFill>
                  <a:schemeClr val="tx1"/>
                </a:solidFill>
              </a:rPr>
              <a:t>             Roll no. </a:t>
            </a:r>
            <a:r>
              <a:rPr lang="en-US" dirty="0"/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Sub. </a:t>
            </a:r>
            <a:r>
              <a:rPr lang="en-US" dirty="0"/>
              <a:t>Information technology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Subject teacher. </a:t>
            </a:r>
            <a:r>
              <a:rPr lang="en-US" dirty="0"/>
              <a:t>Mr. Praveen joshi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Topic. </a:t>
            </a:r>
            <a:r>
              <a:rPr lang="en-US" dirty="0"/>
              <a:t>Swot analysis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5561-B9B6-EA98-0C2A-0B4E247EC6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V="1">
            <a:off x="-1689847" y="-3738283"/>
            <a:ext cx="10394707" cy="16853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6AFFED6-E6F0-24D5-F1C2-C31F4A37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977" y="0"/>
            <a:ext cx="2771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9212-5EB1-C5C9-B1B6-83835CB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20348B-9BA9-A2BD-04A3-FC7CC80188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685800"/>
            <a:ext cx="10396882" cy="4854388"/>
          </a:xfrm>
        </p:spPr>
      </p:pic>
    </p:spTree>
    <p:extLst>
      <p:ext uri="{BB962C8B-B14F-4D97-AF65-F5344CB8AC3E}">
        <p14:creationId xmlns:p14="http://schemas.microsoft.com/office/powerpoint/2010/main" val="3454066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F49E-A874-9FDE-51EF-A1A3CC80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Strength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139DB-9671-E856-6642-0226E73A7C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Strength  Is  Positive point  about  Ourself </a:t>
            </a:r>
          </a:p>
          <a:p>
            <a:r>
              <a:rPr lang="en-US" dirty="0"/>
              <a:t>I am good At running And also at table tennis</a:t>
            </a:r>
          </a:p>
          <a:p>
            <a:r>
              <a:rPr lang="en-US" dirty="0"/>
              <a:t>My reading skill are also good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540A60E-D7B8-5E63-76F7-277D80DA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47" y="839714"/>
            <a:ext cx="3486240" cy="24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5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590-1B47-98A2-6037-1DBECA10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9" y="685800"/>
            <a:ext cx="10396882" cy="1151965"/>
          </a:xfrm>
        </p:spPr>
        <p:txBody>
          <a:bodyPr/>
          <a:lstStyle/>
          <a:p>
            <a:r>
              <a:rPr lang="en-US" dirty="0"/>
              <a:t>2.  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2315-0F6C-9691-F685-225B8B72ED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Weakness is the area where you are lacking</a:t>
            </a:r>
          </a:p>
          <a:p>
            <a:r>
              <a:rPr lang="en-US" dirty="0"/>
              <a:t>Lack of confidence </a:t>
            </a:r>
          </a:p>
          <a:p>
            <a:r>
              <a:rPr lang="en-US" dirty="0"/>
              <a:t> I can’t Speak in front of lot of people</a:t>
            </a:r>
          </a:p>
          <a:p>
            <a:r>
              <a:rPr lang="en-US" dirty="0"/>
              <a:t>I  Am not good in English speaking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7BB823-CC30-740C-780F-752120CE1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55" y="952216"/>
            <a:ext cx="3698222" cy="2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A197-2976-1466-91E9-411AC48D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6872"/>
            <a:ext cx="9372599" cy="1550894"/>
          </a:xfrm>
        </p:spPr>
        <p:txBody>
          <a:bodyPr/>
          <a:lstStyle/>
          <a:p>
            <a:r>
              <a:rPr lang="en-US" dirty="0"/>
              <a:t>3.   Opportunity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ABE3D1-8B53-CF25-6EC7-DB069342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89" y="286872"/>
            <a:ext cx="4344277" cy="21873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03D156-BCD0-A2B0-AE8C-D3469B5AE8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none" dirty="0">
                <a:solidFill>
                  <a:srgbClr val="002060"/>
                </a:solidFill>
                <a:latin typeface="Baguet Script" pitchFamily="2" charset="0"/>
              </a:rPr>
              <a:t>Opportunity Is a chance to do something That you like To do</a:t>
            </a:r>
          </a:p>
          <a:p>
            <a:r>
              <a:rPr lang="en-US" sz="2800" b="1" cap="none" dirty="0">
                <a:solidFill>
                  <a:schemeClr val="accent1"/>
                </a:solidFill>
                <a:latin typeface="Baguet Script" pitchFamily="2" charset="0"/>
              </a:rPr>
              <a:t>As I am a good runner player. I take Part in many Competition An win prizes</a:t>
            </a:r>
          </a:p>
          <a:p>
            <a:r>
              <a:rPr lang="en-US" sz="2800" b="1" cap="none" dirty="0">
                <a:solidFill>
                  <a:schemeClr val="accent1"/>
                </a:solidFill>
                <a:latin typeface="Baguet Script" pitchFamily="2" charset="0"/>
              </a:rPr>
              <a:t>As I am good table tennis player </a:t>
            </a:r>
          </a:p>
        </p:txBody>
      </p:sp>
    </p:spTree>
    <p:extLst>
      <p:ext uri="{BB962C8B-B14F-4D97-AF65-F5344CB8AC3E}">
        <p14:creationId xmlns:p14="http://schemas.microsoft.com/office/powerpoint/2010/main" val="141962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5450-9312-BCEA-EA3B-3FF5D336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2787-6C9B-50F9-CB91-8B75EBA0BF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Threat are ways to  Overcome Your weakness Means to convert weakness To positive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Points</a:t>
            </a:r>
          </a:p>
          <a:p>
            <a:r>
              <a:rPr lang="en-US" dirty="0">
                <a:solidFill>
                  <a:srgbClr val="C00000"/>
                </a:solidFill>
              </a:rPr>
              <a:t>I will practice to speak  English</a:t>
            </a:r>
          </a:p>
          <a:p>
            <a:r>
              <a:rPr lang="en-US" dirty="0">
                <a:solidFill>
                  <a:srgbClr val="C00000"/>
                </a:solidFill>
              </a:rPr>
              <a:t>I open my thoughtS to increase Confidense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BFE6D-A218-CA0A-8F36-6CAD35F5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36" y="143436"/>
            <a:ext cx="4231341" cy="2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9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Main Event</vt:lpstr>
      <vt:lpstr>        EVER GREEN Sr. Sec. School  name. Avinash kumar singh  Class. 10 c             Roll no. 3 Sub. Information technology  Subject teacher. Mr. Praveen joshi Topic. Swot analysis   </vt:lpstr>
      <vt:lpstr>PowerPoint Presentation</vt:lpstr>
      <vt:lpstr>Strength</vt:lpstr>
      <vt:lpstr>2.   Weakness</vt:lpstr>
      <vt:lpstr>3.   Opportunity </vt:lpstr>
      <vt:lpstr>4.   Threat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rd7914396@gmail.com</dc:creator>
  <cp:lastModifiedBy>rd7914396@gmail.com</cp:lastModifiedBy>
  <cp:revision>14</cp:revision>
  <dcterms:created xsi:type="dcterms:W3CDTF">2022-09-26T05:49:52Z</dcterms:created>
  <dcterms:modified xsi:type="dcterms:W3CDTF">2022-10-19T13:14:48Z</dcterms:modified>
</cp:coreProperties>
</file>