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9" r:id="rId4"/>
    <p:sldId id="258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C51"/>
    <a:srgbClr val="FFCC00"/>
    <a:srgbClr val="66FF66"/>
    <a:srgbClr val="00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021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73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6E1DC4-E341-40B4-934A-A927B2CAE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D6E306-61C2-48CE-AA83-6EB68528E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575CA8-85D3-4104-9358-08696D3A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A24C-6CA9-414C-9ED6-76B6D8353C2B}" type="datetimeFigureOut">
              <a:rPr lang="en-IN" smtClean="0"/>
              <a:pPr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68E119-EDCD-4054-B43B-D5F45021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B0F6F2-CE07-4B7A-B157-2481A1A3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351-A8F5-4E31-A70B-EB72F619D7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929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FC77C7-8399-4697-B2F8-D5BB720B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84E9BF-5785-4A57-A49A-CCCD5459B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319580-39FB-4325-91D9-1618102C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A24C-6CA9-414C-9ED6-76B6D8353C2B}" type="datetimeFigureOut">
              <a:rPr lang="en-IN" smtClean="0"/>
              <a:pPr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6BBF16-ABA4-4492-97BA-07BD5D35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D5119B-356C-4590-864B-E594EC13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351-A8F5-4E31-A70B-EB72F619D7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9727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176AA93-C4F8-4559-BEC5-86158C134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3D57BED-176F-491E-BE33-AE08E2FCB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86290A-E03C-4509-9457-80CDB2AD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A24C-6CA9-414C-9ED6-76B6D8353C2B}" type="datetimeFigureOut">
              <a:rPr lang="en-IN" smtClean="0"/>
              <a:pPr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64F428-E9D0-423A-A312-362B023F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42BA1D-98CE-4C3C-A628-9E9BFB54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351-A8F5-4E31-A70B-EB72F619D7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9957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F0962E-4A34-4E3E-BF56-D91A50F0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F2C32-8CDE-4A54-816A-23C363482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451C16-9172-470C-A63B-4D7370A5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A24C-6CA9-414C-9ED6-76B6D8353C2B}" type="datetimeFigureOut">
              <a:rPr lang="en-IN" smtClean="0"/>
              <a:pPr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9A28ED-53EE-4194-9925-97AC1760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3B24CD-A1B8-416E-BD03-D7AD65AA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351-A8F5-4E31-A70B-EB72F619D7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5307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830977-900E-48AE-A251-0585B1F6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19B896-7A37-4858-981E-9CEF12882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C766D4-6492-46B0-98CB-90269A9C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A24C-6CA9-414C-9ED6-76B6D8353C2B}" type="datetimeFigureOut">
              <a:rPr lang="en-IN" smtClean="0"/>
              <a:pPr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343A99-557B-41A4-A9D3-E5E66CA0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174407-A0C8-46DA-8F5F-27F81B20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351-A8F5-4E31-A70B-EB72F619D7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345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26F30A-1EE8-4B4B-BE76-9658D7C8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FA7828-CE89-4059-9FA4-812B34AEA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121113-ADE3-484E-87C0-211B5D232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221AA8-FFC9-4EDC-9FE2-249BE2B2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A24C-6CA9-414C-9ED6-76B6D8353C2B}" type="datetimeFigureOut">
              <a:rPr lang="en-IN" smtClean="0"/>
              <a:pPr/>
              <a:t>22-07-2022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08B00E-F3C2-4CEC-8644-A8A51A62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59242B-DE11-40EE-8378-0EA71D5A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351-A8F5-4E31-A70B-EB72F619D7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0788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B22248-B626-4681-9AE1-C162FF52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7F33F9-AFE6-4E73-975B-98400104F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17031E2-FB10-44A9-81F3-EE53F9C76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ECB6FBA-B9A0-405D-855B-3E41FD196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CD08660-9AFE-4D50-A1E9-0C976438C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F44DD41-25F5-4F58-8BCE-D696290E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A24C-6CA9-414C-9ED6-76B6D8353C2B}" type="datetimeFigureOut">
              <a:rPr lang="en-IN" smtClean="0"/>
              <a:pPr/>
              <a:t>22-07-2022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B583A9B-310B-4ABA-BE9F-8C252473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0CA459-FDAA-466F-B205-82C33F1E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351-A8F5-4E31-A70B-EB72F619D7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6110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77B3CD-797A-4DCB-BECD-785644EB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DFD67A4-CF4B-46BD-8F88-EBDEC26D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A24C-6CA9-414C-9ED6-76B6D8353C2B}" type="datetimeFigureOut">
              <a:rPr lang="en-IN" smtClean="0"/>
              <a:pPr/>
              <a:t>22-07-2022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D80EB82-BDF8-4DFB-8B27-2CDA59D6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BD1912-217B-4CA1-AE09-E5788892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351-A8F5-4E31-A70B-EB72F619D7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1032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93EA87-F311-4FF3-AB87-04FDA7DD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A24C-6CA9-414C-9ED6-76B6D8353C2B}" type="datetimeFigureOut">
              <a:rPr lang="en-IN" smtClean="0"/>
              <a:pPr/>
              <a:t>22-07-2022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15883BB-C574-434E-A048-B5200126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9C4F30-FA1B-4072-8636-B914DEF4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351-A8F5-4E31-A70B-EB72F619D70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xmlns="" id="{6E60ED26-11DB-40FA-93AF-6804769C28EA}"/>
              </a:ext>
            </a:extLst>
          </p:cNvPr>
          <p:cNvSpPr txBox="1">
            <a:spLocks/>
          </p:cNvSpPr>
          <p:nvPr userDrawn="1"/>
        </p:nvSpPr>
        <p:spPr>
          <a:xfrm>
            <a:off x="4399722" y="6544391"/>
            <a:ext cx="3392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www.youtube.com/powerupwithpowerpoint</a:t>
            </a:r>
            <a:endParaRPr lang="en-IN" sz="1600" b="1" dirty="0">
              <a:solidFill>
                <a:schemeClr val="bg1">
                  <a:lumMod val="95000"/>
                </a:schemeClr>
              </a:solidFill>
              <a:latin typeface="Economica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326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B3E2F-5255-461C-8AF3-D83B5AAD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2CA994-D20A-44BB-BA91-473CB2B6E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3FEBAA-33D2-4D37-850B-3D4CF9AFF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1439A1-0B9F-4D9F-B99C-BE5CBF26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A24C-6CA9-414C-9ED6-76B6D8353C2B}" type="datetimeFigureOut">
              <a:rPr lang="en-IN" smtClean="0"/>
              <a:pPr/>
              <a:t>22-07-2022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1D4710-0A4B-41E8-B571-3B65B2BC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D6ADCC-52EA-4F16-9CE2-939A3350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351-A8F5-4E31-A70B-EB72F619D7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5142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41988-CAEA-407C-BFAD-E81F55B3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56B6ED9-4CBD-4986-9EB4-B001D55A2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D54FB78-D96C-4FAB-BE46-AA8E118C3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6DFBFC-F025-4192-A7FD-AB5D2FC0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A24C-6CA9-414C-9ED6-76B6D8353C2B}" type="datetimeFigureOut">
              <a:rPr lang="en-IN" smtClean="0"/>
              <a:pPr/>
              <a:t>22-07-2022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494504-AFDE-4252-B0C4-9B0CDB0C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A98F81-8E40-4001-82F3-EFF5812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351-A8F5-4E31-A70B-EB72F619D7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772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504BFC-7E30-40A6-ADEB-B3906E02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268C94F-5D08-4E8C-A6BD-A4DF1EE0F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5D1183-C066-43C2-B14C-E6BC8A9DE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7A24C-6CA9-414C-9ED6-76B6D8353C2B}" type="datetimeFigureOut">
              <a:rPr lang="en-IN" smtClean="0"/>
              <a:pPr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CBB0DB-49AB-4038-A4B2-478739A1F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533E03-AF02-4E0D-887F-5CE798D75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5F351-A8F5-4E31-A70B-EB72F619D7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7207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2.jpeg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89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35589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7726" y="1097280"/>
            <a:ext cx="956223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EVER GREEN SR.SEC.SCHOOL</a:t>
            </a:r>
          </a:p>
          <a:p>
            <a:endParaRPr lang="en-US" sz="4400" b="1" i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sz="44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NAME- DEEPESH SINGH</a:t>
            </a:r>
          </a:p>
          <a:p>
            <a:endParaRPr lang="en-US" sz="4400" b="1" i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sz="44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CLASS-10</a:t>
            </a:r>
            <a:r>
              <a:rPr lang="en-US" sz="4400" b="1" i="1" u="sng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TH</a:t>
            </a:r>
            <a:r>
              <a:rPr lang="en-US" sz="44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C</a:t>
            </a:r>
            <a:endParaRPr lang="en-US" sz="44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7">
            <a:extLst>
              <a:ext uri="{FF2B5EF4-FFF2-40B4-BE49-F238E27FC236}">
                <a16:creationId xmlns:a16="http://schemas.microsoft.com/office/drawing/2014/main" xmlns="" id="{27B7A9B4-56A3-492C-8237-E26062231EC8}"/>
              </a:ext>
            </a:extLst>
          </p:cNvPr>
          <p:cNvSpPr/>
          <p:nvPr/>
        </p:nvSpPr>
        <p:spPr>
          <a:xfrm>
            <a:off x="6670675" y="1171101"/>
            <a:ext cx="552450" cy="1152999"/>
          </a:xfrm>
          <a:custGeom>
            <a:avLst/>
            <a:gdLst>
              <a:gd name="connsiteX0" fmla="*/ 0 w 1216410"/>
              <a:gd name="connsiteY0" fmla="*/ 846088 h 1692175"/>
              <a:gd name="connsiteX1" fmla="*/ 608205 w 1216410"/>
              <a:gd name="connsiteY1" fmla="*/ 0 h 1692175"/>
              <a:gd name="connsiteX2" fmla="*/ 1216410 w 1216410"/>
              <a:gd name="connsiteY2" fmla="*/ 846088 h 1692175"/>
              <a:gd name="connsiteX3" fmla="*/ 608205 w 1216410"/>
              <a:gd name="connsiteY3" fmla="*/ 1692176 h 1692175"/>
              <a:gd name="connsiteX4" fmla="*/ 0 w 1216410"/>
              <a:gd name="connsiteY4" fmla="*/ 846088 h 1692175"/>
              <a:gd name="connsiteX0" fmla="*/ 0 w 1200535"/>
              <a:gd name="connsiteY0" fmla="*/ 846088 h 1692176"/>
              <a:gd name="connsiteX1" fmla="*/ 608205 w 1200535"/>
              <a:gd name="connsiteY1" fmla="*/ 0 h 1692176"/>
              <a:gd name="connsiteX2" fmla="*/ 1200535 w 1200535"/>
              <a:gd name="connsiteY2" fmla="*/ 849263 h 1692176"/>
              <a:gd name="connsiteX3" fmla="*/ 608205 w 1200535"/>
              <a:gd name="connsiteY3" fmla="*/ 1692176 h 1692176"/>
              <a:gd name="connsiteX4" fmla="*/ 0 w 1200535"/>
              <a:gd name="connsiteY4" fmla="*/ 846088 h 1692176"/>
              <a:gd name="connsiteX0" fmla="*/ 0 w 1191010"/>
              <a:gd name="connsiteY0" fmla="*/ 842915 h 1692180"/>
              <a:gd name="connsiteX1" fmla="*/ 598680 w 1191010"/>
              <a:gd name="connsiteY1" fmla="*/ 2 h 1692180"/>
              <a:gd name="connsiteX2" fmla="*/ 1191010 w 1191010"/>
              <a:gd name="connsiteY2" fmla="*/ 849265 h 1692180"/>
              <a:gd name="connsiteX3" fmla="*/ 598680 w 1191010"/>
              <a:gd name="connsiteY3" fmla="*/ 1692178 h 1692180"/>
              <a:gd name="connsiteX4" fmla="*/ 0 w 1191010"/>
              <a:gd name="connsiteY4" fmla="*/ 842915 h 1692180"/>
              <a:gd name="connsiteX0" fmla="*/ 0 w 1181485"/>
              <a:gd name="connsiteY0" fmla="*/ 849263 h 1692176"/>
              <a:gd name="connsiteX1" fmla="*/ 589155 w 1181485"/>
              <a:gd name="connsiteY1" fmla="*/ 0 h 1692176"/>
              <a:gd name="connsiteX2" fmla="*/ 1181485 w 1181485"/>
              <a:gd name="connsiteY2" fmla="*/ 849263 h 1692176"/>
              <a:gd name="connsiteX3" fmla="*/ 589155 w 1181485"/>
              <a:gd name="connsiteY3" fmla="*/ 1692176 h 1692176"/>
              <a:gd name="connsiteX4" fmla="*/ 0 w 1181485"/>
              <a:gd name="connsiteY4" fmla="*/ 849263 h 1692176"/>
              <a:gd name="connsiteX0" fmla="*/ 0 w 1181485"/>
              <a:gd name="connsiteY0" fmla="*/ 849282 h 1692195"/>
              <a:gd name="connsiteX1" fmla="*/ 589155 w 1181485"/>
              <a:gd name="connsiteY1" fmla="*/ 19 h 1692195"/>
              <a:gd name="connsiteX2" fmla="*/ 1181485 w 1181485"/>
              <a:gd name="connsiteY2" fmla="*/ 849282 h 1692195"/>
              <a:gd name="connsiteX3" fmla="*/ 589155 w 1181485"/>
              <a:gd name="connsiteY3" fmla="*/ 1692195 h 1692195"/>
              <a:gd name="connsiteX4" fmla="*/ 0 w 1181485"/>
              <a:gd name="connsiteY4" fmla="*/ 849282 h 1692195"/>
              <a:gd name="connsiteX0" fmla="*/ 0 w 1181485"/>
              <a:gd name="connsiteY0" fmla="*/ 849282 h 1692497"/>
              <a:gd name="connsiteX1" fmla="*/ 589155 w 1181485"/>
              <a:gd name="connsiteY1" fmla="*/ 19 h 1692497"/>
              <a:gd name="connsiteX2" fmla="*/ 1181485 w 1181485"/>
              <a:gd name="connsiteY2" fmla="*/ 849282 h 1692497"/>
              <a:gd name="connsiteX3" fmla="*/ 589155 w 1181485"/>
              <a:gd name="connsiteY3" fmla="*/ 1692195 h 1692497"/>
              <a:gd name="connsiteX4" fmla="*/ 0 w 1181485"/>
              <a:gd name="connsiteY4" fmla="*/ 849282 h 169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485" h="1692497">
                <a:moveTo>
                  <a:pt x="0" y="849282"/>
                </a:moveTo>
                <a:cubicBezTo>
                  <a:pt x="0" y="382001"/>
                  <a:pt x="131891" y="-3156"/>
                  <a:pt x="589155" y="19"/>
                </a:cubicBezTo>
                <a:cubicBezTo>
                  <a:pt x="1046419" y="3194"/>
                  <a:pt x="1181485" y="382001"/>
                  <a:pt x="1181485" y="849282"/>
                </a:cubicBezTo>
                <a:cubicBezTo>
                  <a:pt x="1181485" y="1316563"/>
                  <a:pt x="1071819" y="1704895"/>
                  <a:pt x="589155" y="1692195"/>
                </a:cubicBezTo>
                <a:cubicBezTo>
                  <a:pt x="106491" y="1679495"/>
                  <a:pt x="0" y="1316563"/>
                  <a:pt x="0" y="849282"/>
                </a:cubicBezTo>
                <a:close/>
              </a:path>
            </a:pathLst>
          </a:custGeom>
          <a:noFill/>
          <a:ln w="28575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161B45A3-E871-450A-9193-E0D53AAA38FC}"/>
              </a:ext>
            </a:extLst>
          </p:cNvPr>
          <p:cNvSpPr/>
          <p:nvPr/>
        </p:nvSpPr>
        <p:spPr>
          <a:xfrm>
            <a:off x="1042236" y="900113"/>
            <a:ext cx="4602106" cy="1693307"/>
          </a:xfrm>
          <a:custGeom>
            <a:avLst/>
            <a:gdLst>
              <a:gd name="connsiteX0" fmla="*/ 0 w 4712690"/>
              <a:gd name="connsiteY0" fmla="*/ 110584 h 1692175"/>
              <a:gd name="connsiteX1" fmla="*/ 110584 w 4712690"/>
              <a:gd name="connsiteY1" fmla="*/ 0 h 1692175"/>
              <a:gd name="connsiteX2" fmla="*/ 4602106 w 4712690"/>
              <a:gd name="connsiteY2" fmla="*/ 0 h 1692175"/>
              <a:gd name="connsiteX3" fmla="*/ 4712690 w 4712690"/>
              <a:gd name="connsiteY3" fmla="*/ 110584 h 1692175"/>
              <a:gd name="connsiteX4" fmla="*/ 4712690 w 4712690"/>
              <a:gd name="connsiteY4" fmla="*/ 1581591 h 1692175"/>
              <a:gd name="connsiteX5" fmla="*/ 4602106 w 4712690"/>
              <a:gd name="connsiteY5" fmla="*/ 1692175 h 1692175"/>
              <a:gd name="connsiteX6" fmla="*/ 110584 w 4712690"/>
              <a:gd name="connsiteY6" fmla="*/ 1692175 h 1692175"/>
              <a:gd name="connsiteX7" fmla="*/ 0 w 4712690"/>
              <a:gd name="connsiteY7" fmla="*/ 1581591 h 1692175"/>
              <a:gd name="connsiteX8" fmla="*/ 0 w 4712690"/>
              <a:gd name="connsiteY8" fmla="*/ 110584 h 1692175"/>
              <a:gd name="connsiteX0" fmla="*/ 0 w 4712690"/>
              <a:gd name="connsiteY0" fmla="*/ 111716 h 1693307"/>
              <a:gd name="connsiteX1" fmla="*/ 110584 w 4712690"/>
              <a:gd name="connsiteY1" fmla="*/ 1132 h 1693307"/>
              <a:gd name="connsiteX2" fmla="*/ 4268998 w 4712690"/>
              <a:gd name="connsiteY2" fmla="*/ 0 h 1693307"/>
              <a:gd name="connsiteX3" fmla="*/ 4602106 w 4712690"/>
              <a:gd name="connsiteY3" fmla="*/ 1132 h 1693307"/>
              <a:gd name="connsiteX4" fmla="*/ 4712690 w 4712690"/>
              <a:gd name="connsiteY4" fmla="*/ 111716 h 1693307"/>
              <a:gd name="connsiteX5" fmla="*/ 4712690 w 4712690"/>
              <a:gd name="connsiteY5" fmla="*/ 1582723 h 1693307"/>
              <a:gd name="connsiteX6" fmla="*/ 4602106 w 4712690"/>
              <a:gd name="connsiteY6" fmla="*/ 1693307 h 1693307"/>
              <a:gd name="connsiteX7" fmla="*/ 110584 w 4712690"/>
              <a:gd name="connsiteY7" fmla="*/ 1693307 h 1693307"/>
              <a:gd name="connsiteX8" fmla="*/ 0 w 4712690"/>
              <a:gd name="connsiteY8" fmla="*/ 1582723 h 1693307"/>
              <a:gd name="connsiteX9" fmla="*/ 0 w 4712690"/>
              <a:gd name="connsiteY9" fmla="*/ 111716 h 1693307"/>
              <a:gd name="connsiteX0" fmla="*/ 4268998 w 4712690"/>
              <a:gd name="connsiteY0" fmla="*/ 0 h 1693307"/>
              <a:gd name="connsiteX1" fmla="*/ 4602106 w 4712690"/>
              <a:gd name="connsiteY1" fmla="*/ 1132 h 1693307"/>
              <a:gd name="connsiteX2" fmla="*/ 4712690 w 4712690"/>
              <a:gd name="connsiteY2" fmla="*/ 111716 h 1693307"/>
              <a:gd name="connsiteX3" fmla="*/ 4712690 w 4712690"/>
              <a:gd name="connsiteY3" fmla="*/ 1582723 h 1693307"/>
              <a:gd name="connsiteX4" fmla="*/ 4602106 w 4712690"/>
              <a:gd name="connsiteY4" fmla="*/ 1693307 h 1693307"/>
              <a:gd name="connsiteX5" fmla="*/ 110584 w 4712690"/>
              <a:gd name="connsiteY5" fmla="*/ 1693307 h 1693307"/>
              <a:gd name="connsiteX6" fmla="*/ 0 w 4712690"/>
              <a:gd name="connsiteY6" fmla="*/ 1582723 h 1693307"/>
              <a:gd name="connsiteX7" fmla="*/ 0 w 4712690"/>
              <a:gd name="connsiteY7" fmla="*/ 111716 h 1693307"/>
              <a:gd name="connsiteX8" fmla="*/ 110584 w 4712690"/>
              <a:gd name="connsiteY8" fmla="*/ 1132 h 1693307"/>
              <a:gd name="connsiteX9" fmla="*/ 4360438 w 4712690"/>
              <a:gd name="connsiteY9" fmla="*/ 91440 h 1693307"/>
              <a:gd name="connsiteX0" fmla="*/ 4268998 w 4712690"/>
              <a:gd name="connsiteY0" fmla="*/ 0 h 1693307"/>
              <a:gd name="connsiteX1" fmla="*/ 4602106 w 4712690"/>
              <a:gd name="connsiteY1" fmla="*/ 1132 h 1693307"/>
              <a:gd name="connsiteX2" fmla="*/ 4712690 w 4712690"/>
              <a:gd name="connsiteY2" fmla="*/ 111716 h 1693307"/>
              <a:gd name="connsiteX3" fmla="*/ 4712690 w 4712690"/>
              <a:gd name="connsiteY3" fmla="*/ 1582723 h 1693307"/>
              <a:gd name="connsiteX4" fmla="*/ 4602106 w 4712690"/>
              <a:gd name="connsiteY4" fmla="*/ 1693307 h 1693307"/>
              <a:gd name="connsiteX5" fmla="*/ 110584 w 4712690"/>
              <a:gd name="connsiteY5" fmla="*/ 1693307 h 1693307"/>
              <a:gd name="connsiteX6" fmla="*/ 0 w 4712690"/>
              <a:gd name="connsiteY6" fmla="*/ 1582723 h 1693307"/>
              <a:gd name="connsiteX7" fmla="*/ 0 w 4712690"/>
              <a:gd name="connsiteY7" fmla="*/ 111716 h 1693307"/>
              <a:gd name="connsiteX8" fmla="*/ 110584 w 4712690"/>
              <a:gd name="connsiteY8" fmla="*/ 1132 h 1693307"/>
              <a:gd name="connsiteX0" fmla="*/ 4268998 w 4712690"/>
              <a:gd name="connsiteY0" fmla="*/ 0 h 1693307"/>
              <a:gd name="connsiteX1" fmla="*/ 4602106 w 4712690"/>
              <a:gd name="connsiteY1" fmla="*/ 1132 h 1693307"/>
              <a:gd name="connsiteX2" fmla="*/ 4712690 w 4712690"/>
              <a:gd name="connsiteY2" fmla="*/ 111716 h 1693307"/>
              <a:gd name="connsiteX3" fmla="*/ 4712690 w 4712690"/>
              <a:gd name="connsiteY3" fmla="*/ 1582723 h 1693307"/>
              <a:gd name="connsiteX4" fmla="*/ 4602106 w 4712690"/>
              <a:gd name="connsiteY4" fmla="*/ 1693307 h 1693307"/>
              <a:gd name="connsiteX5" fmla="*/ 110584 w 4712690"/>
              <a:gd name="connsiteY5" fmla="*/ 1693307 h 1693307"/>
              <a:gd name="connsiteX6" fmla="*/ 0 w 4712690"/>
              <a:gd name="connsiteY6" fmla="*/ 1582723 h 1693307"/>
              <a:gd name="connsiteX7" fmla="*/ 0 w 4712690"/>
              <a:gd name="connsiteY7" fmla="*/ 111716 h 1693307"/>
              <a:gd name="connsiteX0" fmla="*/ 4268998 w 4712690"/>
              <a:gd name="connsiteY0" fmla="*/ 0 h 1693307"/>
              <a:gd name="connsiteX1" fmla="*/ 4602106 w 4712690"/>
              <a:gd name="connsiteY1" fmla="*/ 1132 h 1693307"/>
              <a:gd name="connsiteX2" fmla="*/ 4712690 w 4712690"/>
              <a:gd name="connsiteY2" fmla="*/ 111716 h 1693307"/>
              <a:gd name="connsiteX3" fmla="*/ 4712690 w 4712690"/>
              <a:gd name="connsiteY3" fmla="*/ 1582723 h 1693307"/>
              <a:gd name="connsiteX4" fmla="*/ 4602106 w 4712690"/>
              <a:gd name="connsiteY4" fmla="*/ 1693307 h 1693307"/>
              <a:gd name="connsiteX5" fmla="*/ 110584 w 4712690"/>
              <a:gd name="connsiteY5" fmla="*/ 1693307 h 1693307"/>
              <a:gd name="connsiteX6" fmla="*/ 0 w 4712690"/>
              <a:gd name="connsiteY6" fmla="*/ 1582723 h 1693307"/>
              <a:gd name="connsiteX0" fmla="*/ 4158414 w 4602106"/>
              <a:gd name="connsiteY0" fmla="*/ 0 h 1693307"/>
              <a:gd name="connsiteX1" fmla="*/ 4491522 w 4602106"/>
              <a:gd name="connsiteY1" fmla="*/ 1132 h 1693307"/>
              <a:gd name="connsiteX2" fmla="*/ 4602106 w 4602106"/>
              <a:gd name="connsiteY2" fmla="*/ 111716 h 1693307"/>
              <a:gd name="connsiteX3" fmla="*/ 4602106 w 4602106"/>
              <a:gd name="connsiteY3" fmla="*/ 1582723 h 1693307"/>
              <a:gd name="connsiteX4" fmla="*/ 4491522 w 4602106"/>
              <a:gd name="connsiteY4" fmla="*/ 1693307 h 1693307"/>
              <a:gd name="connsiteX5" fmla="*/ 0 w 4602106"/>
              <a:gd name="connsiteY5" fmla="*/ 1693307 h 1693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2106" h="1693307">
                <a:moveTo>
                  <a:pt x="4158414" y="0"/>
                </a:moveTo>
                <a:lnTo>
                  <a:pt x="4491522" y="1132"/>
                </a:lnTo>
                <a:cubicBezTo>
                  <a:pt x="4552596" y="1132"/>
                  <a:pt x="4602106" y="50642"/>
                  <a:pt x="4602106" y="111716"/>
                </a:cubicBezTo>
                <a:lnTo>
                  <a:pt x="4602106" y="1582723"/>
                </a:lnTo>
                <a:cubicBezTo>
                  <a:pt x="4602106" y="1643797"/>
                  <a:pt x="4552596" y="1693307"/>
                  <a:pt x="4491522" y="1693307"/>
                </a:cubicBezTo>
                <a:lnTo>
                  <a:pt x="0" y="1693307"/>
                </a:lnTo>
              </a:path>
            </a:pathLst>
          </a:cu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4F99C3C5-5DEB-465F-A1C9-9C51A50E4A01}"/>
              </a:ext>
            </a:extLst>
          </p:cNvPr>
          <p:cNvSpPr/>
          <p:nvPr/>
        </p:nvSpPr>
        <p:spPr>
          <a:xfrm>
            <a:off x="522757" y="901245"/>
            <a:ext cx="1068214" cy="1692175"/>
          </a:xfrm>
          <a:custGeom>
            <a:avLst/>
            <a:gdLst>
              <a:gd name="connsiteX0" fmla="*/ 818741 w 1068214"/>
              <a:gd name="connsiteY0" fmla="*/ 1629110 h 1720550"/>
              <a:gd name="connsiteX1" fmla="*/ 536898 w 1068214"/>
              <a:gd name="connsiteY1" fmla="*/ 1692175 h 1720550"/>
              <a:gd name="connsiteX2" fmla="*/ 147340 w 1068214"/>
              <a:gd name="connsiteY2" fmla="*/ 1552649 h 1720550"/>
              <a:gd name="connsiteX3" fmla="*/ 0 w 1068214"/>
              <a:gd name="connsiteY3" fmla="*/ 1135186 h 1720550"/>
              <a:gd name="connsiteX4" fmla="*/ 313656 w 1068214"/>
              <a:gd name="connsiteY4" fmla="*/ 1107281 h 1720550"/>
              <a:gd name="connsiteX5" fmla="*/ 347700 w 1068214"/>
              <a:gd name="connsiteY5" fmla="*/ 1299827 h 1720550"/>
              <a:gd name="connsiteX6" fmla="*/ 426393 w 1068214"/>
              <a:gd name="connsiteY6" fmla="*/ 1400286 h 1720550"/>
              <a:gd name="connsiteX7" fmla="*/ 550292 w 1068214"/>
              <a:gd name="connsiteY7" fmla="*/ 1429866 h 1720550"/>
              <a:gd name="connsiteX8" fmla="*/ 665820 w 1068214"/>
              <a:gd name="connsiteY8" fmla="*/ 1400844 h 1720550"/>
              <a:gd name="connsiteX9" fmla="*/ 738932 w 1068214"/>
              <a:gd name="connsiteY9" fmla="*/ 1324942 h 1720550"/>
              <a:gd name="connsiteX10" fmla="*/ 763489 w 1068214"/>
              <a:gd name="connsiteY10" fmla="*/ 1223367 h 1720550"/>
              <a:gd name="connsiteX11" fmla="*/ 735025 w 1068214"/>
              <a:gd name="connsiteY11" fmla="*/ 1119559 h 1720550"/>
              <a:gd name="connsiteX12" fmla="*/ 634008 w 1068214"/>
              <a:gd name="connsiteY12" fmla="*/ 1023565 h 1720550"/>
              <a:gd name="connsiteX13" fmla="*/ 428625 w 1068214"/>
              <a:gd name="connsiteY13" fmla="*/ 916409 h 1720550"/>
              <a:gd name="connsiteX14" fmla="*/ 134504 w 1068214"/>
              <a:gd name="connsiteY14" fmla="*/ 713817 h 1720550"/>
              <a:gd name="connsiteX15" fmla="*/ 43533 w 1068214"/>
              <a:gd name="connsiteY15" fmla="*/ 444252 h 1720550"/>
              <a:gd name="connsiteX16" fmla="*/ 103250 w 1068214"/>
              <a:gd name="connsiteY16" fmla="*/ 213754 h 1720550"/>
              <a:gd name="connsiteX17" fmla="*/ 272356 w 1068214"/>
              <a:gd name="connsiteY17" fmla="*/ 56368 h 1720550"/>
              <a:gd name="connsiteX18" fmla="*/ 525736 w 1068214"/>
              <a:gd name="connsiteY18" fmla="*/ 0 h 1720550"/>
              <a:gd name="connsiteX19" fmla="*/ 884598 w 1068214"/>
              <a:gd name="connsiteY19" fmla="*/ 125573 h 1720550"/>
              <a:gd name="connsiteX20" fmla="*/ 1024682 w 1068214"/>
              <a:gd name="connsiteY20" fmla="*/ 487784 h 1720550"/>
              <a:gd name="connsiteX21" fmla="*/ 714375 w 1068214"/>
              <a:gd name="connsiteY21" fmla="*/ 504527 h 1720550"/>
              <a:gd name="connsiteX22" fmla="*/ 517922 w 1068214"/>
              <a:gd name="connsiteY22" fmla="*/ 255612 h 1720550"/>
              <a:gd name="connsiteX23" fmla="*/ 397371 w 1068214"/>
              <a:gd name="connsiteY23" fmla="*/ 299702 h 1720550"/>
              <a:gd name="connsiteX24" fmla="*/ 349374 w 1068214"/>
              <a:gd name="connsiteY24" fmla="*/ 415230 h 1720550"/>
              <a:gd name="connsiteX25" fmla="*/ 368908 w 1068214"/>
              <a:gd name="connsiteY25" fmla="*/ 502295 h 1720550"/>
              <a:gd name="connsiteX26" fmla="*/ 447601 w 1068214"/>
              <a:gd name="connsiteY26" fmla="*/ 583220 h 1720550"/>
              <a:gd name="connsiteX27" fmla="*/ 623962 w 1068214"/>
              <a:gd name="connsiteY27" fmla="*/ 680888 h 1720550"/>
              <a:gd name="connsiteX28" fmla="*/ 897434 w 1068214"/>
              <a:gd name="connsiteY28" fmla="*/ 841623 h 1720550"/>
              <a:gd name="connsiteX29" fmla="*/ 1030821 w 1068214"/>
              <a:gd name="connsiteY29" fmla="*/ 1002357 h 1720550"/>
              <a:gd name="connsiteX30" fmla="*/ 1068214 w 1068214"/>
              <a:gd name="connsiteY30" fmla="*/ 1199926 h 1720550"/>
              <a:gd name="connsiteX31" fmla="*/ 1003474 w 1068214"/>
              <a:gd name="connsiteY31" fmla="*/ 1454423 h 1720550"/>
              <a:gd name="connsiteX32" fmla="*/ 910181 w 1068214"/>
              <a:gd name="connsiteY32" fmla="*/ 1720550 h 1720550"/>
              <a:gd name="connsiteX0" fmla="*/ 818741 w 1068214"/>
              <a:gd name="connsiteY0" fmla="*/ 1629110 h 1692175"/>
              <a:gd name="connsiteX1" fmla="*/ 536898 w 1068214"/>
              <a:gd name="connsiteY1" fmla="*/ 1692175 h 1692175"/>
              <a:gd name="connsiteX2" fmla="*/ 147340 w 1068214"/>
              <a:gd name="connsiteY2" fmla="*/ 1552649 h 1692175"/>
              <a:gd name="connsiteX3" fmla="*/ 0 w 1068214"/>
              <a:gd name="connsiteY3" fmla="*/ 1135186 h 1692175"/>
              <a:gd name="connsiteX4" fmla="*/ 313656 w 1068214"/>
              <a:gd name="connsiteY4" fmla="*/ 1107281 h 1692175"/>
              <a:gd name="connsiteX5" fmla="*/ 347700 w 1068214"/>
              <a:gd name="connsiteY5" fmla="*/ 1299827 h 1692175"/>
              <a:gd name="connsiteX6" fmla="*/ 426393 w 1068214"/>
              <a:gd name="connsiteY6" fmla="*/ 1400286 h 1692175"/>
              <a:gd name="connsiteX7" fmla="*/ 550292 w 1068214"/>
              <a:gd name="connsiteY7" fmla="*/ 1429866 h 1692175"/>
              <a:gd name="connsiteX8" fmla="*/ 665820 w 1068214"/>
              <a:gd name="connsiteY8" fmla="*/ 1400844 h 1692175"/>
              <a:gd name="connsiteX9" fmla="*/ 738932 w 1068214"/>
              <a:gd name="connsiteY9" fmla="*/ 1324942 h 1692175"/>
              <a:gd name="connsiteX10" fmla="*/ 763489 w 1068214"/>
              <a:gd name="connsiteY10" fmla="*/ 1223367 h 1692175"/>
              <a:gd name="connsiteX11" fmla="*/ 735025 w 1068214"/>
              <a:gd name="connsiteY11" fmla="*/ 1119559 h 1692175"/>
              <a:gd name="connsiteX12" fmla="*/ 634008 w 1068214"/>
              <a:gd name="connsiteY12" fmla="*/ 1023565 h 1692175"/>
              <a:gd name="connsiteX13" fmla="*/ 428625 w 1068214"/>
              <a:gd name="connsiteY13" fmla="*/ 916409 h 1692175"/>
              <a:gd name="connsiteX14" fmla="*/ 134504 w 1068214"/>
              <a:gd name="connsiteY14" fmla="*/ 713817 h 1692175"/>
              <a:gd name="connsiteX15" fmla="*/ 43533 w 1068214"/>
              <a:gd name="connsiteY15" fmla="*/ 444252 h 1692175"/>
              <a:gd name="connsiteX16" fmla="*/ 103250 w 1068214"/>
              <a:gd name="connsiteY16" fmla="*/ 213754 h 1692175"/>
              <a:gd name="connsiteX17" fmla="*/ 272356 w 1068214"/>
              <a:gd name="connsiteY17" fmla="*/ 56368 h 1692175"/>
              <a:gd name="connsiteX18" fmla="*/ 525736 w 1068214"/>
              <a:gd name="connsiteY18" fmla="*/ 0 h 1692175"/>
              <a:gd name="connsiteX19" fmla="*/ 884598 w 1068214"/>
              <a:gd name="connsiteY19" fmla="*/ 125573 h 1692175"/>
              <a:gd name="connsiteX20" fmla="*/ 1024682 w 1068214"/>
              <a:gd name="connsiteY20" fmla="*/ 487784 h 1692175"/>
              <a:gd name="connsiteX21" fmla="*/ 714375 w 1068214"/>
              <a:gd name="connsiteY21" fmla="*/ 504527 h 1692175"/>
              <a:gd name="connsiteX22" fmla="*/ 517922 w 1068214"/>
              <a:gd name="connsiteY22" fmla="*/ 255612 h 1692175"/>
              <a:gd name="connsiteX23" fmla="*/ 397371 w 1068214"/>
              <a:gd name="connsiteY23" fmla="*/ 299702 h 1692175"/>
              <a:gd name="connsiteX24" fmla="*/ 349374 w 1068214"/>
              <a:gd name="connsiteY24" fmla="*/ 415230 h 1692175"/>
              <a:gd name="connsiteX25" fmla="*/ 368908 w 1068214"/>
              <a:gd name="connsiteY25" fmla="*/ 502295 h 1692175"/>
              <a:gd name="connsiteX26" fmla="*/ 447601 w 1068214"/>
              <a:gd name="connsiteY26" fmla="*/ 583220 h 1692175"/>
              <a:gd name="connsiteX27" fmla="*/ 623962 w 1068214"/>
              <a:gd name="connsiteY27" fmla="*/ 680888 h 1692175"/>
              <a:gd name="connsiteX28" fmla="*/ 897434 w 1068214"/>
              <a:gd name="connsiteY28" fmla="*/ 841623 h 1692175"/>
              <a:gd name="connsiteX29" fmla="*/ 1030821 w 1068214"/>
              <a:gd name="connsiteY29" fmla="*/ 1002357 h 1692175"/>
              <a:gd name="connsiteX30" fmla="*/ 1068214 w 1068214"/>
              <a:gd name="connsiteY30" fmla="*/ 1199926 h 1692175"/>
              <a:gd name="connsiteX31" fmla="*/ 1003474 w 1068214"/>
              <a:gd name="connsiteY31" fmla="*/ 1454423 h 1692175"/>
              <a:gd name="connsiteX0" fmla="*/ 536898 w 1068214"/>
              <a:gd name="connsiteY0" fmla="*/ 1692175 h 1692175"/>
              <a:gd name="connsiteX1" fmla="*/ 147340 w 1068214"/>
              <a:gd name="connsiteY1" fmla="*/ 1552649 h 1692175"/>
              <a:gd name="connsiteX2" fmla="*/ 0 w 1068214"/>
              <a:gd name="connsiteY2" fmla="*/ 1135186 h 1692175"/>
              <a:gd name="connsiteX3" fmla="*/ 313656 w 1068214"/>
              <a:gd name="connsiteY3" fmla="*/ 1107281 h 1692175"/>
              <a:gd name="connsiteX4" fmla="*/ 347700 w 1068214"/>
              <a:gd name="connsiteY4" fmla="*/ 1299827 h 1692175"/>
              <a:gd name="connsiteX5" fmla="*/ 426393 w 1068214"/>
              <a:gd name="connsiteY5" fmla="*/ 1400286 h 1692175"/>
              <a:gd name="connsiteX6" fmla="*/ 550292 w 1068214"/>
              <a:gd name="connsiteY6" fmla="*/ 1429866 h 1692175"/>
              <a:gd name="connsiteX7" fmla="*/ 665820 w 1068214"/>
              <a:gd name="connsiteY7" fmla="*/ 1400844 h 1692175"/>
              <a:gd name="connsiteX8" fmla="*/ 738932 w 1068214"/>
              <a:gd name="connsiteY8" fmla="*/ 1324942 h 1692175"/>
              <a:gd name="connsiteX9" fmla="*/ 763489 w 1068214"/>
              <a:gd name="connsiteY9" fmla="*/ 1223367 h 1692175"/>
              <a:gd name="connsiteX10" fmla="*/ 735025 w 1068214"/>
              <a:gd name="connsiteY10" fmla="*/ 1119559 h 1692175"/>
              <a:gd name="connsiteX11" fmla="*/ 634008 w 1068214"/>
              <a:gd name="connsiteY11" fmla="*/ 1023565 h 1692175"/>
              <a:gd name="connsiteX12" fmla="*/ 428625 w 1068214"/>
              <a:gd name="connsiteY12" fmla="*/ 916409 h 1692175"/>
              <a:gd name="connsiteX13" fmla="*/ 134504 w 1068214"/>
              <a:gd name="connsiteY13" fmla="*/ 713817 h 1692175"/>
              <a:gd name="connsiteX14" fmla="*/ 43533 w 1068214"/>
              <a:gd name="connsiteY14" fmla="*/ 444252 h 1692175"/>
              <a:gd name="connsiteX15" fmla="*/ 103250 w 1068214"/>
              <a:gd name="connsiteY15" fmla="*/ 213754 h 1692175"/>
              <a:gd name="connsiteX16" fmla="*/ 272356 w 1068214"/>
              <a:gd name="connsiteY16" fmla="*/ 56368 h 1692175"/>
              <a:gd name="connsiteX17" fmla="*/ 525736 w 1068214"/>
              <a:gd name="connsiteY17" fmla="*/ 0 h 1692175"/>
              <a:gd name="connsiteX18" fmla="*/ 884598 w 1068214"/>
              <a:gd name="connsiteY18" fmla="*/ 125573 h 1692175"/>
              <a:gd name="connsiteX19" fmla="*/ 1024682 w 1068214"/>
              <a:gd name="connsiteY19" fmla="*/ 487784 h 1692175"/>
              <a:gd name="connsiteX20" fmla="*/ 714375 w 1068214"/>
              <a:gd name="connsiteY20" fmla="*/ 504527 h 1692175"/>
              <a:gd name="connsiteX21" fmla="*/ 517922 w 1068214"/>
              <a:gd name="connsiteY21" fmla="*/ 255612 h 1692175"/>
              <a:gd name="connsiteX22" fmla="*/ 397371 w 1068214"/>
              <a:gd name="connsiteY22" fmla="*/ 299702 h 1692175"/>
              <a:gd name="connsiteX23" fmla="*/ 349374 w 1068214"/>
              <a:gd name="connsiteY23" fmla="*/ 415230 h 1692175"/>
              <a:gd name="connsiteX24" fmla="*/ 368908 w 1068214"/>
              <a:gd name="connsiteY24" fmla="*/ 502295 h 1692175"/>
              <a:gd name="connsiteX25" fmla="*/ 447601 w 1068214"/>
              <a:gd name="connsiteY25" fmla="*/ 583220 h 1692175"/>
              <a:gd name="connsiteX26" fmla="*/ 623962 w 1068214"/>
              <a:gd name="connsiteY26" fmla="*/ 680888 h 1692175"/>
              <a:gd name="connsiteX27" fmla="*/ 897434 w 1068214"/>
              <a:gd name="connsiteY27" fmla="*/ 841623 h 1692175"/>
              <a:gd name="connsiteX28" fmla="*/ 1030821 w 1068214"/>
              <a:gd name="connsiteY28" fmla="*/ 1002357 h 1692175"/>
              <a:gd name="connsiteX29" fmla="*/ 1068214 w 1068214"/>
              <a:gd name="connsiteY29" fmla="*/ 1199926 h 1692175"/>
              <a:gd name="connsiteX30" fmla="*/ 1003474 w 1068214"/>
              <a:gd name="connsiteY30" fmla="*/ 1454423 h 169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68214" h="1692175">
                <a:moveTo>
                  <a:pt x="536898" y="1692175"/>
                </a:moveTo>
                <a:cubicBezTo>
                  <a:pt x="367978" y="1692175"/>
                  <a:pt x="238125" y="1645667"/>
                  <a:pt x="147340" y="1552649"/>
                </a:cubicBezTo>
                <a:cubicBezTo>
                  <a:pt x="56555" y="1459632"/>
                  <a:pt x="7442" y="1320477"/>
                  <a:pt x="0" y="1135186"/>
                </a:cubicBezTo>
                <a:lnTo>
                  <a:pt x="313656" y="1107281"/>
                </a:lnTo>
                <a:cubicBezTo>
                  <a:pt x="317376" y="1188392"/>
                  <a:pt x="328725" y="1252574"/>
                  <a:pt x="347700" y="1299827"/>
                </a:cubicBezTo>
                <a:cubicBezTo>
                  <a:pt x="366676" y="1347080"/>
                  <a:pt x="392907" y="1380567"/>
                  <a:pt x="426393" y="1400286"/>
                </a:cubicBezTo>
                <a:cubicBezTo>
                  <a:pt x="459879" y="1420006"/>
                  <a:pt x="501179" y="1429866"/>
                  <a:pt x="550292" y="1429866"/>
                </a:cubicBezTo>
                <a:cubicBezTo>
                  <a:pt x="594941" y="1429866"/>
                  <a:pt x="633450" y="1420192"/>
                  <a:pt x="665820" y="1400844"/>
                </a:cubicBezTo>
                <a:cubicBezTo>
                  <a:pt x="698190" y="1381497"/>
                  <a:pt x="722561" y="1356196"/>
                  <a:pt x="738932" y="1324942"/>
                </a:cubicBezTo>
                <a:cubicBezTo>
                  <a:pt x="755303" y="1293688"/>
                  <a:pt x="763489" y="1259830"/>
                  <a:pt x="763489" y="1223367"/>
                </a:cubicBezTo>
                <a:cubicBezTo>
                  <a:pt x="763489" y="1185416"/>
                  <a:pt x="754001" y="1150813"/>
                  <a:pt x="735025" y="1119559"/>
                </a:cubicBezTo>
                <a:cubicBezTo>
                  <a:pt x="716050" y="1088305"/>
                  <a:pt x="682377" y="1056307"/>
                  <a:pt x="634008" y="1023565"/>
                </a:cubicBezTo>
                <a:cubicBezTo>
                  <a:pt x="585639" y="990823"/>
                  <a:pt x="517178" y="955104"/>
                  <a:pt x="428625" y="916409"/>
                </a:cubicBezTo>
                <a:cubicBezTo>
                  <a:pt x="293192" y="856878"/>
                  <a:pt x="195151" y="789347"/>
                  <a:pt x="134504" y="713817"/>
                </a:cubicBezTo>
                <a:cubicBezTo>
                  <a:pt x="73856" y="638286"/>
                  <a:pt x="43533" y="548431"/>
                  <a:pt x="43533" y="444252"/>
                </a:cubicBezTo>
                <a:cubicBezTo>
                  <a:pt x="43533" y="357931"/>
                  <a:pt x="63438" y="281099"/>
                  <a:pt x="103250" y="213754"/>
                </a:cubicBezTo>
                <a:cubicBezTo>
                  <a:pt x="143061" y="146409"/>
                  <a:pt x="199430" y="93947"/>
                  <a:pt x="272356" y="56368"/>
                </a:cubicBezTo>
                <a:cubicBezTo>
                  <a:pt x="345282" y="18789"/>
                  <a:pt x="429742" y="0"/>
                  <a:pt x="525736" y="0"/>
                </a:cubicBezTo>
                <a:cubicBezTo>
                  <a:pt x="686470" y="0"/>
                  <a:pt x="806091" y="41858"/>
                  <a:pt x="884598" y="125573"/>
                </a:cubicBezTo>
                <a:cubicBezTo>
                  <a:pt x="963104" y="209289"/>
                  <a:pt x="1009799" y="330026"/>
                  <a:pt x="1024682" y="487784"/>
                </a:cubicBezTo>
                <a:lnTo>
                  <a:pt x="714375" y="504527"/>
                </a:lnTo>
                <a:cubicBezTo>
                  <a:pt x="701725" y="338584"/>
                  <a:pt x="636241" y="255612"/>
                  <a:pt x="517922" y="255612"/>
                </a:cubicBezTo>
                <a:cubicBezTo>
                  <a:pt x="469553" y="255612"/>
                  <a:pt x="429370" y="270309"/>
                  <a:pt x="397371" y="299702"/>
                </a:cubicBezTo>
                <a:cubicBezTo>
                  <a:pt x="365373" y="329096"/>
                  <a:pt x="349374" y="367605"/>
                  <a:pt x="349374" y="415230"/>
                </a:cubicBezTo>
                <a:cubicBezTo>
                  <a:pt x="349374" y="447972"/>
                  <a:pt x="355886" y="476994"/>
                  <a:pt x="368908" y="502295"/>
                </a:cubicBezTo>
                <a:cubicBezTo>
                  <a:pt x="381931" y="527595"/>
                  <a:pt x="408162" y="554571"/>
                  <a:pt x="447601" y="583220"/>
                </a:cubicBezTo>
                <a:cubicBezTo>
                  <a:pt x="487041" y="611869"/>
                  <a:pt x="545828" y="644425"/>
                  <a:pt x="623962" y="680888"/>
                </a:cubicBezTo>
                <a:cubicBezTo>
                  <a:pt x="742281" y="736699"/>
                  <a:pt x="833438" y="790277"/>
                  <a:pt x="897434" y="841623"/>
                </a:cubicBezTo>
                <a:cubicBezTo>
                  <a:pt x="961430" y="892968"/>
                  <a:pt x="1005893" y="946547"/>
                  <a:pt x="1030821" y="1002357"/>
                </a:cubicBezTo>
                <a:cubicBezTo>
                  <a:pt x="1055750" y="1058168"/>
                  <a:pt x="1068214" y="1124024"/>
                  <a:pt x="1068214" y="1199926"/>
                </a:cubicBezTo>
                <a:cubicBezTo>
                  <a:pt x="1068214" y="1295176"/>
                  <a:pt x="1046634" y="1380008"/>
                  <a:pt x="1003474" y="1454423"/>
                </a:cubicBezTo>
              </a:path>
            </a:pathLst>
          </a:cu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2EEE456F-B5D8-406D-AABC-0EA56E027B74}"/>
              </a:ext>
            </a:extLst>
          </p:cNvPr>
          <p:cNvSpPr/>
          <p:nvPr/>
        </p:nvSpPr>
        <p:spPr>
          <a:xfrm>
            <a:off x="116456" y="4320390"/>
            <a:ext cx="1880816" cy="1636365"/>
          </a:xfrm>
          <a:custGeom>
            <a:avLst/>
            <a:gdLst>
              <a:gd name="connsiteX0" fmla="*/ 0 w 1880816"/>
              <a:gd name="connsiteY0" fmla="*/ 0 h 1636365"/>
              <a:gd name="connsiteX1" fmla="*/ 312539 w 1880816"/>
              <a:gd name="connsiteY1" fmla="*/ 0 h 1636365"/>
              <a:gd name="connsiteX2" fmla="*/ 510109 w 1880816"/>
              <a:gd name="connsiteY2" fmla="*/ 1120676 h 1636365"/>
              <a:gd name="connsiteX3" fmla="*/ 763489 w 1880816"/>
              <a:gd name="connsiteY3" fmla="*/ 0 h 1636365"/>
              <a:gd name="connsiteX4" fmla="*/ 1119560 w 1880816"/>
              <a:gd name="connsiteY4" fmla="*/ 0 h 1636365"/>
              <a:gd name="connsiteX5" fmla="*/ 1366242 w 1880816"/>
              <a:gd name="connsiteY5" fmla="*/ 1115095 h 1636365"/>
              <a:gd name="connsiteX6" fmla="*/ 1573858 w 1880816"/>
              <a:gd name="connsiteY6" fmla="*/ 0 h 1636365"/>
              <a:gd name="connsiteX7" fmla="*/ 1880816 w 1880816"/>
              <a:gd name="connsiteY7" fmla="*/ 0 h 1636365"/>
              <a:gd name="connsiteX8" fmla="*/ 1612332 w 1880816"/>
              <a:gd name="connsiteY8" fmla="*/ 1337460 h 1636365"/>
              <a:gd name="connsiteX9" fmla="*/ 1553766 w 1880816"/>
              <a:gd name="connsiteY9" fmla="*/ 1636365 h 1636365"/>
              <a:gd name="connsiteX10" fmla="*/ 1224484 w 1880816"/>
              <a:gd name="connsiteY10" fmla="*/ 1636365 h 1636365"/>
              <a:gd name="connsiteX11" fmla="*/ 938734 w 1880816"/>
              <a:gd name="connsiteY11" fmla="*/ 438671 h 1636365"/>
              <a:gd name="connsiteX12" fmla="*/ 647403 w 1880816"/>
              <a:gd name="connsiteY12" fmla="*/ 1636365 h 1636365"/>
              <a:gd name="connsiteX13" fmla="*/ 318121 w 1880816"/>
              <a:gd name="connsiteY13" fmla="*/ 1636365 h 1636365"/>
              <a:gd name="connsiteX14" fmla="*/ 0 w 1880816"/>
              <a:gd name="connsiteY14" fmla="*/ 0 h 1636365"/>
              <a:gd name="connsiteX0" fmla="*/ 1553766 w 1880816"/>
              <a:gd name="connsiteY0" fmla="*/ 1636365 h 1727805"/>
              <a:gd name="connsiteX1" fmla="*/ 1224484 w 1880816"/>
              <a:gd name="connsiteY1" fmla="*/ 1636365 h 1727805"/>
              <a:gd name="connsiteX2" fmla="*/ 938734 w 1880816"/>
              <a:gd name="connsiteY2" fmla="*/ 438671 h 1727805"/>
              <a:gd name="connsiteX3" fmla="*/ 647403 w 1880816"/>
              <a:gd name="connsiteY3" fmla="*/ 1636365 h 1727805"/>
              <a:gd name="connsiteX4" fmla="*/ 318121 w 1880816"/>
              <a:gd name="connsiteY4" fmla="*/ 1636365 h 1727805"/>
              <a:gd name="connsiteX5" fmla="*/ 0 w 1880816"/>
              <a:gd name="connsiteY5" fmla="*/ 0 h 1727805"/>
              <a:gd name="connsiteX6" fmla="*/ 312539 w 1880816"/>
              <a:gd name="connsiteY6" fmla="*/ 0 h 1727805"/>
              <a:gd name="connsiteX7" fmla="*/ 510109 w 1880816"/>
              <a:gd name="connsiteY7" fmla="*/ 1120676 h 1727805"/>
              <a:gd name="connsiteX8" fmla="*/ 763489 w 1880816"/>
              <a:gd name="connsiteY8" fmla="*/ 0 h 1727805"/>
              <a:gd name="connsiteX9" fmla="*/ 1119560 w 1880816"/>
              <a:gd name="connsiteY9" fmla="*/ 0 h 1727805"/>
              <a:gd name="connsiteX10" fmla="*/ 1366242 w 1880816"/>
              <a:gd name="connsiteY10" fmla="*/ 1115095 h 1727805"/>
              <a:gd name="connsiteX11" fmla="*/ 1573858 w 1880816"/>
              <a:gd name="connsiteY11" fmla="*/ 0 h 1727805"/>
              <a:gd name="connsiteX12" fmla="*/ 1880816 w 1880816"/>
              <a:gd name="connsiteY12" fmla="*/ 0 h 1727805"/>
              <a:gd name="connsiteX13" fmla="*/ 1612332 w 1880816"/>
              <a:gd name="connsiteY13" fmla="*/ 1337460 h 1727805"/>
              <a:gd name="connsiteX14" fmla="*/ 1645206 w 1880816"/>
              <a:gd name="connsiteY14" fmla="*/ 1727805 h 1727805"/>
              <a:gd name="connsiteX0" fmla="*/ 1553766 w 1880816"/>
              <a:gd name="connsiteY0" fmla="*/ 1636365 h 1636365"/>
              <a:gd name="connsiteX1" fmla="*/ 1224484 w 1880816"/>
              <a:gd name="connsiteY1" fmla="*/ 1636365 h 1636365"/>
              <a:gd name="connsiteX2" fmla="*/ 938734 w 1880816"/>
              <a:gd name="connsiteY2" fmla="*/ 438671 h 1636365"/>
              <a:gd name="connsiteX3" fmla="*/ 647403 w 1880816"/>
              <a:gd name="connsiteY3" fmla="*/ 1636365 h 1636365"/>
              <a:gd name="connsiteX4" fmla="*/ 318121 w 1880816"/>
              <a:gd name="connsiteY4" fmla="*/ 1636365 h 1636365"/>
              <a:gd name="connsiteX5" fmla="*/ 0 w 1880816"/>
              <a:gd name="connsiteY5" fmla="*/ 0 h 1636365"/>
              <a:gd name="connsiteX6" fmla="*/ 312539 w 1880816"/>
              <a:gd name="connsiteY6" fmla="*/ 0 h 1636365"/>
              <a:gd name="connsiteX7" fmla="*/ 510109 w 1880816"/>
              <a:gd name="connsiteY7" fmla="*/ 1120676 h 1636365"/>
              <a:gd name="connsiteX8" fmla="*/ 763489 w 1880816"/>
              <a:gd name="connsiteY8" fmla="*/ 0 h 1636365"/>
              <a:gd name="connsiteX9" fmla="*/ 1119560 w 1880816"/>
              <a:gd name="connsiteY9" fmla="*/ 0 h 1636365"/>
              <a:gd name="connsiteX10" fmla="*/ 1366242 w 1880816"/>
              <a:gd name="connsiteY10" fmla="*/ 1115095 h 1636365"/>
              <a:gd name="connsiteX11" fmla="*/ 1573858 w 1880816"/>
              <a:gd name="connsiteY11" fmla="*/ 0 h 1636365"/>
              <a:gd name="connsiteX12" fmla="*/ 1880816 w 1880816"/>
              <a:gd name="connsiteY12" fmla="*/ 0 h 1636365"/>
              <a:gd name="connsiteX13" fmla="*/ 1612332 w 1880816"/>
              <a:gd name="connsiteY13" fmla="*/ 1337460 h 163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80816" h="1636365">
                <a:moveTo>
                  <a:pt x="1553766" y="1636365"/>
                </a:moveTo>
                <a:lnTo>
                  <a:pt x="1224484" y="1636365"/>
                </a:lnTo>
                <a:lnTo>
                  <a:pt x="938734" y="438671"/>
                </a:lnTo>
                <a:lnTo>
                  <a:pt x="647403" y="1636365"/>
                </a:lnTo>
                <a:lnTo>
                  <a:pt x="318121" y="1636365"/>
                </a:lnTo>
                <a:lnTo>
                  <a:pt x="0" y="0"/>
                </a:lnTo>
                <a:lnTo>
                  <a:pt x="312539" y="0"/>
                </a:lnTo>
                <a:lnTo>
                  <a:pt x="510109" y="1120676"/>
                </a:lnTo>
                <a:lnTo>
                  <a:pt x="763489" y="0"/>
                </a:lnTo>
                <a:lnTo>
                  <a:pt x="1119560" y="0"/>
                </a:lnTo>
                <a:lnTo>
                  <a:pt x="1366242" y="1115095"/>
                </a:lnTo>
                <a:lnTo>
                  <a:pt x="1573858" y="0"/>
                </a:lnTo>
                <a:lnTo>
                  <a:pt x="1880816" y="0"/>
                </a:lnTo>
                <a:lnTo>
                  <a:pt x="1612332" y="1337460"/>
                </a:lnTo>
              </a:path>
            </a:pathLst>
          </a:cu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31E3061D-0A68-4044-842D-3924CCF57716}"/>
              </a:ext>
            </a:extLst>
          </p:cNvPr>
          <p:cNvSpPr/>
          <p:nvPr/>
        </p:nvSpPr>
        <p:spPr>
          <a:xfrm>
            <a:off x="6415699" y="4320390"/>
            <a:ext cx="1062632" cy="1636365"/>
          </a:xfrm>
          <a:custGeom>
            <a:avLst/>
            <a:gdLst>
              <a:gd name="connsiteX0" fmla="*/ 0 w 1062632"/>
              <a:gd name="connsiteY0" fmla="*/ 0 h 1636365"/>
              <a:gd name="connsiteX1" fmla="*/ 1062632 w 1062632"/>
              <a:gd name="connsiteY1" fmla="*/ 0 h 1636365"/>
              <a:gd name="connsiteX2" fmla="*/ 1062632 w 1062632"/>
              <a:gd name="connsiteY2" fmla="*/ 255612 h 1636365"/>
              <a:gd name="connsiteX3" fmla="*/ 687586 w 1062632"/>
              <a:gd name="connsiteY3" fmla="*/ 255612 h 1636365"/>
              <a:gd name="connsiteX4" fmla="*/ 685189 w 1062632"/>
              <a:gd name="connsiteY4" fmla="*/ 1361273 h 1636365"/>
              <a:gd name="connsiteX5" fmla="*/ 687586 w 1062632"/>
              <a:gd name="connsiteY5" fmla="*/ 1636365 h 1636365"/>
              <a:gd name="connsiteX6" fmla="*/ 377278 w 1062632"/>
              <a:gd name="connsiteY6" fmla="*/ 1636365 h 1636365"/>
              <a:gd name="connsiteX7" fmla="*/ 377278 w 1062632"/>
              <a:gd name="connsiteY7" fmla="*/ 255612 h 1636365"/>
              <a:gd name="connsiteX8" fmla="*/ 0 w 1062632"/>
              <a:gd name="connsiteY8" fmla="*/ 255612 h 1636365"/>
              <a:gd name="connsiteX9" fmla="*/ 0 w 1062632"/>
              <a:gd name="connsiteY9" fmla="*/ 0 h 1636365"/>
              <a:gd name="connsiteX0" fmla="*/ 687586 w 1062632"/>
              <a:gd name="connsiteY0" fmla="*/ 1636365 h 1727805"/>
              <a:gd name="connsiteX1" fmla="*/ 377278 w 1062632"/>
              <a:gd name="connsiteY1" fmla="*/ 1636365 h 1727805"/>
              <a:gd name="connsiteX2" fmla="*/ 377278 w 1062632"/>
              <a:gd name="connsiteY2" fmla="*/ 255612 h 1727805"/>
              <a:gd name="connsiteX3" fmla="*/ 0 w 1062632"/>
              <a:gd name="connsiteY3" fmla="*/ 255612 h 1727805"/>
              <a:gd name="connsiteX4" fmla="*/ 0 w 1062632"/>
              <a:gd name="connsiteY4" fmla="*/ 0 h 1727805"/>
              <a:gd name="connsiteX5" fmla="*/ 1062632 w 1062632"/>
              <a:gd name="connsiteY5" fmla="*/ 0 h 1727805"/>
              <a:gd name="connsiteX6" fmla="*/ 1062632 w 1062632"/>
              <a:gd name="connsiteY6" fmla="*/ 255612 h 1727805"/>
              <a:gd name="connsiteX7" fmla="*/ 687586 w 1062632"/>
              <a:gd name="connsiteY7" fmla="*/ 255612 h 1727805"/>
              <a:gd name="connsiteX8" fmla="*/ 685189 w 1062632"/>
              <a:gd name="connsiteY8" fmla="*/ 1361273 h 1727805"/>
              <a:gd name="connsiteX9" fmla="*/ 779026 w 1062632"/>
              <a:gd name="connsiteY9" fmla="*/ 1727805 h 1727805"/>
              <a:gd name="connsiteX0" fmla="*/ 687586 w 1062632"/>
              <a:gd name="connsiteY0" fmla="*/ 1636365 h 1636365"/>
              <a:gd name="connsiteX1" fmla="*/ 377278 w 1062632"/>
              <a:gd name="connsiteY1" fmla="*/ 1636365 h 1636365"/>
              <a:gd name="connsiteX2" fmla="*/ 377278 w 1062632"/>
              <a:gd name="connsiteY2" fmla="*/ 255612 h 1636365"/>
              <a:gd name="connsiteX3" fmla="*/ 0 w 1062632"/>
              <a:gd name="connsiteY3" fmla="*/ 255612 h 1636365"/>
              <a:gd name="connsiteX4" fmla="*/ 0 w 1062632"/>
              <a:gd name="connsiteY4" fmla="*/ 0 h 1636365"/>
              <a:gd name="connsiteX5" fmla="*/ 1062632 w 1062632"/>
              <a:gd name="connsiteY5" fmla="*/ 0 h 1636365"/>
              <a:gd name="connsiteX6" fmla="*/ 1062632 w 1062632"/>
              <a:gd name="connsiteY6" fmla="*/ 255612 h 1636365"/>
              <a:gd name="connsiteX7" fmla="*/ 687586 w 1062632"/>
              <a:gd name="connsiteY7" fmla="*/ 255612 h 1636365"/>
              <a:gd name="connsiteX8" fmla="*/ 685189 w 1062632"/>
              <a:gd name="connsiteY8" fmla="*/ 1361273 h 163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632" h="1636365">
                <a:moveTo>
                  <a:pt x="687586" y="1636365"/>
                </a:moveTo>
                <a:lnTo>
                  <a:pt x="377278" y="1636365"/>
                </a:lnTo>
                <a:lnTo>
                  <a:pt x="377278" y="255612"/>
                </a:lnTo>
                <a:lnTo>
                  <a:pt x="0" y="255612"/>
                </a:lnTo>
                <a:lnTo>
                  <a:pt x="0" y="0"/>
                </a:lnTo>
                <a:lnTo>
                  <a:pt x="1062632" y="0"/>
                </a:lnTo>
                <a:lnTo>
                  <a:pt x="1062632" y="255612"/>
                </a:lnTo>
                <a:lnTo>
                  <a:pt x="687586" y="255612"/>
                </a:lnTo>
                <a:lnTo>
                  <a:pt x="685189" y="1361273"/>
                </a:lnTo>
              </a:path>
            </a:pathLst>
          </a:custGeom>
          <a:noFill/>
          <a:ln w="28575">
            <a:solidFill>
              <a:srgbClr val="FC0C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Rectangle: Rounded Corners 13">
            <a:extLst>
              <a:ext uri="{FF2B5EF4-FFF2-40B4-BE49-F238E27FC236}">
                <a16:creationId xmlns:a16="http://schemas.microsoft.com/office/drawing/2014/main" xmlns="" id="{40F27FAB-1D06-4FFB-A337-09864430FEDB}"/>
              </a:ext>
            </a:extLst>
          </p:cNvPr>
          <p:cNvSpPr/>
          <p:nvPr/>
        </p:nvSpPr>
        <p:spPr>
          <a:xfrm>
            <a:off x="1363286" y="4263448"/>
            <a:ext cx="4281055" cy="1693307"/>
          </a:xfrm>
          <a:custGeom>
            <a:avLst/>
            <a:gdLst>
              <a:gd name="connsiteX0" fmla="*/ 0 w 4712690"/>
              <a:gd name="connsiteY0" fmla="*/ 110584 h 1692175"/>
              <a:gd name="connsiteX1" fmla="*/ 110584 w 4712690"/>
              <a:gd name="connsiteY1" fmla="*/ 0 h 1692175"/>
              <a:gd name="connsiteX2" fmla="*/ 4602106 w 4712690"/>
              <a:gd name="connsiteY2" fmla="*/ 0 h 1692175"/>
              <a:gd name="connsiteX3" fmla="*/ 4712690 w 4712690"/>
              <a:gd name="connsiteY3" fmla="*/ 110584 h 1692175"/>
              <a:gd name="connsiteX4" fmla="*/ 4712690 w 4712690"/>
              <a:gd name="connsiteY4" fmla="*/ 1581591 h 1692175"/>
              <a:gd name="connsiteX5" fmla="*/ 4602106 w 4712690"/>
              <a:gd name="connsiteY5" fmla="*/ 1692175 h 1692175"/>
              <a:gd name="connsiteX6" fmla="*/ 110584 w 4712690"/>
              <a:gd name="connsiteY6" fmla="*/ 1692175 h 1692175"/>
              <a:gd name="connsiteX7" fmla="*/ 0 w 4712690"/>
              <a:gd name="connsiteY7" fmla="*/ 1581591 h 1692175"/>
              <a:gd name="connsiteX8" fmla="*/ 0 w 4712690"/>
              <a:gd name="connsiteY8" fmla="*/ 110584 h 1692175"/>
              <a:gd name="connsiteX0" fmla="*/ 0 w 4712690"/>
              <a:gd name="connsiteY0" fmla="*/ 111716 h 1693307"/>
              <a:gd name="connsiteX1" fmla="*/ 110584 w 4712690"/>
              <a:gd name="connsiteY1" fmla="*/ 1132 h 1693307"/>
              <a:gd name="connsiteX2" fmla="*/ 4268998 w 4712690"/>
              <a:gd name="connsiteY2" fmla="*/ 0 h 1693307"/>
              <a:gd name="connsiteX3" fmla="*/ 4602106 w 4712690"/>
              <a:gd name="connsiteY3" fmla="*/ 1132 h 1693307"/>
              <a:gd name="connsiteX4" fmla="*/ 4712690 w 4712690"/>
              <a:gd name="connsiteY4" fmla="*/ 111716 h 1693307"/>
              <a:gd name="connsiteX5" fmla="*/ 4712690 w 4712690"/>
              <a:gd name="connsiteY5" fmla="*/ 1582723 h 1693307"/>
              <a:gd name="connsiteX6" fmla="*/ 4602106 w 4712690"/>
              <a:gd name="connsiteY6" fmla="*/ 1693307 h 1693307"/>
              <a:gd name="connsiteX7" fmla="*/ 110584 w 4712690"/>
              <a:gd name="connsiteY7" fmla="*/ 1693307 h 1693307"/>
              <a:gd name="connsiteX8" fmla="*/ 0 w 4712690"/>
              <a:gd name="connsiteY8" fmla="*/ 1582723 h 1693307"/>
              <a:gd name="connsiteX9" fmla="*/ 0 w 4712690"/>
              <a:gd name="connsiteY9" fmla="*/ 111716 h 1693307"/>
              <a:gd name="connsiteX0" fmla="*/ 4268998 w 4712690"/>
              <a:gd name="connsiteY0" fmla="*/ 0 h 1693307"/>
              <a:gd name="connsiteX1" fmla="*/ 4602106 w 4712690"/>
              <a:gd name="connsiteY1" fmla="*/ 1132 h 1693307"/>
              <a:gd name="connsiteX2" fmla="*/ 4712690 w 4712690"/>
              <a:gd name="connsiteY2" fmla="*/ 111716 h 1693307"/>
              <a:gd name="connsiteX3" fmla="*/ 4712690 w 4712690"/>
              <a:gd name="connsiteY3" fmla="*/ 1582723 h 1693307"/>
              <a:gd name="connsiteX4" fmla="*/ 4602106 w 4712690"/>
              <a:gd name="connsiteY4" fmla="*/ 1693307 h 1693307"/>
              <a:gd name="connsiteX5" fmla="*/ 110584 w 4712690"/>
              <a:gd name="connsiteY5" fmla="*/ 1693307 h 1693307"/>
              <a:gd name="connsiteX6" fmla="*/ 0 w 4712690"/>
              <a:gd name="connsiteY6" fmla="*/ 1582723 h 1693307"/>
              <a:gd name="connsiteX7" fmla="*/ 0 w 4712690"/>
              <a:gd name="connsiteY7" fmla="*/ 111716 h 1693307"/>
              <a:gd name="connsiteX8" fmla="*/ 110584 w 4712690"/>
              <a:gd name="connsiteY8" fmla="*/ 1132 h 1693307"/>
              <a:gd name="connsiteX9" fmla="*/ 4360438 w 4712690"/>
              <a:gd name="connsiteY9" fmla="*/ 91440 h 1693307"/>
              <a:gd name="connsiteX0" fmla="*/ 4268998 w 4712690"/>
              <a:gd name="connsiteY0" fmla="*/ 0 h 1693307"/>
              <a:gd name="connsiteX1" fmla="*/ 4602106 w 4712690"/>
              <a:gd name="connsiteY1" fmla="*/ 1132 h 1693307"/>
              <a:gd name="connsiteX2" fmla="*/ 4712690 w 4712690"/>
              <a:gd name="connsiteY2" fmla="*/ 111716 h 1693307"/>
              <a:gd name="connsiteX3" fmla="*/ 4712690 w 4712690"/>
              <a:gd name="connsiteY3" fmla="*/ 1582723 h 1693307"/>
              <a:gd name="connsiteX4" fmla="*/ 4602106 w 4712690"/>
              <a:gd name="connsiteY4" fmla="*/ 1693307 h 1693307"/>
              <a:gd name="connsiteX5" fmla="*/ 110584 w 4712690"/>
              <a:gd name="connsiteY5" fmla="*/ 1693307 h 1693307"/>
              <a:gd name="connsiteX6" fmla="*/ 0 w 4712690"/>
              <a:gd name="connsiteY6" fmla="*/ 1582723 h 1693307"/>
              <a:gd name="connsiteX7" fmla="*/ 0 w 4712690"/>
              <a:gd name="connsiteY7" fmla="*/ 111716 h 1693307"/>
              <a:gd name="connsiteX8" fmla="*/ 110584 w 4712690"/>
              <a:gd name="connsiteY8" fmla="*/ 1132 h 1693307"/>
              <a:gd name="connsiteX0" fmla="*/ 4268998 w 4712690"/>
              <a:gd name="connsiteY0" fmla="*/ 0 h 1693307"/>
              <a:gd name="connsiteX1" fmla="*/ 4602106 w 4712690"/>
              <a:gd name="connsiteY1" fmla="*/ 1132 h 1693307"/>
              <a:gd name="connsiteX2" fmla="*/ 4712690 w 4712690"/>
              <a:gd name="connsiteY2" fmla="*/ 111716 h 1693307"/>
              <a:gd name="connsiteX3" fmla="*/ 4712690 w 4712690"/>
              <a:gd name="connsiteY3" fmla="*/ 1582723 h 1693307"/>
              <a:gd name="connsiteX4" fmla="*/ 4602106 w 4712690"/>
              <a:gd name="connsiteY4" fmla="*/ 1693307 h 1693307"/>
              <a:gd name="connsiteX5" fmla="*/ 110584 w 4712690"/>
              <a:gd name="connsiteY5" fmla="*/ 1693307 h 1693307"/>
              <a:gd name="connsiteX6" fmla="*/ 0 w 4712690"/>
              <a:gd name="connsiteY6" fmla="*/ 1582723 h 1693307"/>
              <a:gd name="connsiteX7" fmla="*/ 0 w 4712690"/>
              <a:gd name="connsiteY7" fmla="*/ 111716 h 1693307"/>
              <a:gd name="connsiteX0" fmla="*/ 4268998 w 4712690"/>
              <a:gd name="connsiteY0" fmla="*/ 0 h 1693307"/>
              <a:gd name="connsiteX1" fmla="*/ 4602106 w 4712690"/>
              <a:gd name="connsiteY1" fmla="*/ 1132 h 1693307"/>
              <a:gd name="connsiteX2" fmla="*/ 4712690 w 4712690"/>
              <a:gd name="connsiteY2" fmla="*/ 111716 h 1693307"/>
              <a:gd name="connsiteX3" fmla="*/ 4712690 w 4712690"/>
              <a:gd name="connsiteY3" fmla="*/ 1582723 h 1693307"/>
              <a:gd name="connsiteX4" fmla="*/ 4602106 w 4712690"/>
              <a:gd name="connsiteY4" fmla="*/ 1693307 h 1693307"/>
              <a:gd name="connsiteX5" fmla="*/ 110584 w 4712690"/>
              <a:gd name="connsiteY5" fmla="*/ 1693307 h 1693307"/>
              <a:gd name="connsiteX6" fmla="*/ 0 w 4712690"/>
              <a:gd name="connsiteY6" fmla="*/ 1582723 h 1693307"/>
              <a:gd name="connsiteX0" fmla="*/ 4158414 w 4602106"/>
              <a:gd name="connsiteY0" fmla="*/ 0 h 1693307"/>
              <a:gd name="connsiteX1" fmla="*/ 4491522 w 4602106"/>
              <a:gd name="connsiteY1" fmla="*/ 1132 h 1693307"/>
              <a:gd name="connsiteX2" fmla="*/ 4602106 w 4602106"/>
              <a:gd name="connsiteY2" fmla="*/ 111716 h 1693307"/>
              <a:gd name="connsiteX3" fmla="*/ 4602106 w 4602106"/>
              <a:gd name="connsiteY3" fmla="*/ 1582723 h 1693307"/>
              <a:gd name="connsiteX4" fmla="*/ 4491522 w 4602106"/>
              <a:gd name="connsiteY4" fmla="*/ 1693307 h 1693307"/>
              <a:gd name="connsiteX5" fmla="*/ 0 w 4602106"/>
              <a:gd name="connsiteY5" fmla="*/ 1693307 h 1693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2106" h="1693307">
                <a:moveTo>
                  <a:pt x="4158414" y="0"/>
                </a:moveTo>
                <a:lnTo>
                  <a:pt x="4491522" y="1132"/>
                </a:lnTo>
                <a:cubicBezTo>
                  <a:pt x="4552596" y="1132"/>
                  <a:pt x="4602106" y="50642"/>
                  <a:pt x="4602106" y="111716"/>
                </a:cubicBezTo>
                <a:lnTo>
                  <a:pt x="4602106" y="1582723"/>
                </a:lnTo>
                <a:cubicBezTo>
                  <a:pt x="4602106" y="1643797"/>
                  <a:pt x="4552596" y="1693307"/>
                  <a:pt x="4491522" y="1693307"/>
                </a:cubicBezTo>
                <a:lnTo>
                  <a:pt x="0" y="1693307"/>
                </a:lnTo>
              </a:path>
            </a:pathLst>
          </a:cu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xmlns="" id="{56244EA6-F3CB-4552-9611-12149DF65C1E}"/>
              </a:ext>
            </a:extLst>
          </p:cNvPr>
          <p:cNvSpPr/>
          <p:nvPr/>
        </p:nvSpPr>
        <p:spPr>
          <a:xfrm>
            <a:off x="6947014" y="900113"/>
            <a:ext cx="4602106" cy="1693307"/>
          </a:xfrm>
          <a:custGeom>
            <a:avLst/>
            <a:gdLst>
              <a:gd name="connsiteX0" fmla="*/ 0 w 4712690"/>
              <a:gd name="connsiteY0" fmla="*/ 110584 h 1692175"/>
              <a:gd name="connsiteX1" fmla="*/ 110584 w 4712690"/>
              <a:gd name="connsiteY1" fmla="*/ 0 h 1692175"/>
              <a:gd name="connsiteX2" fmla="*/ 4602106 w 4712690"/>
              <a:gd name="connsiteY2" fmla="*/ 0 h 1692175"/>
              <a:gd name="connsiteX3" fmla="*/ 4712690 w 4712690"/>
              <a:gd name="connsiteY3" fmla="*/ 110584 h 1692175"/>
              <a:gd name="connsiteX4" fmla="*/ 4712690 w 4712690"/>
              <a:gd name="connsiteY4" fmla="*/ 1581591 h 1692175"/>
              <a:gd name="connsiteX5" fmla="*/ 4602106 w 4712690"/>
              <a:gd name="connsiteY5" fmla="*/ 1692175 h 1692175"/>
              <a:gd name="connsiteX6" fmla="*/ 110584 w 4712690"/>
              <a:gd name="connsiteY6" fmla="*/ 1692175 h 1692175"/>
              <a:gd name="connsiteX7" fmla="*/ 0 w 4712690"/>
              <a:gd name="connsiteY7" fmla="*/ 1581591 h 1692175"/>
              <a:gd name="connsiteX8" fmla="*/ 0 w 4712690"/>
              <a:gd name="connsiteY8" fmla="*/ 110584 h 1692175"/>
              <a:gd name="connsiteX0" fmla="*/ 0 w 4712690"/>
              <a:gd name="connsiteY0" fmla="*/ 111716 h 1693307"/>
              <a:gd name="connsiteX1" fmla="*/ 110584 w 4712690"/>
              <a:gd name="connsiteY1" fmla="*/ 1132 h 1693307"/>
              <a:gd name="connsiteX2" fmla="*/ 4268998 w 4712690"/>
              <a:gd name="connsiteY2" fmla="*/ 0 h 1693307"/>
              <a:gd name="connsiteX3" fmla="*/ 4602106 w 4712690"/>
              <a:gd name="connsiteY3" fmla="*/ 1132 h 1693307"/>
              <a:gd name="connsiteX4" fmla="*/ 4712690 w 4712690"/>
              <a:gd name="connsiteY4" fmla="*/ 111716 h 1693307"/>
              <a:gd name="connsiteX5" fmla="*/ 4712690 w 4712690"/>
              <a:gd name="connsiteY5" fmla="*/ 1582723 h 1693307"/>
              <a:gd name="connsiteX6" fmla="*/ 4602106 w 4712690"/>
              <a:gd name="connsiteY6" fmla="*/ 1693307 h 1693307"/>
              <a:gd name="connsiteX7" fmla="*/ 110584 w 4712690"/>
              <a:gd name="connsiteY7" fmla="*/ 1693307 h 1693307"/>
              <a:gd name="connsiteX8" fmla="*/ 0 w 4712690"/>
              <a:gd name="connsiteY8" fmla="*/ 1582723 h 1693307"/>
              <a:gd name="connsiteX9" fmla="*/ 0 w 4712690"/>
              <a:gd name="connsiteY9" fmla="*/ 111716 h 1693307"/>
              <a:gd name="connsiteX0" fmla="*/ 4268998 w 4712690"/>
              <a:gd name="connsiteY0" fmla="*/ 0 h 1693307"/>
              <a:gd name="connsiteX1" fmla="*/ 4602106 w 4712690"/>
              <a:gd name="connsiteY1" fmla="*/ 1132 h 1693307"/>
              <a:gd name="connsiteX2" fmla="*/ 4712690 w 4712690"/>
              <a:gd name="connsiteY2" fmla="*/ 111716 h 1693307"/>
              <a:gd name="connsiteX3" fmla="*/ 4712690 w 4712690"/>
              <a:gd name="connsiteY3" fmla="*/ 1582723 h 1693307"/>
              <a:gd name="connsiteX4" fmla="*/ 4602106 w 4712690"/>
              <a:gd name="connsiteY4" fmla="*/ 1693307 h 1693307"/>
              <a:gd name="connsiteX5" fmla="*/ 110584 w 4712690"/>
              <a:gd name="connsiteY5" fmla="*/ 1693307 h 1693307"/>
              <a:gd name="connsiteX6" fmla="*/ 0 w 4712690"/>
              <a:gd name="connsiteY6" fmla="*/ 1582723 h 1693307"/>
              <a:gd name="connsiteX7" fmla="*/ 0 w 4712690"/>
              <a:gd name="connsiteY7" fmla="*/ 111716 h 1693307"/>
              <a:gd name="connsiteX8" fmla="*/ 110584 w 4712690"/>
              <a:gd name="connsiteY8" fmla="*/ 1132 h 1693307"/>
              <a:gd name="connsiteX9" fmla="*/ 4360438 w 4712690"/>
              <a:gd name="connsiteY9" fmla="*/ 91440 h 1693307"/>
              <a:gd name="connsiteX0" fmla="*/ 4268998 w 4712690"/>
              <a:gd name="connsiteY0" fmla="*/ 0 h 1693307"/>
              <a:gd name="connsiteX1" fmla="*/ 4602106 w 4712690"/>
              <a:gd name="connsiteY1" fmla="*/ 1132 h 1693307"/>
              <a:gd name="connsiteX2" fmla="*/ 4712690 w 4712690"/>
              <a:gd name="connsiteY2" fmla="*/ 111716 h 1693307"/>
              <a:gd name="connsiteX3" fmla="*/ 4712690 w 4712690"/>
              <a:gd name="connsiteY3" fmla="*/ 1582723 h 1693307"/>
              <a:gd name="connsiteX4" fmla="*/ 4602106 w 4712690"/>
              <a:gd name="connsiteY4" fmla="*/ 1693307 h 1693307"/>
              <a:gd name="connsiteX5" fmla="*/ 110584 w 4712690"/>
              <a:gd name="connsiteY5" fmla="*/ 1693307 h 1693307"/>
              <a:gd name="connsiteX6" fmla="*/ 0 w 4712690"/>
              <a:gd name="connsiteY6" fmla="*/ 1582723 h 1693307"/>
              <a:gd name="connsiteX7" fmla="*/ 0 w 4712690"/>
              <a:gd name="connsiteY7" fmla="*/ 111716 h 1693307"/>
              <a:gd name="connsiteX8" fmla="*/ 110584 w 4712690"/>
              <a:gd name="connsiteY8" fmla="*/ 1132 h 1693307"/>
              <a:gd name="connsiteX0" fmla="*/ 4268998 w 4712690"/>
              <a:gd name="connsiteY0" fmla="*/ 0 h 1693307"/>
              <a:gd name="connsiteX1" fmla="*/ 4602106 w 4712690"/>
              <a:gd name="connsiteY1" fmla="*/ 1132 h 1693307"/>
              <a:gd name="connsiteX2" fmla="*/ 4712690 w 4712690"/>
              <a:gd name="connsiteY2" fmla="*/ 111716 h 1693307"/>
              <a:gd name="connsiteX3" fmla="*/ 4712690 w 4712690"/>
              <a:gd name="connsiteY3" fmla="*/ 1582723 h 1693307"/>
              <a:gd name="connsiteX4" fmla="*/ 4602106 w 4712690"/>
              <a:gd name="connsiteY4" fmla="*/ 1693307 h 1693307"/>
              <a:gd name="connsiteX5" fmla="*/ 110584 w 4712690"/>
              <a:gd name="connsiteY5" fmla="*/ 1693307 h 1693307"/>
              <a:gd name="connsiteX6" fmla="*/ 0 w 4712690"/>
              <a:gd name="connsiteY6" fmla="*/ 1582723 h 1693307"/>
              <a:gd name="connsiteX7" fmla="*/ 0 w 4712690"/>
              <a:gd name="connsiteY7" fmla="*/ 111716 h 1693307"/>
              <a:gd name="connsiteX0" fmla="*/ 4268998 w 4712690"/>
              <a:gd name="connsiteY0" fmla="*/ 0 h 1693307"/>
              <a:gd name="connsiteX1" fmla="*/ 4602106 w 4712690"/>
              <a:gd name="connsiteY1" fmla="*/ 1132 h 1693307"/>
              <a:gd name="connsiteX2" fmla="*/ 4712690 w 4712690"/>
              <a:gd name="connsiteY2" fmla="*/ 111716 h 1693307"/>
              <a:gd name="connsiteX3" fmla="*/ 4712690 w 4712690"/>
              <a:gd name="connsiteY3" fmla="*/ 1582723 h 1693307"/>
              <a:gd name="connsiteX4" fmla="*/ 4602106 w 4712690"/>
              <a:gd name="connsiteY4" fmla="*/ 1693307 h 1693307"/>
              <a:gd name="connsiteX5" fmla="*/ 110584 w 4712690"/>
              <a:gd name="connsiteY5" fmla="*/ 1693307 h 1693307"/>
              <a:gd name="connsiteX6" fmla="*/ 0 w 4712690"/>
              <a:gd name="connsiteY6" fmla="*/ 1582723 h 1693307"/>
              <a:gd name="connsiteX0" fmla="*/ 4158414 w 4602106"/>
              <a:gd name="connsiteY0" fmla="*/ 0 h 1693307"/>
              <a:gd name="connsiteX1" fmla="*/ 4491522 w 4602106"/>
              <a:gd name="connsiteY1" fmla="*/ 1132 h 1693307"/>
              <a:gd name="connsiteX2" fmla="*/ 4602106 w 4602106"/>
              <a:gd name="connsiteY2" fmla="*/ 111716 h 1693307"/>
              <a:gd name="connsiteX3" fmla="*/ 4602106 w 4602106"/>
              <a:gd name="connsiteY3" fmla="*/ 1582723 h 1693307"/>
              <a:gd name="connsiteX4" fmla="*/ 4491522 w 4602106"/>
              <a:gd name="connsiteY4" fmla="*/ 1693307 h 1693307"/>
              <a:gd name="connsiteX5" fmla="*/ 0 w 4602106"/>
              <a:gd name="connsiteY5" fmla="*/ 1693307 h 1693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2106" h="1693307">
                <a:moveTo>
                  <a:pt x="4158414" y="0"/>
                </a:moveTo>
                <a:lnTo>
                  <a:pt x="4491522" y="1132"/>
                </a:lnTo>
                <a:cubicBezTo>
                  <a:pt x="4552596" y="1132"/>
                  <a:pt x="4602106" y="50642"/>
                  <a:pt x="4602106" y="111716"/>
                </a:cubicBezTo>
                <a:lnTo>
                  <a:pt x="4602106" y="1582723"/>
                </a:lnTo>
                <a:cubicBezTo>
                  <a:pt x="4602106" y="1643797"/>
                  <a:pt x="4552596" y="1693307"/>
                  <a:pt x="4491522" y="1693307"/>
                </a:cubicBezTo>
                <a:lnTo>
                  <a:pt x="0" y="1693307"/>
                </a:lnTo>
              </a:path>
            </a:pathLst>
          </a:custGeom>
          <a:noFill/>
          <a:ln w="28575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xmlns="" id="{9C5FAF4D-F6F0-4AA7-9A6A-88F067A50C13}"/>
              </a:ext>
            </a:extLst>
          </p:cNvPr>
          <p:cNvSpPr/>
          <p:nvPr/>
        </p:nvSpPr>
        <p:spPr>
          <a:xfrm>
            <a:off x="6947014" y="4263447"/>
            <a:ext cx="4602106" cy="1693307"/>
          </a:xfrm>
          <a:custGeom>
            <a:avLst/>
            <a:gdLst>
              <a:gd name="connsiteX0" fmla="*/ 0 w 4712690"/>
              <a:gd name="connsiteY0" fmla="*/ 110584 h 1692175"/>
              <a:gd name="connsiteX1" fmla="*/ 110584 w 4712690"/>
              <a:gd name="connsiteY1" fmla="*/ 0 h 1692175"/>
              <a:gd name="connsiteX2" fmla="*/ 4602106 w 4712690"/>
              <a:gd name="connsiteY2" fmla="*/ 0 h 1692175"/>
              <a:gd name="connsiteX3" fmla="*/ 4712690 w 4712690"/>
              <a:gd name="connsiteY3" fmla="*/ 110584 h 1692175"/>
              <a:gd name="connsiteX4" fmla="*/ 4712690 w 4712690"/>
              <a:gd name="connsiteY4" fmla="*/ 1581591 h 1692175"/>
              <a:gd name="connsiteX5" fmla="*/ 4602106 w 4712690"/>
              <a:gd name="connsiteY5" fmla="*/ 1692175 h 1692175"/>
              <a:gd name="connsiteX6" fmla="*/ 110584 w 4712690"/>
              <a:gd name="connsiteY6" fmla="*/ 1692175 h 1692175"/>
              <a:gd name="connsiteX7" fmla="*/ 0 w 4712690"/>
              <a:gd name="connsiteY7" fmla="*/ 1581591 h 1692175"/>
              <a:gd name="connsiteX8" fmla="*/ 0 w 4712690"/>
              <a:gd name="connsiteY8" fmla="*/ 110584 h 1692175"/>
              <a:gd name="connsiteX0" fmla="*/ 0 w 4712690"/>
              <a:gd name="connsiteY0" fmla="*/ 111716 h 1693307"/>
              <a:gd name="connsiteX1" fmla="*/ 110584 w 4712690"/>
              <a:gd name="connsiteY1" fmla="*/ 1132 h 1693307"/>
              <a:gd name="connsiteX2" fmla="*/ 4268998 w 4712690"/>
              <a:gd name="connsiteY2" fmla="*/ 0 h 1693307"/>
              <a:gd name="connsiteX3" fmla="*/ 4602106 w 4712690"/>
              <a:gd name="connsiteY3" fmla="*/ 1132 h 1693307"/>
              <a:gd name="connsiteX4" fmla="*/ 4712690 w 4712690"/>
              <a:gd name="connsiteY4" fmla="*/ 111716 h 1693307"/>
              <a:gd name="connsiteX5" fmla="*/ 4712690 w 4712690"/>
              <a:gd name="connsiteY5" fmla="*/ 1582723 h 1693307"/>
              <a:gd name="connsiteX6" fmla="*/ 4602106 w 4712690"/>
              <a:gd name="connsiteY6" fmla="*/ 1693307 h 1693307"/>
              <a:gd name="connsiteX7" fmla="*/ 110584 w 4712690"/>
              <a:gd name="connsiteY7" fmla="*/ 1693307 h 1693307"/>
              <a:gd name="connsiteX8" fmla="*/ 0 w 4712690"/>
              <a:gd name="connsiteY8" fmla="*/ 1582723 h 1693307"/>
              <a:gd name="connsiteX9" fmla="*/ 0 w 4712690"/>
              <a:gd name="connsiteY9" fmla="*/ 111716 h 1693307"/>
              <a:gd name="connsiteX0" fmla="*/ 4268998 w 4712690"/>
              <a:gd name="connsiteY0" fmla="*/ 0 h 1693307"/>
              <a:gd name="connsiteX1" fmla="*/ 4602106 w 4712690"/>
              <a:gd name="connsiteY1" fmla="*/ 1132 h 1693307"/>
              <a:gd name="connsiteX2" fmla="*/ 4712690 w 4712690"/>
              <a:gd name="connsiteY2" fmla="*/ 111716 h 1693307"/>
              <a:gd name="connsiteX3" fmla="*/ 4712690 w 4712690"/>
              <a:gd name="connsiteY3" fmla="*/ 1582723 h 1693307"/>
              <a:gd name="connsiteX4" fmla="*/ 4602106 w 4712690"/>
              <a:gd name="connsiteY4" fmla="*/ 1693307 h 1693307"/>
              <a:gd name="connsiteX5" fmla="*/ 110584 w 4712690"/>
              <a:gd name="connsiteY5" fmla="*/ 1693307 h 1693307"/>
              <a:gd name="connsiteX6" fmla="*/ 0 w 4712690"/>
              <a:gd name="connsiteY6" fmla="*/ 1582723 h 1693307"/>
              <a:gd name="connsiteX7" fmla="*/ 0 w 4712690"/>
              <a:gd name="connsiteY7" fmla="*/ 111716 h 1693307"/>
              <a:gd name="connsiteX8" fmla="*/ 110584 w 4712690"/>
              <a:gd name="connsiteY8" fmla="*/ 1132 h 1693307"/>
              <a:gd name="connsiteX9" fmla="*/ 4360438 w 4712690"/>
              <a:gd name="connsiteY9" fmla="*/ 91440 h 1693307"/>
              <a:gd name="connsiteX0" fmla="*/ 4268998 w 4712690"/>
              <a:gd name="connsiteY0" fmla="*/ 0 h 1693307"/>
              <a:gd name="connsiteX1" fmla="*/ 4602106 w 4712690"/>
              <a:gd name="connsiteY1" fmla="*/ 1132 h 1693307"/>
              <a:gd name="connsiteX2" fmla="*/ 4712690 w 4712690"/>
              <a:gd name="connsiteY2" fmla="*/ 111716 h 1693307"/>
              <a:gd name="connsiteX3" fmla="*/ 4712690 w 4712690"/>
              <a:gd name="connsiteY3" fmla="*/ 1582723 h 1693307"/>
              <a:gd name="connsiteX4" fmla="*/ 4602106 w 4712690"/>
              <a:gd name="connsiteY4" fmla="*/ 1693307 h 1693307"/>
              <a:gd name="connsiteX5" fmla="*/ 110584 w 4712690"/>
              <a:gd name="connsiteY5" fmla="*/ 1693307 h 1693307"/>
              <a:gd name="connsiteX6" fmla="*/ 0 w 4712690"/>
              <a:gd name="connsiteY6" fmla="*/ 1582723 h 1693307"/>
              <a:gd name="connsiteX7" fmla="*/ 0 w 4712690"/>
              <a:gd name="connsiteY7" fmla="*/ 111716 h 1693307"/>
              <a:gd name="connsiteX8" fmla="*/ 110584 w 4712690"/>
              <a:gd name="connsiteY8" fmla="*/ 1132 h 1693307"/>
              <a:gd name="connsiteX0" fmla="*/ 4268998 w 4712690"/>
              <a:gd name="connsiteY0" fmla="*/ 0 h 1693307"/>
              <a:gd name="connsiteX1" fmla="*/ 4602106 w 4712690"/>
              <a:gd name="connsiteY1" fmla="*/ 1132 h 1693307"/>
              <a:gd name="connsiteX2" fmla="*/ 4712690 w 4712690"/>
              <a:gd name="connsiteY2" fmla="*/ 111716 h 1693307"/>
              <a:gd name="connsiteX3" fmla="*/ 4712690 w 4712690"/>
              <a:gd name="connsiteY3" fmla="*/ 1582723 h 1693307"/>
              <a:gd name="connsiteX4" fmla="*/ 4602106 w 4712690"/>
              <a:gd name="connsiteY4" fmla="*/ 1693307 h 1693307"/>
              <a:gd name="connsiteX5" fmla="*/ 110584 w 4712690"/>
              <a:gd name="connsiteY5" fmla="*/ 1693307 h 1693307"/>
              <a:gd name="connsiteX6" fmla="*/ 0 w 4712690"/>
              <a:gd name="connsiteY6" fmla="*/ 1582723 h 1693307"/>
              <a:gd name="connsiteX7" fmla="*/ 0 w 4712690"/>
              <a:gd name="connsiteY7" fmla="*/ 111716 h 1693307"/>
              <a:gd name="connsiteX0" fmla="*/ 4268998 w 4712690"/>
              <a:gd name="connsiteY0" fmla="*/ 0 h 1693307"/>
              <a:gd name="connsiteX1" fmla="*/ 4602106 w 4712690"/>
              <a:gd name="connsiteY1" fmla="*/ 1132 h 1693307"/>
              <a:gd name="connsiteX2" fmla="*/ 4712690 w 4712690"/>
              <a:gd name="connsiteY2" fmla="*/ 111716 h 1693307"/>
              <a:gd name="connsiteX3" fmla="*/ 4712690 w 4712690"/>
              <a:gd name="connsiteY3" fmla="*/ 1582723 h 1693307"/>
              <a:gd name="connsiteX4" fmla="*/ 4602106 w 4712690"/>
              <a:gd name="connsiteY4" fmla="*/ 1693307 h 1693307"/>
              <a:gd name="connsiteX5" fmla="*/ 110584 w 4712690"/>
              <a:gd name="connsiteY5" fmla="*/ 1693307 h 1693307"/>
              <a:gd name="connsiteX6" fmla="*/ 0 w 4712690"/>
              <a:gd name="connsiteY6" fmla="*/ 1582723 h 1693307"/>
              <a:gd name="connsiteX0" fmla="*/ 4158414 w 4602106"/>
              <a:gd name="connsiteY0" fmla="*/ 0 h 1693307"/>
              <a:gd name="connsiteX1" fmla="*/ 4491522 w 4602106"/>
              <a:gd name="connsiteY1" fmla="*/ 1132 h 1693307"/>
              <a:gd name="connsiteX2" fmla="*/ 4602106 w 4602106"/>
              <a:gd name="connsiteY2" fmla="*/ 111716 h 1693307"/>
              <a:gd name="connsiteX3" fmla="*/ 4602106 w 4602106"/>
              <a:gd name="connsiteY3" fmla="*/ 1582723 h 1693307"/>
              <a:gd name="connsiteX4" fmla="*/ 4491522 w 4602106"/>
              <a:gd name="connsiteY4" fmla="*/ 1693307 h 1693307"/>
              <a:gd name="connsiteX5" fmla="*/ 0 w 4602106"/>
              <a:gd name="connsiteY5" fmla="*/ 1693307 h 1693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2106" h="1693307">
                <a:moveTo>
                  <a:pt x="4158414" y="0"/>
                </a:moveTo>
                <a:lnTo>
                  <a:pt x="4491522" y="1132"/>
                </a:lnTo>
                <a:cubicBezTo>
                  <a:pt x="4552596" y="1132"/>
                  <a:pt x="4602106" y="50642"/>
                  <a:pt x="4602106" y="111716"/>
                </a:cubicBezTo>
                <a:lnTo>
                  <a:pt x="4602106" y="1582723"/>
                </a:lnTo>
                <a:cubicBezTo>
                  <a:pt x="4602106" y="1643797"/>
                  <a:pt x="4552596" y="1693307"/>
                  <a:pt x="4491522" y="1693307"/>
                </a:cubicBezTo>
                <a:lnTo>
                  <a:pt x="0" y="1693307"/>
                </a:lnTo>
              </a:path>
            </a:pathLst>
          </a:custGeom>
          <a:noFill/>
          <a:ln w="28575">
            <a:solidFill>
              <a:srgbClr val="FC0C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xmlns="" id="{1AF85D7B-812E-4E92-8457-E718C8D19C36}"/>
              </a:ext>
            </a:extLst>
          </p:cNvPr>
          <p:cNvSpPr/>
          <p:nvPr/>
        </p:nvSpPr>
        <p:spPr>
          <a:xfrm>
            <a:off x="6357858" y="900923"/>
            <a:ext cx="1181789" cy="1692195"/>
          </a:xfrm>
          <a:custGeom>
            <a:avLst/>
            <a:gdLst>
              <a:gd name="connsiteX0" fmla="*/ 0 w 1216410"/>
              <a:gd name="connsiteY0" fmla="*/ 846088 h 1692175"/>
              <a:gd name="connsiteX1" fmla="*/ 608205 w 1216410"/>
              <a:gd name="connsiteY1" fmla="*/ 0 h 1692175"/>
              <a:gd name="connsiteX2" fmla="*/ 1216410 w 1216410"/>
              <a:gd name="connsiteY2" fmla="*/ 846088 h 1692175"/>
              <a:gd name="connsiteX3" fmla="*/ 608205 w 1216410"/>
              <a:gd name="connsiteY3" fmla="*/ 1692176 h 1692175"/>
              <a:gd name="connsiteX4" fmla="*/ 0 w 1216410"/>
              <a:gd name="connsiteY4" fmla="*/ 846088 h 1692175"/>
              <a:gd name="connsiteX0" fmla="*/ 0 w 1200535"/>
              <a:gd name="connsiteY0" fmla="*/ 846088 h 1692176"/>
              <a:gd name="connsiteX1" fmla="*/ 608205 w 1200535"/>
              <a:gd name="connsiteY1" fmla="*/ 0 h 1692176"/>
              <a:gd name="connsiteX2" fmla="*/ 1200535 w 1200535"/>
              <a:gd name="connsiteY2" fmla="*/ 849263 h 1692176"/>
              <a:gd name="connsiteX3" fmla="*/ 608205 w 1200535"/>
              <a:gd name="connsiteY3" fmla="*/ 1692176 h 1692176"/>
              <a:gd name="connsiteX4" fmla="*/ 0 w 1200535"/>
              <a:gd name="connsiteY4" fmla="*/ 846088 h 1692176"/>
              <a:gd name="connsiteX0" fmla="*/ 0 w 1191010"/>
              <a:gd name="connsiteY0" fmla="*/ 842915 h 1692180"/>
              <a:gd name="connsiteX1" fmla="*/ 598680 w 1191010"/>
              <a:gd name="connsiteY1" fmla="*/ 2 h 1692180"/>
              <a:gd name="connsiteX2" fmla="*/ 1191010 w 1191010"/>
              <a:gd name="connsiteY2" fmla="*/ 849265 h 1692180"/>
              <a:gd name="connsiteX3" fmla="*/ 598680 w 1191010"/>
              <a:gd name="connsiteY3" fmla="*/ 1692178 h 1692180"/>
              <a:gd name="connsiteX4" fmla="*/ 0 w 1191010"/>
              <a:gd name="connsiteY4" fmla="*/ 842915 h 1692180"/>
              <a:gd name="connsiteX0" fmla="*/ 0 w 1181485"/>
              <a:gd name="connsiteY0" fmla="*/ 849263 h 1692176"/>
              <a:gd name="connsiteX1" fmla="*/ 589155 w 1181485"/>
              <a:gd name="connsiteY1" fmla="*/ 0 h 1692176"/>
              <a:gd name="connsiteX2" fmla="*/ 1181485 w 1181485"/>
              <a:gd name="connsiteY2" fmla="*/ 849263 h 1692176"/>
              <a:gd name="connsiteX3" fmla="*/ 589155 w 1181485"/>
              <a:gd name="connsiteY3" fmla="*/ 1692176 h 1692176"/>
              <a:gd name="connsiteX4" fmla="*/ 0 w 1181485"/>
              <a:gd name="connsiteY4" fmla="*/ 849263 h 1692176"/>
              <a:gd name="connsiteX0" fmla="*/ 0 w 1181485"/>
              <a:gd name="connsiteY0" fmla="*/ 849282 h 1692195"/>
              <a:gd name="connsiteX1" fmla="*/ 589155 w 1181485"/>
              <a:gd name="connsiteY1" fmla="*/ 19 h 1692195"/>
              <a:gd name="connsiteX2" fmla="*/ 1181485 w 1181485"/>
              <a:gd name="connsiteY2" fmla="*/ 849282 h 1692195"/>
              <a:gd name="connsiteX3" fmla="*/ 589155 w 1181485"/>
              <a:gd name="connsiteY3" fmla="*/ 1692195 h 1692195"/>
              <a:gd name="connsiteX4" fmla="*/ 0 w 1181485"/>
              <a:gd name="connsiteY4" fmla="*/ 849282 h 1692195"/>
              <a:gd name="connsiteX0" fmla="*/ 0 w 1181485"/>
              <a:gd name="connsiteY0" fmla="*/ 849282 h 1692497"/>
              <a:gd name="connsiteX1" fmla="*/ 589155 w 1181485"/>
              <a:gd name="connsiteY1" fmla="*/ 19 h 1692497"/>
              <a:gd name="connsiteX2" fmla="*/ 1181485 w 1181485"/>
              <a:gd name="connsiteY2" fmla="*/ 849282 h 1692497"/>
              <a:gd name="connsiteX3" fmla="*/ 589155 w 1181485"/>
              <a:gd name="connsiteY3" fmla="*/ 1692195 h 1692497"/>
              <a:gd name="connsiteX4" fmla="*/ 0 w 1181485"/>
              <a:gd name="connsiteY4" fmla="*/ 849282 h 1692497"/>
              <a:gd name="connsiteX0" fmla="*/ 0 w 1209253"/>
              <a:gd name="connsiteY0" fmla="*/ 849282 h 1721901"/>
              <a:gd name="connsiteX1" fmla="*/ 589155 w 1209253"/>
              <a:gd name="connsiteY1" fmla="*/ 19 h 1721901"/>
              <a:gd name="connsiteX2" fmla="*/ 1181485 w 1209253"/>
              <a:gd name="connsiteY2" fmla="*/ 849282 h 1721901"/>
              <a:gd name="connsiteX3" fmla="*/ 1058941 w 1209253"/>
              <a:gd name="connsiteY3" fmla="*/ 1467627 h 1721901"/>
              <a:gd name="connsiteX4" fmla="*/ 589155 w 1209253"/>
              <a:gd name="connsiteY4" fmla="*/ 1692195 h 1721901"/>
              <a:gd name="connsiteX5" fmla="*/ 0 w 1209253"/>
              <a:gd name="connsiteY5" fmla="*/ 849282 h 1721901"/>
              <a:gd name="connsiteX0" fmla="*/ 1058941 w 1210873"/>
              <a:gd name="connsiteY0" fmla="*/ 1467627 h 1721901"/>
              <a:gd name="connsiteX1" fmla="*/ 589155 w 1210873"/>
              <a:gd name="connsiteY1" fmla="*/ 1692195 h 1721901"/>
              <a:gd name="connsiteX2" fmla="*/ 0 w 1210873"/>
              <a:gd name="connsiteY2" fmla="*/ 849282 h 1721901"/>
              <a:gd name="connsiteX3" fmla="*/ 589155 w 1210873"/>
              <a:gd name="connsiteY3" fmla="*/ 19 h 1721901"/>
              <a:gd name="connsiteX4" fmla="*/ 1181485 w 1210873"/>
              <a:gd name="connsiteY4" fmla="*/ 849282 h 1721901"/>
              <a:gd name="connsiteX5" fmla="*/ 1150381 w 1210873"/>
              <a:gd name="connsiteY5" fmla="*/ 1559067 h 1721901"/>
              <a:gd name="connsiteX0" fmla="*/ 589155 w 1210873"/>
              <a:gd name="connsiteY0" fmla="*/ 1692195 h 1692195"/>
              <a:gd name="connsiteX1" fmla="*/ 0 w 1210873"/>
              <a:gd name="connsiteY1" fmla="*/ 849282 h 1692195"/>
              <a:gd name="connsiteX2" fmla="*/ 589155 w 1210873"/>
              <a:gd name="connsiteY2" fmla="*/ 19 h 1692195"/>
              <a:gd name="connsiteX3" fmla="*/ 1181485 w 1210873"/>
              <a:gd name="connsiteY3" fmla="*/ 849282 h 1692195"/>
              <a:gd name="connsiteX4" fmla="*/ 1150381 w 1210873"/>
              <a:gd name="connsiteY4" fmla="*/ 1559067 h 1692195"/>
              <a:gd name="connsiteX0" fmla="*/ 589155 w 1199591"/>
              <a:gd name="connsiteY0" fmla="*/ 1692195 h 1692195"/>
              <a:gd name="connsiteX1" fmla="*/ 0 w 1199591"/>
              <a:gd name="connsiteY1" fmla="*/ 849282 h 1692195"/>
              <a:gd name="connsiteX2" fmla="*/ 589155 w 1199591"/>
              <a:gd name="connsiteY2" fmla="*/ 19 h 1692195"/>
              <a:gd name="connsiteX3" fmla="*/ 1181485 w 1199591"/>
              <a:gd name="connsiteY3" fmla="*/ 849282 h 1692195"/>
              <a:gd name="connsiteX4" fmla="*/ 1051956 w 1199591"/>
              <a:gd name="connsiteY4" fmla="*/ 1501917 h 1692195"/>
              <a:gd name="connsiteX0" fmla="*/ 589155 w 1205269"/>
              <a:gd name="connsiteY0" fmla="*/ 1692195 h 1692195"/>
              <a:gd name="connsiteX1" fmla="*/ 0 w 1205269"/>
              <a:gd name="connsiteY1" fmla="*/ 849282 h 1692195"/>
              <a:gd name="connsiteX2" fmla="*/ 589155 w 1205269"/>
              <a:gd name="connsiteY2" fmla="*/ 19 h 1692195"/>
              <a:gd name="connsiteX3" fmla="*/ 1181485 w 1205269"/>
              <a:gd name="connsiteY3" fmla="*/ 849282 h 1692195"/>
              <a:gd name="connsiteX4" fmla="*/ 1051956 w 1205269"/>
              <a:gd name="connsiteY4" fmla="*/ 1501917 h 1692195"/>
              <a:gd name="connsiteX0" fmla="*/ 589155 w 1203859"/>
              <a:gd name="connsiteY0" fmla="*/ 1692195 h 1692195"/>
              <a:gd name="connsiteX1" fmla="*/ 0 w 1203859"/>
              <a:gd name="connsiteY1" fmla="*/ 849282 h 1692195"/>
              <a:gd name="connsiteX2" fmla="*/ 589155 w 1203859"/>
              <a:gd name="connsiteY2" fmla="*/ 19 h 1692195"/>
              <a:gd name="connsiteX3" fmla="*/ 1181485 w 1203859"/>
              <a:gd name="connsiteY3" fmla="*/ 849282 h 1692195"/>
              <a:gd name="connsiteX4" fmla="*/ 1039256 w 1203859"/>
              <a:gd name="connsiteY4" fmla="*/ 1501917 h 1692195"/>
              <a:gd name="connsiteX0" fmla="*/ 589155 w 1204813"/>
              <a:gd name="connsiteY0" fmla="*/ 1692195 h 1692195"/>
              <a:gd name="connsiteX1" fmla="*/ 0 w 1204813"/>
              <a:gd name="connsiteY1" fmla="*/ 849282 h 1692195"/>
              <a:gd name="connsiteX2" fmla="*/ 589155 w 1204813"/>
              <a:gd name="connsiteY2" fmla="*/ 19 h 1692195"/>
              <a:gd name="connsiteX3" fmla="*/ 1181485 w 1204813"/>
              <a:gd name="connsiteY3" fmla="*/ 849282 h 1692195"/>
              <a:gd name="connsiteX4" fmla="*/ 1039256 w 1204813"/>
              <a:gd name="connsiteY4" fmla="*/ 1501917 h 1692195"/>
              <a:gd name="connsiteX0" fmla="*/ 589155 w 1185786"/>
              <a:gd name="connsiteY0" fmla="*/ 1692195 h 1692195"/>
              <a:gd name="connsiteX1" fmla="*/ 0 w 1185786"/>
              <a:gd name="connsiteY1" fmla="*/ 849282 h 1692195"/>
              <a:gd name="connsiteX2" fmla="*/ 589155 w 1185786"/>
              <a:gd name="connsiteY2" fmla="*/ 19 h 1692195"/>
              <a:gd name="connsiteX3" fmla="*/ 1181485 w 1185786"/>
              <a:gd name="connsiteY3" fmla="*/ 849282 h 1692195"/>
              <a:gd name="connsiteX4" fmla="*/ 1039256 w 1185786"/>
              <a:gd name="connsiteY4" fmla="*/ 1501917 h 1692195"/>
              <a:gd name="connsiteX0" fmla="*/ 589155 w 1186043"/>
              <a:gd name="connsiteY0" fmla="*/ 1692195 h 1692195"/>
              <a:gd name="connsiteX1" fmla="*/ 0 w 1186043"/>
              <a:gd name="connsiteY1" fmla="*/ 849282 h 1692195"/>
              <a:gd name="connsiteX2" fmla="*/ 589155 w 1186043"/>
              <a:gd name="connsiteY2" fmla="*/ 19 h 1692195"/>
              <a:gd name="connsiteX3" fmla="*/ 1181485 w 1186043"/>
              <a:gd name="connsiteY3" fmla="*/ 849282 h 1692195"/>
              <a:gd name="connsiteX4" fmla="*/ 1039256 w 1186043"/>
              <a:gd name="connsiteY4" fmla="*/ 1501917 h 1692195"/>
              <a:gd name="connsiteX0" fmla="*/ 589155 w 1186043"/>
              <a:gd name="connsiteY0" fmla="*/ 1692195 h 1692195"/>
              <a:gd name="connsiteX1" fmla="*/ 0 w 1186043"/>
              <a:gd name="connsiteY1" fmla="*/ 849282 h 1692195"/>
              <a:gd name="connsiteX2" fmla="*/ 589155 w 1186043"/>
              <a:gd name="connsiteY2" fmla="*/ 19 h 1692195"/>
              <a:gd name="connsiteX3" fmla="*/ 1181485 w 1186043"/>
              <a:gd name="connsiteY3" fmla="*/ 849282 h 1692195"/>
              <a:gd name="connsiteX4" fmla="*/ 1039256 w 1186043"/>
              <a:gd name="connsiteY4" fmla="*/ 1501917 h 1692195"/>
              <a:gd name="connsiteX0" fmla="*/ 589155 w 1182018"/>
              <a:gd name="connsiteY0" fmla="*/ 1692195 h 1692195"/>
              <a:gd name="connsiteX1" fmla="*/ 0 w 1182018"/>
              <a:gd name="connsiteY1" fmla="*/ 849282 h 1692195"/>
              <a:gd name="connsiteX2" fmla="*/ 589155 w 1182018"/>
              <a:gd name="connsiteY2" fmla="*/ 19 h 1692195"/>
              <a:gd name="connsiteX3" fmla="*/ 1181485 w 1182018"/>
              <a:gd name="connsiteY3" fmla="*/ 849282 h 1692195"/>
              <a:gd name="connsiteX4" fmla="*/ 1039256 w 1182018"/>
              <a:gd name="connsiteY4" fmla="*/ 1501917 h 1692195"/>
              <a:gd name="connsiteX0" fmla="*/ 589155 w 1182074"/>
              <a:gd name="connsiteY0" fmla="*/ 1692195 h 1692195"/>
              <a:gd name="connsiteX1" fmla="*/ 0 w 1182074"/>
              <a:gd name="connsiteY1" fmla="*/ 849282 h 1692195"/>
              <a:gd name="connsiteX2" fmla="*/ 589155 w 1182074"/>
              <a:gd name="connsiteY2" fmla="*/ 19 h 1692195"/>
              <a:gd name="connsiteX3" fmla="*/ 1181485 w 1182074"/>
              <a:gd name="connsiteY3" fmla="*/ 849282 h 1692195"/>
              <a:gd name="connsiteX4" fmla="*/ 1039256 w 1182074"/>
              <a:gd name="connsiteY4" fmla="*/ 1501917 h 1692195"/>
              <a:gd name="connsiteX0" fmla="*/ 589155 w 1182074"/>
              <a:gd name="connsiteY0" fmla="*/ 1692195 h 1692195"/>
              <a:gd name="connsiteX1" fmla="*/ 0 w 1182074"/>
              <a:gd name="connsiteY1" fmla="*/ 849282 h 1692195"/>
              <a:gd name="connsiteX2" fmla="*/ 589155 w 1182074"/>
              <a:gd name="connsiteY2" fmla="*/ 19 h 1692195"/>
              <a:gd name="connsiteX3" fmla="*/ 1181485 w 1182074"/>
              <a:gd name="connsiteY3" fmla="*/ 849282 h 1692195"/>
              <a:gd name="connsiteX4" fmla="*/ 1039256 w 1182074"/>
              <a:gd name="connsiteY4" fmla="*/ 1501917 h 1692195"/>
              <a:gd name="connsiteX0" fmla="*/ 589155 w 1182074"/>
              <a:gd name="connsiteY0" fmla="*/ 1692195 h 1692195"/>
              <a:gd name="connsiteX1" fmla="*/ 0 w 1182074"/>
              <a:gd name="connsiteY1" fmla="*/ 849282 h 1692195"/>
              <a:gd name="connsiteX2" fmla="*/ 589155 w 1182074"/>
              <a:gd name="connsiteY2" fmla="*/ 19 h 1692195"/>
              <a:gd name="connsiteX3" fmla="*/ 1181485 w 1182074"/>
              <a:gd name="connsiteY3" fmla="*/ 849282 h 1692195"/>
              <a:gd name="connsiteX4" fmla="*/ 1039256 w 1182074"/>
              <a:gd name="connsiteY4" fmla="*/ 1501917 h 1692195"/>
              <a:gd name="connsiteX0" fmla="*/ 589155 w 1181789"/>
              <a:gd name="connsiteY0" fmla="*/ 1692195 h 1692195"/>
              <a:gd name="connsiteX1" fmla="*/ 0 w 1181789"/>
              <a:gd name="connsiteY1" fmla="*/ 849282 h 1692195"/>
              <a:gd name="connsiteX2" fmla="*/ 589155 w 1181789"/>
              <a:gd name="connsiteY2" fmla="*/ 19 h 1692195"/>
              <a:gd name="connsiteX3" fmla="*/ 1181485 w 1181789"/>
              <a:gd name="connsiteY3" fmla="*/ 849282 h 1692195"/>
              <a:gd name="connsiteX4" fmla="*/ 1039256 w 1181789"/>
              <a:gd name="connsiteY4" fmla="*/ 1501917 h 169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789" h="1692195">
                <a:moveTo>
                  <a:pt x="589155" y="1692195"/>
                </a:moveTo>
                <a:cubicBezTo>
                  <a:pt x="106491" y="1679495"/>
                  <a:pt x="0" y="1316563"/>
                  <a:pt x="0" y="849282"/>
                </a:cubicBezTo>
                <a:cubicBezTo>
                  <a:pt x="0" y="382001"/>
                  <a:pt x="131891" y="-3156"/>
                  <a:pt x="589155" y="19"/>
                </a:cubicBezTo>
                <a:cubicBezTo>
                  <a:pt x="1062294" y="3194"/>
                  <a:pt x="1188912" y="445931"/>
                  <a:pt x="1181485" y="849282"/>
                </a:cubicBezTo>
                <a:cubicBezTo>
                  <a:pt x="1183583" y="1141508"/>
                  <a:pt x="1129088" y="1352542"/>
                  <a:pt x="1039256" y="1501917"/>
                </a:cubicBezTo>
              </a:path>
            </a:pathLst>
          </a:custGeom>
          <a:noFill/>
          <a:ln w="28575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E5EFC89-F95C-4DA2-AB49-1AA4D7225BE8}"/>
              </a:ext>
            </a:extLst>
          </p:cNvPr>
          <p:cNvSpPr txBox="1"/>
          <p:nvPr/>
        </p:nvSpPr>
        <p:spPr>
          <a:xfrm>
            <a:off x="1329486" y="2024743"/>
            <a:ext cx="2053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i="1" dirty="0" err="1" smtClean="0">
                <a:solidFill>
                  <a:srgbClr val="00FFFF"/>
                </a:solidFill>
                <a:latin typeface="Arial Nova Cond" panose="020B0506020202020204" pitchFamily="34" charset="0"/>
              </a:rPr>
              <a:t>trengths</a:t>
            </a:r>
            <a:endParaRPr lang="en-IN" sz="3200" b="1" i="1" dirty="0">
              <a:solidFill>
                <a:srgbClr val="00FFFF"/>
              </a:solidFill>
              <a:latin typeface="Arial Nova Cond" panose="020B0506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ADE864D-8EAE-454F-B1F3-12DAB1EDA9E2}"/>
              </a:ext>
            </a:extLst>
          </p:cNvPr>
          <p:cNvSpPr txBox="1"/>
          <p:nvPr/>
        </p:nvSpPr>
        <p:spPr>
          <a:xfrm>
            <a:off x="1877453" y="5430668"/>
            <a:ext cx="227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CC00"/>
                </a:solidFill>
                <a:latin typeface="Arial Nova Cond" panose="020B0506020202020204" pitchFamily="34" charset="0"/>
              </a:rPr>
              <a:t>eaknesses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1AB0CA9-9D46-464A-9B9C-C71E2F4A1E65}"/>
              </a:ext>
            </a:extLst>
          </p:cNvPr>
          <p:cNvSpPr txBox="1"/>
          <p:nvPr/>
        </p:nvSpPr>
        <p:spPr>
          <a:xfrm>
            <a:off x="7500338" y="2050869"/>
            <a:ext cx="2466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solidFill>
                  <a:srgbClr val="66FF66"/>
                </a:solidFill>
                <a:latin typeface="Arial Nova Cond" panose="020B0506020202020204" pitchFamily="34" charset="0"/>
              </a:rPr>
              <a:t>pportunites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E360529-485F-4574-888A-667AB4254138}"/>
              </a:ext>
            </a:extLst>
          </p:cNvPr>
          <p:cNvSpPr txBox="1"/>
          <p:nvPr/>
        </p:nvSpPr>
        <p:spPr>
          <a:xfrm>
            <a:off x="7158330" y="5430667"/>
            <a:ext cx="2704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C0C51"/>
                </a:solidFill>
                <a:latin typeface="Arial Nova Cond" panose="020B0506020202020204" pitchFamily="34" charset="0"/>
              </a:rPr>
              <a:t>hreats</a:t>
            </a:r>
          </a:p>
        </p:txBody>
      </p:sp>
      <p:pic>
        <p:nvPicPr>
          <p:cNvPr id="25" name="Graphic 24" descr="Dance steps with solid fill">
            <a:extLst>
              <a:ext uri="{FF2B5EF4-FFF2-40B4-BE49-F238E27FC236}">
                <a16:creationId xmlns:a16="http://schemas.microsoft.com/office/drawing/2014/main" xmlns="" id="{CEB3AFE3-A28E-47C3-91B1-CB35D37017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39004" y="1227599"/>
            <a:ext cx="895307" cy="895307"/>
          </a:xfrm>
          <a:prstGeom prst="rect">
            <a:avLst/>
          </a:prstGeom>
        </p:spPr>
      </p:pic>
      <p:pic>
        <p:nvPicPr>
          <p:cNvPr id="26" name="Graphic 25" descr="Eye with solid fill">
            <a:extLst>
              <a:ext uri="{FF2B5EF4-FFF2-40B4-BE49-F238E27FC236}">
                <a16:creationId xmlns:a16="http://schemas.microsoft.com/office/drawing/2014/main" xmlns="" id="{BD1C4AC0-4577-49DF-997E-1C7F5E946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431137" y="4594711"/>
            <a:ext cx="895307" cy="895307"/>
          </a:xfrm>
          <a:prstGeom prst="rect">
            <a:avLst/>
          </a:prstGeom>
        </p:spPr>
      </p:pic>
      <p:pic>
        <p:nvPicPr>
          <p:cNvPr id="27" name="Graphic 26" descr="Radar Chart with solid fill">
            <a:extLst>
              <a:ext uri="{FF2B5EF4-FFF2-40B4-BE49-F238E27FC236}">
                <a16:creationId xmlns:a16="http://schemas.microsoft.com/office/drawing/2014/main" xmlns="" id="{2F138BE3-484D-41DE-8475-33293BD49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480246" y="4683138"/>
            <a:ext cx="895307" cy="895307"/>
          </a:xfrm>
          <a:prstGeom prst="rect">
            <a:avLst/>
          </a:prstGeom>
        </p:spPr>
      </p:pic>
      <p:pic>
        <p:nvPicPr>
          <p:cNvPr id="28" name="Graphic 27" descr="Body builder with solid fill">
            <a:extLst>
              <a:ext uri="{FF2B5EF4-FFF2-40B4-BE49-F238E27FC236}">
                <a16:creationId xmlns:a16="http://schemas.microsoft.com/office/drawing/2014/main" xmlns="" id="{E7F2BA56-FD05-4C21-8F4A-BD0A0F68B5B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560603" y="1368281"/>
            <a:ext cx="895307" cy="8953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5FE248F-6C2A-4B65-B2A1-08BD39B77F1E}"/>
              </a:ext>
            </a:extLst>
          </p:cNvPr>
          <p:cNvSpPr txBox="1"/>
          <p:nvPr/>
        </p:nvSpPr>
        <p:spPr>
          <a:xfrm>
            <a:off x="3607070" y="1161990"/>
            <a:ext cx="1892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rgbClr val="00FFFF"/>
                </a:solidFill>
                <a:latin typeface="Economica" panose="02000506040000020004" pitchFamily="2" charset="0"/>
              </a:rPr>
              <a:t> </a:t>
            </a:r>
            <a:endParaRPr lang="en-IN" sz="1400" dirty="0">
              <a:solidFill>
                <a:srgbClr val="00FFFF"/>
              </a:solidFill>
              <a:latin typeface="Economica" panose="02000506040000020004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164F641-E5BC-4B0B-B9EF-E7F6E80F5207}"/>
              </a:ext>
            </a:extLst>
          </p:cNvPr>
          <p:cNvSpPr txBox="1"/>
          <p:nvPr/>
        </p:nvSpPr>
        <p:spPr>
          <a:xfrm>
            <a:off x="3607070" y="4526459"/>
            <a:ext cx="1892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rgbClr val="FFCC00"/>
                </a:solidFill>
                <a:latin typeface="Economica" panose="02000506040000020004" pitchFamily="2" charset="0"/>
              </a:rPr>
              <a:t>. </a:t>
            </a:r>
            <a:endParaRPr lang="en-IN" sz="1400" dirty="0">
              <a:solidFill>
                <a:srgbClr val="FFCC00"/>
              </a:solidFill>
              <a:latin typeface="Economica" panose="02000506040000020004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589B0D4-8B38-4E0E-A0E3-D47E6FFB593D}"/>
              </a:ext>
            </a:extLst>
          </p:cNvPr>
          <p:cNvSpPr txBox="1"/>
          <p:nvPr/>
        </p:nvSpPr>
        <p:spPr>
          <a:xfrm>
            <a:off x="9392728" y="4526459"/>
            <a:ext cx="1892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rgbClr val="FC0C51"/>
                </a:solidFill>
                <a:latin typeface="Economica" panose="02000506040000020004" pitchFamily="2" charset="0"/>
              </a:rPr>
              <a:t> </a:t>
            </a:r>
            <a:endParaRPr lang="en-IN" sz="1400" dirty="0">
              <a:solidFill>
                <a:srgbClr val="FC0C51"/>
              </a:solidFill>
              <a:latin typeface="Economica" panose="0200050604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AE5C9DC-1DB6-4760-A750-9F3473E8E0E2}"/>
              </a:ext>
            </a:extLst>
          </p:cNvPr>
          <p:cNvSpPr txBox="1"/>
          <p:nvPr/>
        </p:nvSpPr>
        <p:spPr>
          <a:xfrm>
            <a:off x="9392728" y="1123090"/>
            <a:ext cx="1892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rgbClr val="66FF66"/>
                </a:solidFill>
                <a:latin typeface="Economica" panose="02000506040000020004" pitchFamily="2" charset="0"/>
              </a:rPr>
              <a:t>. </a:t>
            </a:r>
            <a:endParaRPr lang="en-IN" sz="1400" dirty="0">
              <a:solidFill>
                <a:srgbClr val="66FF66"/>
              </a:solidFill>
              <a:latin typeface="Economica" panose="02000506040000020004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18101E5-B989-4E18-8B09-066C1EBDF6EC}"/>
              </a:ext>
            </a:extLst>
          </p:cNvPr>
          <p:cNvSpPr txBox="1"/>
          <p:nvPr/>
        </p:nvSpPr>
        <p:spPr>
          <a:xfrm>
            <a:off x="2027062" y="-11417"/>
            <a:ext cx="8137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SWOT Analysis </a:t>
            </a:r>
          </a:p>
        </p:txBody>
      </p:sp>
      <p:pic>
        <p:nvPicPr>
          <p:cNvPr id="34" name="Picture 33" descr="35589 (1)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6492240"/>
            <a:ext cx="12192000" cy="5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707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0" grpId="0" animBg="1"/>
      <p:bldP spid="20" grpId="0" animBg="1"/>
      <p:bldP spid="21" grpId="0" build="p"/>
      <p:bldP spid="22" grpId="0" build="p"/>
      <p:bldP spid="23" grpId="0" build="p"/>
      <p:bldP spid="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58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0972" y="600892"/>
            <a:ext cx="3661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u="sng" dirty="0" smtClean="0">
                <a:solidFill>
                  <a:schemeClr val="bg1"/>
                </a:solidFill>
                <a:latin typeface="Arial Black" pitchFamily="34" charset="0"/>
              </a:rPr>
              <a:t>STRENGTH</a:t>
            </a:r>
            <a:endParaRPr lang="en-US" sz="4400" b="1" i="1" u="sng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4" name="Graphic 27" descr="Body builder with solid fill">
            <a:extLst>
              <a:ext uri="{FF2B5EF4-FFF2-40B4-BE49-F238E27FC236}">
                <a16:creationId xmlns:a16="http://schemas.microsoft.com/office/drawing/2014/main" xmlns="" id="{E7F2BA56-FD05-4C21-8F4A-BD0A0F68B5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89495" y="532258"/>
            <a:ext cx="895307" cy="8953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0971" y="2103120"/>
            <a:ext cx="665970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▪</a:t>
            </a:r>
            <a:r>
              <a:rPr lang="en-US" sz="28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I’m good in some sports</a:t>
            </a:r>
          </a:p>
          <a:p>
            <a:endParaRPr lang="en-US" sz="2800" b="1" i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sz="28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▪</a:t>
            </a:r>
            <a:r>
              <a:rPr lang="en-US" sz="28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I’m good in my physical parts</a:t>
            </a:r>
          </a:p>
          <a:p>
            <a:endParaRPr lang="en-US" sz="2800" b="1" i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sz="28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▪</a:t>
            </a:r>
            <a:r>
              <a:rPr lang="en-US" sz="28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I’m a self motivator .</a:t>
            </a:r>
          </a:p>
          <a:p>
            <a:endParaRPr lang="en-US" sz="2800" b="1" i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sz="28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▪</a:t>
            </a:r>
            <a:r>
              <a:rPr lang="en-US" sz="28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I’m good at my calculation skills</a:t>
            </a:r>
            <a:endParaRPr lang="en-US" sz="28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589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7909" y="679268"/>
            <a:ext cx="9812943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WEAKNESS</a:t>
            </a:r>
          </a:p>
          <a:p>
            <a:endParaRPr lang="en-US" sz="4400" b="1" i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sz="32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▪</a:t>
            </a:r>
            <a:r>
              <a:rPr lang="en-US" sz="32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Lack of focus </a:t>
            </a:r>
          </a:p>
          <a:p>
            <a:endParaRPr lang="en-US" sz="3200" b="1" i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sz="32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▪</a:t>
            </a:r>
            <a:r>
              <a:rPr lang="en-US" sz="32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Lack of experience</a:t>
            </a:r>
          </a:p>
          <a:p>
            <a:endParaRPr lang="en-US" sz="3200" b="1" i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sz="32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▪</a:t>
            </a:r>
            <a:r>
              <a:rPr lang="en-US" sz="32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I’m not good at controlling so much things</a:t>
            </a:r>
          </a:p>
          <a:p>
            <a:endParaRPr lang="en-US" sz="4400" b="1" i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sz="4400" b="1" i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sz="4400" b="1" i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sz="4400" b="1" i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sz="32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5" name="Graphic 26" descr="Radar Chart with solid fill">
            <a:extLst>
              <a:ext uri="{FF2B5EF4-FFF2-40B4-BE49-F238E27FC236}">
                <a16:creationId xmlns:a16="http://schemas.microsoft.com/office/drawing/2014/main" xmlns="" id="{2F138BE3-484D-41DE-8475-33293BD49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48326" y="581401"/>
            <a:ext cx="895307" cy="895307"/>
          </a:xfrm>
          <a:prstGeom prst="rect">
            <a:avLst/>
          </a:prstGeom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589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1966" y="627017"/>
            <a:ext cx="1000511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OPPORTUNITY</a:t>
            </a:r>
          </a:p>
          <a:p>
            <a:endParaRPr lang="en-US" sz="4400" b="1" i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sz="32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▪</a:t>
            </a:r>
            <a:r>
              <a:rPr lang="en-US" sz="32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 have participated in sport at my previous </a:t>
            </a:r>
          </a:p>
          <a:p>
            <a:r>
              <a:rPr lang="en-US" sz="32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School</a:t>
            </a:r>
          </a:p>
          <a:p>
            <a:endParaRPr lang="en-US" sz="3200" b="1" i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sz="32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▪</a:t>
            </a:r>
            <a:r>
              <a:rPr lang="en-US" sz="32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 have also participated in maths, science</a:t>
            </a:r>
          </a:p>
          <a:p>
            <a:r>
              <a:rPr lang="en-US" sz="32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Olympiad </a:t>
            </a:r>
          </a:p>
          <a:p>
            <a:endParaRPr lang="en-US" sz="3200" b="1" i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sz="32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4" name="Graphic 24" descr="Dance steps with solid fill">
            <a:extLst>
              <a:ext uri="{FF2B5EF4-FFF2-40B4-BE49-F238E27FC236}">
                <a16:creationId xmlns:a16="http://schemas.microsoft.com/office/drawing/2014/main" xmlns="" id="{CEB3AFE3-A28E-47C3-91B1-CB35D37017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227" y="522205"/>
            <a:ext cx="895307" cy="895307"/>
          </a:xfrm>
          <a:prstGeom prst="rect">
            <a:avLst/>
          </a:prstGeom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589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4217" y="744583"/>
            <a:ext cx="450071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THREAT</a:t>
            </a:r>
          </a:p>
          <a:p>
            <a:endParaRPr lang="en-US" sz="4400" b="1" i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sz="32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▪</a:t>
            </a:r>
            <a:r>
              <a:rPr lang="en-US" sz="32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Consistency</a:t>
            </a:r>
          </a:p>
          <a:p>
            <a:endParaRPr lang="en-US" sz="3200" b="1" i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sz="32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▪</a:t>
            </a:r>
            <a:r>
              <a:rPr lang="en-US" sz="32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Electronic devices</a:t>
            </a:r>
          </a:p>
          <a:p>
            <a:endParaRPr lang="en-US" sz="3200" b="1" i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sz="32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▪bad thoughts </a:t>
            </a:r>
          </a:p>
          <a:p>
            <a:endParaRPr lang="en-US" sz="3200" b="1" i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sz="32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4" name="Graphic 25" descr="Eye with solid fill">
            <a:extLst>
              <a:ext uri="{FF2B5EF4-FFF2-40B4-BE49-F238E27FC236}">
                <a16:creationId xmlns:a16="http://schemas.microsoft.com/office/drawing/2014/main" xmlns="" id="{BD1C4AC0-4577-49DF-997E-1C7F5E946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3548" y="662791"/>
            <a:ext cx="895307" cy="895307"/>
          </a:xfrm>
          <a:prstGeom prst="rect">
            <a:avLst/>
          </a:prstGeom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te-pedroza-VyC0YSFRDTU-unspla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93</Words>
  <Application>Microsoft Office PowerPoint</Application>
  <PresentationFormat>Custom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PowerUP with PowerPoint</dc:creator>
  <cp:lastModifiedBy>acer</cp:lastModifiedBy>
  <cp:revision>14</cp:revision>
  <dcterms:created xsi:type="dcterms:W3CDTF">2021-09-19T07:01:00Z</dcterms:created>
  <dcterms:modified xsi:type="dcterms:W3CDTF">2022-07-22T11:19:53Z</dcterms:modified>
</cp:coreProperties>
</file>