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2CCEB6A-74D0-4A46-9B3E-78BF285C104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081AB0E-2BBA-459F-8EAD-B4DF97EA2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429684" cy="4786346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400" dirty="0" smtClean="0">
                <a:latin typeface="Arial Black" pitchFamily="34" charset="0"/>
              </a:rPr>
              <a:t>EVER GREEN SR. SEC.</a:t>
            </a:r>
            <a:br>
              <a:rPr lang="en-US" sz="4400" dirty="0" smtClean="0">
                <a:latin typeface="Arial Black" pitchFamily="34" charset="0"/>
              </a:rPr>
            </a:br>
            <a:r>
              <a:rPr lang="en-US" dirty="0" smtClean="0"/>
              <a:t>          </a:t>
            </a:r>
            <a:r>
              <a:rPr lang="en-US" sz="4400" dirty="0" smtClean="0">
                <a:latin typeface="Arial Black" pitchFamily="34" charset="0"/>
              </a:rPr>
              <a:t>SCHOOL</a:t>
            </a:r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dirty="0" smtClean="0"/>
              <a:t>NAME – DISHA BISHT </a:t>
            </a:r>
            <a:br>
              <a:rPr lang="en-US" dirty="0" smtClean="0"/>
            </a:br>
            <a:r>
              <a:rPr lang="en-US" dirty="0" smtClean="0"/>
              <a:t>CLASS- 10th‘C’</a:t>
            </a:r>
            <a:br>
              <a:rPr lang="en-US" dirty="0" smtClean="0"/>
            </a:br>
            <a:r>
              <a:rPr lang="en-US" dirty="0" smtClean="0"/>
              <a:t>TOPIC – SWOT ANALYSIS</a:t>
            </a:r>
            <a:br>
              <a:rPr lang="en-US" dirty="0" smtClean="0"/>
            </a:br>
            <a:r>
              <a:rPr lang="en-US" dirty="0" smtClean="0"/>
              <a:t>INVILIGATOR’S NAME – MR.</a:t>
            </a:r>
            <a:br>
              <a:rPr lang="en-US" dirty="0" smtClean="0"/>
            </a:br>
            <a:r>
              <a:rPr lang="en-US" dirty="0" smtClean="0"/>
              <a:t>                 PRAVEEN JOSHI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ACKNOWLEDGEMENT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428736"/>
            <a:ext cx="7801004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 would like to express my heartfelt gratitude and respect to my supervisor </a:t>
            </a:r>
            <a:r>
              <a:rPr lang="en-US" b="1" dirty="0" smtClean="0"/>
              <a:t>MR. PRAVEEN JOSHI </a:t>
            </a:r>
            <a:r>
              <a:rPr lang="en-US" dirty="0" smtClean="0"/>
              <a:t>,for giving me the  opportunity to give presentation on the topic </a:t>
            </a:r>
            <a:r>
              <a:rPr lang="en-US" b="1" dirty="0" smtClean="0"/>
              <a:t>SWOT ANALYSIS </a:t>
            </a:r>
            <a:r>
              <a:rPr lang="en-US" dirty="0" smtClean="0"/>
              <a:t>and for his excellent guidance and endless support.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dirty="0" smtClean="0"/>
              <a:t>I would like to express my deepest gratitude to my parents for their continuous encouragement , understanding and support.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b="1" dirty="0" smtClean="0"/>
              <a:t>( DISHA BISHT )</a:t>
            </a: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SWOT ANALYSIS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SWOT stands for :</a:t>
            </a:r>
          </a:p>
          <a:p>
            <a:pPr>
              <a:buNone/>
            </a:pPr>
            <a:r>
              <a:rPr lang="en-US" dirty="0" smtClean="0"/>
              <a:t>S – Strength</a:t>
            </a:r>
          </a:p>
          <a:p>
            <a:pPr>
              <a:buNone/>
            </a:pPr>
            <a:r>
              <a:rPr lang="en-US" dirty="0" smtClean="0"/>
              <a:t>W – Weakness</a:t>
            </a:r>
          </a:p>
          <a:p>
            <a:pPr>
              <a:buNone/>
            </a:pPr>
            <a:r>
              <a:rPr lang="en-US" dirty="0" smtClean="0"/>
              <a:t>O – Opportunity</a:t>
            </a:r>
          </a:p>
          <a:p>
            <a:pPr>
              <a:buNone/>
            </a:pPr>
            <a:r>
              <a:rPr lang="en-US" dirty="0" smtClean="0"/>
              <a:t>T – Threats </a:t>
            </a:r>
          </a:p>
          <a:p>
            <a:pPr>
              <a:buNone/>
            </a:pPr>
            <a:r>
              <a:rPr lang="en-US" dirty="0" smtClean="0"/>
              <a:t>                     SWOT means a study undertaken by a person or an </a:t>
            </a:r>
            <a:r>
              <a:rPr lang="en-US" dirty="0" err="1" smtClean="0"/>
              <a:t>organisation</a:t>
            </a:r>
            <a:r>
              <a:rPr lang="en-US" dirty="0" smtClean="0"/>
              <a:t> to identify its internal strengths and weakness , as well as its external opportunities and threats .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29566" cy="1416738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WHY WE ARE DOING SWOT?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071678"/>
            <a:ext cx="7772400" cy="4572000"/>
          </a:xfrm>
        </p:spPr>
        <p:txBody>
          <a:bodyPr>
            <a:normAutofit lnSpcReduction="10000"/>
          </a:bodyPr>
          <a:lstStyle/>
          <a:p>
            <a:pPr marL="582930" indent="-514350">
              <a:buFont typeface="Wingdings" pitchFamily="2" charset="2"/>
              <a:buChar char="q"/>
            </a:pPr>
            <a:r>
              <a:rPr lang="en-US" dirty="0" smtClean="0"/>
              <a:t>After doing this we will get a clear picture of where we stand.</a:t>
            </a:r>
          </a:p>
          <a:p>
            <a:pPr marL="582930" indent="-514350">
              <a:buFont typeface="Wingdings" pitchFamily="2" charset="2"/>
              <a:buChar char="q"/>
            </a:pPr>
            <a:r>
              <a:rPr lang="en-US" dirty="0" smtClean="0"/>
              <a:t>It helps to identify those areas where the need of improvement is required. </a:t>
            </a:r>
          </a:p>
          <a:p>
            <a:pPr marL="582930" indent="-514350">
              <a:buFont typeface="Wingdings" pitchFamily="2" charset="2"/>
              <a:buChar char="q"/>
            </a:pPr>
            <a:r>
              <a:rPr lang="en-US" dirty="0" smtClean="0"/>
              <a:t>It helps to set our goals.</a:t>
            </a:r>
          </a:p>
          <a:p>
            <a:pPr marL="582930" indent="-514350">
              <a:buFont typeface="Wingdings" pitchFamily="2" charset="2"/>
              <a:buChar char="q"/>
            </a:pPr>
            <a:r>
              <a:rPr lang="en-US" dirty="0" smtClean="0"/>
              <a:t>Through this analysis one can analyze what opportunity lie ahead of them.</a:t>
            </a:r>
          </a:p>
          <a:p>
            <a:pPr marL="582930" indent="-514350">
              <a:buFont typeface="Wingdings" pitchFamily="2" charset="2"/>
              <a:buChar char="q"/>
            </a:pPr>
            <a:r>
              <a:rPr lang="en-US" dirty="0" smtClean="0"/>
              <a:t>By this analysis , one can know his/her strength to used it properly in future or can take advantage of his /her strength. </a:t>
            </a:r>
            <a:endParaRPr lang="en-US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MY STRENGTHS 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I can play badminton well.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can cook food well.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good at drawing and painting.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also well in all subjects.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good at dancing and singing and have a huge interest in 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good in solving </a:t>
            </a:r>
            <a:r>
              <a:rPr lang="en-US" dirty="0" err="1" smtClean="0"/>
              <a:t>maths</a:t>
            </a:r>
            <a:r>
              <a:rPr lang="en-US" dirty="0" smtClean="0"/>
              <a:t> problem according to some peoples.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a good listener and a communicator too.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 am very passionate towards my work.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MY WEAKNESSES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571500">
              <a:buFont typeface="Wingdings" pitchFamily="2" charset="2"/>
              <a:buChar char="v"/>
            </a:pPr>
            <a:r>
              <a:rPr lang="en-US" dirty="0" smtClean="0"/>
              <a:t>I sometime Hesitate in front of lots of people.</a:t>
            </a:r>
          </a:p>
          <a:p>
            <a:pPr marL="640080" indent="-571500">
              <a:buFont typeface="Wingdings" pitchFamily="2" charset="2"/>
              <a:buChar char="v"/>
            </a:pPr>
            <a:r>
              <a:rPr lang="en-US" dirty="0" smtClean="0"/>
              <a:t> Being distracted easily can be one of my weaknesses.</a:t>
            </a:r>
          </a:p>
          <a:p>
            <a:pPr marL="640080" indent="-571500">
              <a:buFont typeface="Wingdings" pitchFamily="2" charset="2"/>
              <a:buChar char="v"/>
            </a:pPr>
            <a:r>
              <a:rPr lang="en-US" dirty="0" smtClean="0"/>
              <a:t>Lack of patience sometime.</a:t>
            </a:r>
          </a:p>
          <a:p>
            <a:pPr marL="640080" indent="-571500">
              <a:buFont typeface="Wingdings" pitchFamily="2" charset="2"/>
              <a:buChar char="v"/>
            </a:pPr>
            <a:r>
              <a:rPr lang="en-US" dirty="0" smtClean="0"/>
              <a:t>My spoken English and grammar both are not too good.</a:t>
            </a:r>
          </a:p>
          <a:p>
            <a:pPr marL="640080" indent="-571500">
              <a:buFont typeface="Wingdings" pitchFamily="2" charset="2"/>
              <a:buChar char="v"/>
            </a:pPr>
            <a:r>
              <a:rPr lang="en-US" dirty="0" smtClean="0"/>
              <a:t>The subject that I struggle most is biology , civics and history .</a:t>
            </a:r>
          </a:p>
          <a:p>
            <a:pPr marL="640080" indent="-571500"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MY OPPORTUNITIES 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 had given many competitive exams like Math’s Olympiad , Science Olympiad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 got prizes for my academic performances.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My future opportunity is that in class 11</a:t>
            </a:r>
            <a:r>
              <a:rPr lang="en-US" baseline="30000" dirty="0" smtClean="0"/>
              <a:t>th</a:t>
            </a:r>
            <a:r>
              <a:rPr lang="en-US" dirty="0" smtClean="0"/>
              <a:t> I can choose my subjects  as per my own interests.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 didn’t get much opportunity but in school I  always get selected in competition.</a:t>
            </a:r>
            <a:endParaRPr 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MY THREATS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 want to improve my communication skills.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 want to improve my English speaking skills.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139</TotalTime>
  <Words>416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  EVER GREEN SR. SEC.           SCHOOL                 NAME – DISHA BISHT  CLASS- 10th‘C’ TOPIC – SWOT ANALYSIS INVILIGATOR’S NAME – MR.                  PRAVEEN JOSHI</vt:lpstr>
      <vt:lpstr>ACKNOWLEDGEMENT</vt:lpstr>
      <vt:lpstr>SWOT ANALYSIS</vt:lpstr>
      <vt:lpstr>WHY WE ARE DOING SWOT?</vt:lpstr>
      <vt:lpstr>MY STRENGTHS </vt:lpstr>
      <vt:lpstr>MY WEAKNESSES</vt:lpstr>
      <vt:lpstr>MY OPPORTUNITIES </vt:lpstr>
      <vt:lpstr>MY THREATS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Puran Singh</dc:creator>
  <cp:lastModifiedBy>Puran Singh</cp:lastModifiedBy>
  <cp:revision>16</cp:revision>
  <dcterms:created xsi:type="dcterms:W3CDTF">2022-06-10T13:44:54Z</dcterms:created>
  <dcterms:modified xsi:type="dcterms:W3CDTF">2022-07-08T01:14:10Z</dcterms:modified>
</cp:coreProperties>
</file>