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4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9315D-35A6-454C-B8D4-1DB19E5F8A8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997BA-A04E-42D9-A7D7-08B972A41C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997BA-A04E-42D9-A7D7-08B972A41C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83EF15-1B69-477D-A594-CDA7C77AE912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55A44C-2BB0-4817-80C0-E7A00F447B9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</a:t>
            </a:r>
            <a:r>
              <a:rPr lang="en-US" dirty="0" err="1"/>
              <a:t>A</a:t>
            </a:r>
            <a:r>
              <a:rPr lang="en-US" dirty="0" err="1" smtClean="0"/>
              <a:t>naylsis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Name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harshit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pandey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c </a:t>
            </a:r>
          </a:p>
          <a:p>
            <a:r>
              <a:rPr lang="en-US" b="1" i="1" dirty="0" smtClean="0"/>
              <a:t>Roll no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Program Files (x86)\Microsoft Office\MEDIA\CAGCAT10\j0199805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3733800" cy="376241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lgerian" pitchFamily="82" charset="0"/>
              </a:rPr>
              <a:t>Content </a:t>
            </a:r>
            <a:endParaRPr lang="en-US" dirty="0">
              <a:solidFill>
                <a:srgbClr val="92D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Strength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Weakness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opportunities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Threat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4058" y="2512314"/>
            <a:ext cx="3488741" cy="356157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Strength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I am a good in writing skill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I am good in weight lifter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399"/>
            <a:ext cx="3352800" cy="318220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Weakness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 am not  good in learning skill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I am not good in </a:t>
            </a:r>
            <a:r>
              <a:rPr lang="en-US" b="1" dirty="0" err="1" smtClean="0">
                <a:solidFill>
                  <a:schemeClr val="accent2"/>
                </a:solidFill>
              </a:rPr>
              <a:t>english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C:\Program Files (x86)\Microsoft Office\MEDIA\CAGCAT10\j028700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523999"/>
            <a:ext cx="2895600" cy="4970779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 opportunities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 try my best in mathematic and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achive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good marks in exam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 try my best in science and </a:t>
            </a:r>
            <a:r>
              <a:rPr lang="en-US" dirty="0" err="1" smtClean="0">
                <a:solidFill>
                  <a:schemeClr val="accent6"/>
                </a:solidFill>
              </a:rPr>
              <a:t>achive</a:t>
            </a:r>
            <a:r>
              <a:rPr lang="en-US" dirty="0" smtClean="0">
                <a:solidFill>
                  <a:schemeClr val="accent6"/>
                </a:solidFill>
              </a:rPr>
              <a:t> good marks in exam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29000"/>
            <a:ext cx="8077200" cy="339547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Threat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I am working on my </a:t>
            </a:r>
            <a:r>
              <a:rPr lang="en-US" dirty="0" err="1" smtClean="0">
                <a:solidFill>
                  <a:srgbClr val="FFC000"/>
                </a:solidFill>
              </a:rPr>
              <a:t>typeing</a:t>
            </a:r>
            <a:r>
              <a:rPr lang="en-US" dirty="0" smtClean="0">
                <a:solidFill>
                  <a:srgbClr val="FFC000"/>
                </a:solidFill>
              </a:rPr>
              <a:t> skills as well as learning skill 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And writing skill. </a:t>
            </a:r>
          </a:p>
        </p:txBody>
      </p:sp>
      <p:pic>
        <p:nvPicPr>
          <p:cNvPr id="6146" name="Picture 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0284" y="2519171"/>
            <a:ext cx="3969715" cy="3918519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93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SWOT Anaylsis</vt:lpstr>
      <vt:lpstr>Content </vt:lpstr>
      <vt:lpstr>Strength </vt:lpstr>
      <vt:lpstr>Weakness </vt:lpstr>
      <vt:lpstr> opportunities </vt:lpstr>
      <vt:lpstr> Threat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anaylis</dc:title>
  <dc:creator>student 11</dc:creator>
  <cp:lastModifiedBy>student 11</cp:lastModifiedBy>
  <cp:revision>5</cp:revision>
  <dcterms:created xsi:type="dcterms:W3CDTF">2019-12-11T05:12:33Z</dcterms:created>
  <dcterms:modified xsi:type="dcterms:W3CDTF">2019-12-12T13:30:44Z</dcterms:modified>
</cp:coreProperties>
</file>