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7D72B98-A95A-6650-8825-C614C48B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6" y="719666"/>
            <a:ext cx="541866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8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62F7-C773-FF57-A10F-FFCA87D7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        </a:t>
            </a:r>
            <a:r>
              <a:rPr lang="en-US" sz="8800" b="1" i="1" dirty="0" err="1">
                <a:solidFill>
                  <a:schemeClr val="bg1"/>
                </a:solidFill>
              </a:rPr>
              <a:t>Swot</a:t>
            </a:r>
            <a:r>
              <a:rPr lang="en-US" b="1" i="1" u="sng" dirty="0">
                <a:solidFill>
                  <a:schemeClr val="accent2"/>
                </a:solidFill>
              </a:rPr>
              <a:t> </a:t>
            </a:r>
            <a:r>
              <a:rPr lang="en-US" sz="8800" b="1" i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2942-DFB3-90E2-CFFD-26273093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SWOT</a:t>
            </a:r>
            <a:r>
              <a:rPr lang="en-US" dirty="0"/>
              <a:t> </a:t>
            </a:r>
            <a:r>
              <a:rPr lang="en-US" sz="3600" i="1" dirty="0"/>
              <a:t>analysis Mean to give you intro(introduction)</a:t>
            </a:r>
          </a:p>
          <a:p>
            <a:r>
              <a:rPr lang="en-US" sz="3600" i="1" dirty="0"/>
              <a:t>To others , it include</a:t>
            </a:r>
          </a:p>
          <a:p>
            <a:r>
              <a:rPr lang="en-US" sz="3600" i="1" dirty="0"/>
              <a:t>Strength.                              :  </a:t>
            </a:r>
            <a:r>
              <a:rPr lang="en-US" sz="3900" i="1" dirty="0"/>
              <a:t>Threats</a:t>
            </a:r>
            <a:r>
              <a:rPr lang="en-US" sz="3600" i="1" dirty="0"/>
              <a:t> </a:t>
            </a:r>
          </a:p>
          <a:p>
            <a:r>
              <a:rPr lang="en-US" sz="3600" i="1" dirty="0"/>
              <a:t>Weakness</a:t>
            </a:r>
          </a:p>
          <a:p>
            <a:r>
              <a:rPr lang="en-US" sz="3600" i="1" dirty="0"/>
              <a:t>Opportunity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31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7D40-94DC-DCD2-F90B-2854A5A8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chemeClr val="accent4">
                    <a:lumMod val="75000"/>
                  </a:schemeClr>
                </a:solidFill>
              </a:rPr>
              <a:t>           </a:t>
            </a:r>
            <a:r>
              <a:rPr lang="en-US" sz="9600" b="1" i="1" dirty="0">
                <a:solidFill>
                  <a:schemeClr val="bg1"/>
                </a:solidFill>
              </a:rPr>
              <a:t>Strength</a:t>
            </a:r>
            <a:r>
              <a:rPr lang="en-US" sz="6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B74E-FCC2-5C24-C52D-2797967F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  I am good at arts And like to read books.</a:t>
            </a:r>
          </a:p>
          <a:p>
            <a:r>
              <a:rPr lang="en-US" sz="4000" dirty="0">
                <a:solidFill>
                  <a:schemeClr val="tx2"/>
                </a:solidFill>
              </a:rPr>
              <a:t>  I am an open minded person.</a:t>
            </a:r>
          </a:p>
          <a:p>
            <a:r>
              <a:rPr lang="en-US" sz="4000" dirty="0">
                <a:solidFill>
                  <a:schemeClr val="tx2"/>
                </a:solidFill>
              </a:rPr>
              <a:t>  I am good at running and win prize also .</a:t>
            </a:r>
          </a:p>
          <a:p>
            <a:r>
              <a:rPr lang="en-US" sz="4000" dirty="0">
                <a:solidFill>
                  <a:schemeClr val="tx2"/>
                </a:solidFill>
              </a:rPr>
              <a:t>  I never give up easily and generally make </a:t>
            </a:r>
            <a:r>
              <a:rPr lang="en-US" sz="4000" b="1" dirty="0">
                <a:solidFill>
                  <a:schemeClr val="tx2"/>
                </a:solidFill>
              </a:rPr>
              <a:t>right</a:t>
            </a:r>
            <a:r>
              <a:rPr lang="en-US" sz="4000" dirty="0">
                <a:solidFill>
                  <a:schemeClr val="tx2"/>
                </a:solidFill>
              </a:rPr>
              <a:t> decision.</a:t>
            </a:r>
          </a:p>
          <a:p>
            <a:r>
              <a:rPr lang="en-US" sz="4000" dirty="0">
                <a:solidFill>
                  <a:schemeClr val="tx2"/>
                </a:solidFill>
              </a:rPr>
              <a:t>  I am a self motivator.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2F2F5C-7E00-3DF2-7410-AD1D127D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977" y="1757366"/>
            <a:ext cx="3855023" cy="22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8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5182-FB3B-1A6A-8B85-DB693A12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     Weakness</a:t>
            </a:r>
            <a:r>
              <a:rPr lang="en-US" sz="9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1B22-0BA4-6CF5-A8B3-4408613E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solidFill>
                  <a:schemeClr val="tx2"/>
                </a:solidFill>
              </a:rPr>
              <a:t>  </a:t>
            </a:r>
            <a:r>
              <a:rPr lang="en-US" sz="4000" i="1" dirty="0">
                <a:solidFill>
                  <a:schemeClr val="tx2"/>
                </a:solidFill>
              </a:rPr>
              <a:t>My decision make process Is slow.</a:t>
            </a:r>
          </a:p>
          <a:p>
            <a:r>
              <a:rPr lang="en-US" sz="4000" i="1" dirty="0">
                <a:solidFill>
                  <a:schemeClr val="tx2"/>
                </a:solidFill>
              </a:rPr>
              <a:t> I am not so good at study(SST,MATH)</a:t>
            </a:r>
          </a:p>
          <a:p>
            <a:r>
              <a:rPr lang="en-US" sz="4000" i="1" dirty="0">
                <a:solidFill>
                  <a:schemeClr val="tx2"/>
                </a:solidFill>
              </a:rPr>
              <a:t> I get divert easily.</a:t>
            </a:r>
          </a:p>
          <a:p>
            <a:r>
              <a:rPr lang="en-US" sz="4000" i="1" dirty="0">
                <a:solidFill>
                  <a:schemeClr val="tx2"/>
                </a:solidFill>
              </a:rPr>
              <a:t>Lack of concentration and knowledge also.</a:t>
            </a:r>
            <a:endParaRPr lang="en-US" sz="3600" i="1" dirty="0">
              <a:solidFill>
                <a:schemeClr val="tx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18046B-1A8E-4283-45A2-9DE65009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869" y="783574"/>
            <a:ext cx="3537131" cy="200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7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4063-8F59-A02B-9A1D-082B980C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1A8-912E-DD04-30FF-DA943F61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:  </a:t>
            </a:r>
            <a:r>
              <a:rPr lang="en-US" sz="3600" i="1" dirty="0">
                <a:solidFill>
                  <a:schemeClr val="tx2"/>
                </a:solidFill>
              </a:rPr>
              <a:t>I have enough  time make my self Better.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tx2"/>
                </a:solidFill>
              </a:rPr>
              <a:t>: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tx2"/>
                </a:solidFill>
              </a:rPr>
              <a:t>I get many chances in future to make my all those strength which I have mention to make them strong.</a:t>
            </a:r>
          </a:p>
          <a:p>
            <a:pPr marL="0" indent="0">
              <a:buNone/>
            </a:pPr>
            <a:endParaRPr lang="en-US" sz="3600" i="1" dirty="0">
              <a:solidFill>
                <a:schemeClr val="tx2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4EC2FED-12DE-2229-77EA-CF0ED577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698" y="618518"/>
            <a:ext cx="3492488" cy="227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A194-B4A8-8B42-919B-749F6934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        Threats</a:t>
            </a:r>
            <a:r>
              <a:rPr lang="en-US" sz="9600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E789E-1FCC-F2A4-1125-73FB583B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 I have lack of  patience .</a:t>
            </a:r>
          </a:p>
          <a:p>
            <a:r>
              <a:rPr lang="en-US" sz="3600" dirty="0">
                <a:solidFill>
                  <a:schemeClr val="tx2"/>
                </a:solidFill>
              </a:rPr>
              <a:t>As I already discuss about my lack of concentration</a:t>
            </a:r>
          </a:p>
          <a:p>
            <a:r>
              <a:rPr lang="en-US" sz="3600" dirty="0">
                <a:solidFill>
                  <a:schemeClr val="tx2"/>
                </a:solidFill>
              </a:rPr>
              <a:t>My time management skills are not so developed.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9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876A-C921-D4BF-F267-44F72C4AC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i="1" dirty="0">
                <a:solidFill>
                  <a:schemeClr val="accent2"/>
                </a:solidFill>
              </a:rPr>
              <a:t>     </a:t>
            </a:r>
            <a:br>
              <a:rPr lang="en-US" sz="9600" b="1" i="1" dirty="0">
                <a:solidFill>
                  <a:schemeClr val="accent2"/>
                </a:solidFill>
              </a:rPr>
            </a:br>
            <a:r>
              <a:rPr lang="en-US" sz="9600" b="1" i="1" dirty="0">
                <a:solidFill>
                  <a:schemeClr val="accent2"/>
                </a:solidFill>
              </a:rPr>
              <a:t>         </a:t>
            </a:r>
            <a:br>
              <a:rPr lang="en-US" sz="9600" b="1" i="1" dirty="0">
                <a:solidFill>
                  <a:schemeClr val="accent2"/>
                </a:solidFill>
              </a:rPr>
            </a:br>
            <a:r>
              <a:rPr lang="en-US" sz="9600" b="1" i="1" dirty="0">
                <a:solidFill>
                  <a:schemeClr val="accent2"/>
                </a:solidFill>
              </a:rPr>
              <a:t>     Thank</a:t>
            </a:r>
            <a:r>
              <a:rPr lang="en-US" sz="9600" b="1" i="1" dirty="0"/>
              <a:t> </a:t>
            </a:r>
            <a:r>
              <a:rPr lang="en-US" sz="9600" b="1" i="1" dirty="0">
                <a:solidFill>
                  <a:schemeClr val="accent2"/>
                </a:solidFill>
              </a:rPr>
              <a:t>you</a:t>
            </a:r>
            <a:r>
              <a:rPr lang="en-US" sz="9600" b="1" i="1" dirty="0"/>
              <a:t>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0C3DA30-81E6-9736-35FA-B1E8D4AD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520605" cy="69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28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PowerPoint Presentation</vt:lpstr>
      <vt:lpstr>        Swot analysis</vt:lpstr>
      <vt:lpstr>           Strength </vt:lpstr>
      <vt:lpstr>     Weakness </vt:lpstr>
      <vt:lpstr>Opportunity </vt:lpstr>
      <vt:lpstr>        Threats </vt:lpstr>
      <vt:lpstr>   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Unknown User</cp:lastModifiedBy>
  <cp:revision>3</cp:revision>
  <dcterms:created xsi:type="dcterms:W3CDTF">2022-11-19T23:56:26Z</dcterms:created>
  <dcterms:modified xsi:type="dcterms:W3CDTF">2022-11-21T09:57:59Z</dcterms:modified>
</cp:coreProperties>
</file>