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kykholiya875@gmail.com" userId="bbd6536a4adb67c2" providerId="LiveId" clId="{3CC87E4B-4B27-1047-BBDF-6F77073A2EB0}"/>
    <pc:docChg chg="undo custSel addSld delSld modSld sldOrd addMainMaster delMainMaster">
      <pc:chgData name="luckykholiya875@gmail.com" userId="bbd6536a4adb67c2" providerId="LiveId" clId="{3CC87E4B-4B27-1047-BBDF-6F77073A2EB0}" dt="2022-07-09T11:21:47.236" v="2984" actId="5864"/>
      <pc:docMkLst>
        <pc:docMk/>
      </pc:docMkLst>
      <pc:sldChg chg="addSp delSp modSp add del">
        <pc:chgData name="luckykholiya875@gmail.com" userId="bbd6536a4adb67c2" providerId="LiveId" clId="{3CC87E4B-4B27-1047-BBDF-6F77073A2EB0}" dt="2022-05-27T10:04:59.097" v="641" actId="2696"/>
        <pc:sldMkLst>
          <pc:docMk/>
          <pc:sldMk cId="1719263341" sldId="256"/>
        </pc:sldMkLst>
        <pc:spChg chg="add del mod">
          <ac:chgData name="luckykholiya875@gmail.com" userId="bbd6536a4adb67c2" providerId="LiveId" clId="{3CC87E4B-4B27-1047-BBDF-6F77073A2EB0}" dt="2022-05-27T10:04:11.919" v="633" actId="21"/>
          <ac:spMkLst>
            <pc:docMk/>
            <pc:sldMk cId="1719263341" sldId="256"/>
            <ac:spMk id="2" creationId="{FF65DC6E-3571-1643-8A60-1D4861F7B04A}"/>
          </ac:spMkLst>
        </pc:spChg>
        <pc:spChg chg="add del mod">
          <ac:chgData name="luckykholiya875@gmail.com" userId="bbd6536a4adb67c2" providerId="LiveId" clId="{3CC87E4B-4B27-1047-BBDF-6F77073A2EB0}" dt="2022-05-27T10:04:36.379" v="637" actId="27636"/>
          <ac:spMkLst>
            <pc:docMk/>
            <pc:sldMk cId="1719263341" sldId="256"/>
            <ac:spMk id="3" creationId="{F83E1A32-5B88-E745-BAAD-1B8B565DD20F}"/>
          </ac:spMkLst>
        </pc:spChg>
        <pc:spChg chg="add del mod">
          <ac:chgData name="luckykholiya875@gmail.com" userId="bbd6536a4adb67c2" providerId="LiveId" clId="{3CC87E4B-4B27-1047-BBDF-6F77073A2EB0}" dt="2022-05-27T10:03:58.965" v="632" actId="21"/>
          <ac:spMkLst>
            <pc:docMk/>
            <pc:sldMk cId="1719263341" sldId="256"/>
            <ac:spMk id="5" creationId="{460E7DAE-A600-0E41-A294-F8EDD0A267D6}"/>
          </ac:spMkLst>
        </pc:spChg>
        <pc:spChg chg="add del mod">
          <ac:chgData name="luckykholiya875@gmail.com" userId="bbd6536a4adb67c2" providerId="LiveId" clId="{3CC87E4B-4B27-1047-BBDF-6F77073A2EB0}" dt="2022-05-27T10:03:57.775" v="631" actId="21"/>
          <ac:spMkLst>
            <pc:docMk/>
            <pc:sldMk cId="1719263341" sldId="256"/>
            <ac:spMk id="7" creationId="{B513BDE7-DD62-0444-B218-1E3D2C7720B7}"/>
          </ac:spMkLst>
        </pc:spChg>
      </pc:sldChg>
      <pc:sldChg chg="addSp modSp new addAnim delAnim modAnim">
        <pc:chgData name="luckykholiya875@gmail.com" userId="bbd6536a4adb67c2" providerId="LiveId" clId="{3CC87E4B-4B27-1047-BBDF-6F77073A2EB0}" dt="2022-05-27T15:21:57.010" v="2093" actId="27696"/>
        <pc:sldMkLst>
          <pc:docMk/>
          <pc:sldMk cId="3262399074" sldId="257"/>
        </pc:sldMkLst>
        <pc:spChg chg="mod">
          <ac:chgData name="luckykholiya875@gmail.com" userId="bbd6536a4adb67c2" providerId="LiveId" clId="{3CC87E4B-4B27-1047-BBDF-6F77073A2EB0}" dt="2022-05-27T10:08:12.994" v="681" actId="255"/>
          <ac:spMkLst>
            <pc:docMk/>
            <pc:sldMk cId="3262399074" sldId="257"/>
            <ac:spMk id="2" creationId="{AD4D211F-BDBE-5444-B037-91ADBE0D8676}"/>
          </ac:spMkLst>
        </pc:spChg>
        <pc:spChg chg="mod">
          <ac:chgData name="luckykholiya875@gmail.com" userId="bbd6536a4adb67c2" providerId="LiveId" clId="{3CC87E4B-4B27-1047-BBDF-6F77073A2EB0}" dt="2022-05-27T10:08:21.329" v="682" actId="255"/>
          <ac:spMkLst>
            <pc:docMk/>
            <pc:sldMk cId="3262399074" sldId="257"/>
            <ac:spMk id="3" creationId="{6A27727C-9216-E749-90C8-EBDF61B8000F}"/>
          </ac:spMkLst>
        </pc:spChg>
        <pc:picChg chg="add mod">
          <ac:chgData name="luckykholiya875@gmail.com" userId="bbd6536a4adb67c2" providerId="LiveId" clId="{3CC87E4B-4B27-1047-BBDF-6F77073A2EB0}" dt="2022-05-27T11:05:49.789" v="1129" actId="1076"/>
          <ac:picMkLst>
            <pc:docMk/>
            <pc:sldMk cId="3262399074" sldId="257"/>
            <ac:picMk id="4" creationId="{17D44973-E74F-0947-A54C-A223201B2340}"/>
          </ac:picMkLst>
        </pc:picChg>
      </pc:sldChg>
      <pc:sldChg chg="addSp modSp new addAnim">
        <pc:chgData name="luckykholiya875@gmail.com" userId="bbd6536a4adb67c2" providerId="LiveId" clId="{3CC87E4B-4B27-1047-BBDF-6F77073A2EB0}" dt="2022-07-09T04:23:28.435" v="2184" actId="20577"/>
        <pc:sldMkLst>
          <pc:docMk/>
          <pc:sldMk cId="790811474" sldId="258"/>
        </pc:sldMkLst>
        <pc:spChg chg="mod">
          <ac:chgData name="luckykholiya875@gmail.com" userId="bbd6536a4adb67c2" providerId="LiveId" clId="{3CC87E4B-4B27-1047-BBDF-6F77073A2EB0}" dt="2022-05-27T10:09:06.663" v="685" actId="255"/>
          <ac:spMkLst>
            <pc:docMk/>
            <pc:sldMk cId="790811474" sldId="258"/>
            <ac:spMk id="2" creationId="{1A287504-06D8-DC4A-B022-BB230FC912DD}"/>
          </ac:spMkLst>
        </pc:spChg>
        <pc:spChg chg="mod">
          <ac:chgData name="luckykholiya875@gmail.com" userId="bbd6536a4adb67c2" providerId="LiveId" clId="{3CC87E4B-4B27-1047-BBDF-6F77073A2EB0}" dt="2022-07-09T04:23:28.435" v="2184" actId="20577"/>
          <ac:spMkLst>
            <pc:docMk/>
            <pc:sldMk cId="790811474" sldId="258"/>
            <ac:spMk id="3" creationId="{7E8CED2E-9D88-5246-9A90-6458C290568A}"/>
          </ac:spMkLst>
        </pc:spChg>
        <pc:picChg chg="add mod">
          <ac:chgData name="luckykholiya875@gmail.com" userId="bbd6536a4adb67c2" providerId="LiveId" clId="{3CC87E4B-4B27-1047-BBDF-6F77073A2EB0}" dt="2022-05-27T10:58:52.101" v="1086" actId="1076"/>
          <ac:picMkLst>
            <pc:docMk/>
            <pc:sldMk cId="790811474" sldId="258"/>
            <ac:picMk id="4" creationId="{F8C4CF15-0871-2340-9177-9B77C03B25F2}"/>
          </ac:picMkLst>
        </pc:picChg>
      </pc:sldChg>
      <pc:sldChg chg="addSp modSp new addAnim">
        <pc:chgData name="luckykholiya875@gmail.com" userId="bbd6536a4adb67c2" providerId="LiveId" clId="{3CC87E4B-4B27-1047-BBDF-6F77073A2EB0}" dt="2022-07-09T11:18:28.192" v="2888" actId="20577"/>
        <pc:sldMkLst>
          <pc:docMk/>
          <pc:sldMk cId="3412859391" sldId="259"/>
        </pc:sldMkLst>
        <pc:spChg chg="mod">
          <ac:chgData name="luckykholiya875@gmail.com" userId="bbd6536a4adb67c2" providerId="LiveId" clId="{3CC87E4B-4B27-1047-BBDF-6F77073A2EB0}" dt="2022-05-27T10:09:28.645" v="687" actId="255"/>
          <ac:spMkLst>
            <pc:docMk/>
            <pc:sldMk cId="3412859391" sldId="259"/>
            <ac:spMk id="2" creationId="{12EC7B3C-56D7-BD42-9966-F8F3A4EE3D6A}"/>
          </ac:spMkLst>
        </pc:spChg>
        <pc:spChg chg="mod">
          <ac:chgData name="luckykholiya875@gmail.com" userId="bbd6536a4adb67c2" providerId="LiveId" clId="{3CC87E4B-4B27-1047-BBDF-6F77073A2EB0}" dt="2022-07-09T11:18:28.192" v="2888" actId="20577"/>
          <ac:spMkLst>
            <pc:docMk/>
            <pc:sldMk cId="3412859391" sldId="259"/>
            <ac:spMk id="3" creationId="{3FA34E2E-1165-6346-94C9-C7971218C687}"/>
          </ac:spMkLst>
        </pc:spChg>
        <pc:picChg chg="add mod">
          <ac:chgData name="luckykholiya875@gmail.com" userId="bbd6536a4adb67c2" providerId="LiveId" clId="{3CC87E4B-4B27-1047-BBDF-6F77073A2EB0}" dt="2022-05-27T14:41:30.265" v="1602" actId="1076"/>
          <ac:picMkLst>
            <pc:docMk/>
            <pc:sldMk cId="3412859391" sldId="259"/>
            <ac:picMk id="4" creationId="{C588B9EF-6A8D-2840-B94C-6B63DADA291D}"/>
          </ac:picMkLst>
        </pc:picChg>
      </pc:sldChg>
      <pc:sldChg chg="addSp delSp modSp new del">
        <pc:chgData name="luckykholiya875@gmail.com" userId="bbd6536a4adb67c2" providerId="LiveId" clId="{3CC87E4B-4B27-1047-BBDF-6F77073A2EB0}" dt="2022-05-27T10:03:54.203" v="628" actId="680"/>
        <pc:sldMkLst>
          <pc:docMk/>
          <pc:sldMk cId="1186217787" sldId="260"/>
        </pc:sldMkLst>
        <pc:spChg chg="add del">
          <ac:chgData name="luckykholiya875@gmail.com" userId="bbd6536a4adb67c2" providerId="LiveId" clId="{3CC87E4B-4B27-1047-BBDF-6F77073A2EB0}" dt="2022-05-27T10:03:35.704" v="623" actId="22"/>
          <ac:spMkLst>
            <pc:docMk/>
            <pc:sldMk cId="1186217787" sldId="260"/>
            <ac:spMk id="2" creationId="{AE472E1B-ECF3-F748-B10C-53983CCB0FAD}"/>
          </ac:spMkLst>
        </pc:spChg>
        <pc:spChg chg="mod">
          <ac:chgData name="luckykholiya875@gmail.com" userId="bbd6536a4adb67c2" providerId="LiveId" clId="{3CC87E4B-4B27-1047-BBDF-6F77073A2EB0}" dt="2022-05-27T10:03:53.254" v="627" actId="22"/>
          <ac:spMkLst>
            <pc:docMk/>
            <pc:sldMk cId="1186217787" sldId="260"/>
            <ac:spMk id="3" creationId="{182CFBDF-E994-574C-BBDE-E1CB74F451CE}"/>
          </ac:spMkLst>
        </pc:spChg>
        <pc:spChg chg="add del mod">
          <ac:chgData name="luckykholiya875@gmail.com" userId="bbd6536a4adb67c2" providerId="LiveId" clId="{3CC87E4B-4B27-1047-BBDF-6F77073A2EB0}" dt="2022-05-27T10:03:35.704" v="623" actId="22"/>
          <ac:spMkLst>
            <pc:docMk/>
            <pc:sldMk cId="1186217787" sldId="260"/>
            <ac:spMk id="5" creationId="{B3ECA477-897D-9841-AA46-CEFF04994306}"/>
          </ac:spMkLst>
        </pc:spChg>
      </pc:sldChg>
      <pc:sldChg chg="addSp delSp modSp new mod addAnim delAnim modAnim modShow">
        <pc:chgData name="luckykholiya875@gmail.com" userId="bbd6536a4adb67c2" providerId="LiveId" clId="{3CC87E4B-4B27-1047-BBDF-6F77073A2EB0}" dt="2022-06-29T10:47:11.513" v="2160" actId="1076"/>
        <pc:sldMkLst>
          <pc:docMk/>
          <pc:sldMk cId="3516975929" sldId="260"/>
        </pc:sldMkLst>
        <pc:spChg chg="mod">
          <ac:chgData name="luckykholiya875@gmail.com" userId="bbd6536a4adb67c2" providerId="LiveId" clId="{3CC87E4B-4B27-1047-BBDF-6F77073A2EB0}" dt="2022-06-29T09:18:39.152" v="2156" actId="1076"/>
          <ac:spMkLst>
            <pc:docMk/>
            <pc:sldMk cId="3516975929" sldId="260"/>
            <ac:spMk id="2" creationId="{F1C8FEE0-3132-9C4D-8863-A4B227B2B2D5}"/>
          </ac:spMkLst>
        </pc:spChg>
        <pc:spChg chg="mod">
          <ac:chgData name="luckykholiya875@gmail.com" userId="bbd6536a4adb67c2" providerId="LiveId" clId="{3CC87E4B-4B27-1047-BBDF-6F77073A2EB0}" dt="2022-05-27T10:08:36.242" v="684" actId="20577"/>
          <ac:spMkLst>
            <pc:docMk/>
            <pc:sldMk cId="3516975929" sldId="260"/>
            <ac:spMk id="3" creationId="{0283D2AE-699C-AC46-89B7-24929C497544}"/>
          </ac:spMkLst>
        </pc:spChg>
        <pc:picChg chg="add mod">
          <ac:chgData name="luckykholiya875@gmail.com" userId="bbd6536a4adb67c2" providerId="LiveId" clId="{3CC87E4B-4B27-1047-BBDF-6F77073A2EB0}" dt="2022-06-29T10:47:11.513" v="2160" actId="1076"/>
          <ac:picMkLst>
            <pc:docMk/>
            <pc:sldMk cId="3516975929" sldId="260"/>
            <ac:picMk id="4" creationId="{D1183A2C-AA4C-2949-8776-CE7797C7A92C}"/>
          </ac:picMkLst>
        </pc:picChg>
        <pc:picChg chg="add del mod">
          <ac:chgData name="luckykholiya875@gmail.com" userId="bbd6536a4adb67c2" providerId="LiveId" clId="{3CC87E4B-4B27-1047-BBDF-6F77073A2EB0}" dt="2022-05-27T15:18:00.141" v="2069" actId="478"/>
          <ac:picMkLst>
            <pc:docMk/>
            <pc:sldMk cId="3516975929" sldId="260"/>
            <ac:picMk id="5" creationId="{69C810C0-65AB-F246-9B67-7F7AD716C1BC}"/>
          </ac:picMkLst>
        </pc:picChg>
      </pc:sldChg>
      <pc:sldChg chg="addSp modSp new addAnim">
        <pc:chgData name="luckykholiya875@gmail.com" userId="bbd6536a4adb67c2" providerId="LiveId" clId="{3CC87E4B-4B27-1047-BBDF-6F77073A2EB0}" dt="2022-07-09T08:36:46.183" v="2482" actId="20577"/>
        <pc:sldMkLst>
          <pc:docMk/>
          <pc:sldMk cId="540139174" sldId="261"/>
        </pc:sldMkLst>
        <pc:spChg chg="mod">
          <ac:chgData name="luckykholiya875@gmail.com" userId="bbd6536a4adb67c2" providerId="LiveId" clId="{3CC87E4B-4B27-1047-BBDF-6F77073A2EB0}" dt="2022-05-27T10:10:02.955" v="699" actId="20577"/>
          <ac:spMkLst>
            <pc:docMk/>
            <pc:sldMk cId="540139174" sldId="261"/>
            <ac:spMk id="2" creationId="{F658007F-C6B1-AF48-B626-E3A69F884E16}"/>
          </ac:spMkLst>
        </pc:spChg>
        <pc:spChg chg="mod">
          <ac:chgData name="luckykholiya875@gmail.com" userId="bbd6536a4adb67c2" providerId="LiveId" clId="{3CC87E4B-4B27-1047-BBDF-6F77073A2EB0}" dt="2022-07-09T08:36:46.183" v="2482" actId="20577"/>
          <ac:spMkLst>
            <pc:docMk/>
            <pc:sldMk cId="540139174" sldId="261"/>
            <ac:spMk id="3" creationId="{424CE139-86DC-034C-B80E-84FD6746CCCC}"/>
          </ac:spMkLst>
        </pc:spChg>
        <pc:picChg chg="add mod">
          <ac:chgData name="luckykholiya875@gmail.com" userId="bbd6536a4adb67c2" providerId="LiveId" clId="{3CC87E4B-4B27-1047-BBDF-6F77073A2EB0}" dt="2022-05-27T14:40:39.578" v="1584" actId="1076"/>
          <ac:picMkLst>
            <pc:docMk/>
            <pc:sldMk cId="540139174" sldId="261"/>
            <ac:picMk id="4" creationId="{5483F1F6-163D-304D-A945-3368B4BDC973}"/>
          </ac:picMkLst>
        </pc:picChg>
      </pc:sldChg>
      <pc:sldChg chg="addSp delSp modSp new del mod modClrScheme chgLayout">
        <pc:chgData name="luckykholiya875@gmail.com" userId="bbd6536a4adb67c2" providerId="LiveId" clId="{3CC87E4B-4B27-1047-BBDF-6F77073A2EB0}" dt="2022-05-27T14:44:20.113" v="1625" actId="2696"/>
        <pc:sldMkLst>
          <pc:docMk/>
          <pc:sldMk cId="1760183834" sldId="262"/>
        </pc:sldMkLst>
        <pc:spChg chg="del mod ord">
          <ac:chgData name="luckykholiya875@gmail.com" userId="bbd6536a4adb67c2" providerId="LiveId" clId="{3CC87E4B-4B27-1047-BBDF-6F77073A2EB0}" dt="2022-05-27T14:44:05.983" v="1623" actId="478"/>
          <ac:spMkLst>
            <pc:docMk/>
            <pc:sldMk cId="1760183834" sldId="262"/>
            <ac:spMk id="2" creationId="{5A8A354C-FDC1-7448-8EC4-928D3A521262}"/>
          </ac:spMkLst>
        </pc:spChg>
        <pc:spChg chg="del">
          <ac:chgData name="luckykholiya875@gmail.com" userId="bbd6536a4adb67c2" providerId="LiveId" clId="{3CC87E4B-4B27-1047-BBDF-6F77073A2EB0}" dt="2022-05-27T14:41:56.660" v="1603" actId="931"/>
          <ac:spMkLst>
            <pc:docMk/>
            <pc:sldMk cId="1760183834" sldId="262"/>
            <ac:spMk id="3" creationId="{AE153B51-5DBE-3B4D-9153-B173A374C4C5}"/>
          </ac:spMkLst>
        </pc:spChg>
        <pc:spChg chg="add del mod">
          <ac:chgData name="luckykholiya875@gmail.com" userId="bbd6536a4adb67c2" providerId="LiveId" clId="{3CC87E4B-4B27-1047-BBDF-6F77073A2EB0}" dt="2022-05-27T14:42:09.840" v="1605" actId="931"/>
          <ac:spMkLst>
            <pc:docMk/>
            <pc:sldMk cId="1760183834" sldId="262"/>
            <ac:spMk id="6" creationId="{18CE1384-D47B-424C-ADDD-E0DB1E02F0F6}"/>
          </ac:spMkLst>
        </pc:spChg>
        <pc:spChg chg="add del mod">
          <ac:chgData name="luckykholiya875@gmail.com" userId="bbd6536a4adb67c2" providerId="LiveId" clId="{3CC87E4B-4B27-1047-BBDF-6F77073A2EB0}" dt="2022-05-27T14:42:22.256" v="1608" actId="931"/>
          <ac:spMkLst>
            <pc:docMk/>
            <pc:sldMk cId="1760183834" sldId="262"/>
            <ac:spMk id="9" creationId="{F7A73CFD-9CE5-2B4C-A11E-392AACF4BD20}"/>
          </ac:spMkLst>
        </pc:spChg>
        <pc:spChg chg="add del mod">
          <ac:chgData name="luckykholiya875@gmail.com" userId="bbd6536a4adb67c2" providerId="LiveId" clId="{3CC87E4B-4B27-1047-BBDF-6F77073A2EB0}" dt="2022-05-27T14:43:39.091" v="1619" actId="478"/>
          <ac:spMkLst>
            <pc:docMk/>
            <pc:sldMk cId="1760183834" sldId="262"/>
            <ac:spMk id="12" creationId="{5FB1DE4B-A168-9342-9EC7-6A76C3D9D5A5}"/>
          </ac:spMkLst>
        </pc:spChg>
        <pc:spChg chg="add del mod ord">
          <ac:chgData name="luckykholiya875@gmail.com" userId="bbd6536a4adb67c2" providerId="LiveId" clId="{3CC87E4B-4B27-1047-BBDF-6F77073A2EB0}" dt="2022-05-27T14:43:47.161" v="1621" actId="700"/>
          <ac:spMkLst>
            <pc:docMk/>
            <pc:sldMk cId="1760183834" sldId="262"/>
            <ac:spMk id="13" creationId="{A8708E70-A1E6-7E47-84FD-4A0E101FE955}"/>
          </ac:spMkLst>
        </pc:spChg>
        <pc:spChg chg="add del mod">
          <ac:chgData name="luckykholiya875@gmail.com" userId="bbd6536a4adb67c2" providerId="LiveId" clId="{3CC87E4B-4B27-1047-BBDF-6F77073A2EB0}" dt="2022-05-27T14:44:14.399" v="1624" actId="21"/>
          <ac:spMkLst>
            <pc:docMk/>
            <pc:sldMk cId="1760183834" sldId="262"/>
            <ac:spMk id="15" creationId="{07F0B70C-29C6-5C4D-A794-F84CC8BF1F5C}"/>
          </ac:spMkLst>
        </pc:spChg>
        <pc:spChg chg="add mod">
          <ac:chgData name="luckykholiya875@gmail.com" userId="bbd6536a4adb67c2" providerId="LiveId" clId="{3CC87E4B-4B27-1047-BBDF-6F77073A2EB0}" dt="2022-05-27T14:44:05.983" v="1623" actId="478"/>
          <ac:spMkLst>
            <pc:docMk/>
            <pc:sldMk cId="1760183834" sldId="262"/>
            <ac:spMk id="17" creationId="{0BB8D224-8F05-5846-816D-4FA4DF780436}"/>
          </ac:spMkLst>
        </pc:spChg>
        <pc:picChg chg="add del mod ord">
          <ac:chgData name="luckykholiya875@gmail.com" userId="bbd6536a4adb67c2" providerId="LiveId" clId="{3CC87E4B-4B27-1047-BBDF-6F77073A2EB0}" dt="2022-05-27T14:42:00.223" v="1604" actId="478"/>
          <ac:picMkLst>
            <pc:docMk/>
            <pc:sldMk cId="1760183834" sldId="262"/>
            <ac:picMk id="4" creationId="{78224531-1EF4-9D4E-BC37-72A16437245C}"/>
          </ac:picMkLst>
        </pc:picChg>
        <pc:picChg chg="add del mod ord">
          <ac:chgData name="luckykholiya875@gmail.com" userId="bbd6536a4adb67c2" providerId="LiveId" clId="{3CC87E4B-4B27-1047-BBDF-6F77073A2EB0}" dt="2022-05-27T14:42:14.488" v="1607" actId="478"/>
          <ac:picMkLst>
            <pc:docMk/>
            <pc:sldMk cId="1760183834" sldId="262"/>
            <ac:picMk id="7" creationId="{44FBB3DD-7830-644E-AFCC-E1EC0C8F3C3B}"/>
          </ac:picMkLst>
        </pc:picChg>
        <pc:picChg chg="add del mod ord">
          <ac:chgData name="luckykholiya875@gmail.com" userId="bbd6536a4adb67c2" providerId="LiveId" clId="{3CC87E4B-4B27-1047-BBDF-6F77073A2EB0}" dt="2022-05-27T14:44:03.614" v="1622" actId="21"/>
          <ac:picMkLst>
            <pc:docMk/>
            <pc:sldMk cId="1760183834" sldId="262"/>
            <ac:picMk id="10" creationId="{2C7DDC83-F303-0748-AD6F-554A25EB2893}"/>
          </ac:picMkLst>
        </pc:picChg>
      </pc:sldChg>
      <pc:sldChg chg="addSp delSp modSp new addAnim">
        <pc:chgData name="luckykholiya875@gmail.com" userId="bbd6536a4adb67c2" providerId="LiveId" clId="{3CC87E4B-4B27-1047-BBDF-6F77073A2EB0}" dt="2022-05-28T09:00:19.262" v="2111" actId="27696"/>
        <pc:sldMkLst>
          <pc:docMk/>
          <pc:sldMk cId="4226878218" sldId="263"/>
        </pc:sldMkLst>
        <pc:spChg chg="add del mod">
          <ac:chgData name="luckykholiya875@gmail.com" userId="bbd6536a4adb67c2" providerId="LiveId" clId="{3CC87E4B-4B27-1047-BBDF-6F77073A2EB0}" dt="2022-05-27T10:12:14.342" v="744" actId="255"/>
          <ac:spMkLst>
            <pc:docMk/>
            <pc:sldMk cId="4226878218" sldId="263"/>
            <ac:spMk id="2" creationId="{FF2E2D4D-11B7-1040-A8AE-0AA8F6FDA8F6}"/>
          </ac:spMkLst>
        </pc:spChg>
        <pc:spChg chg="del mod">
          <ac:chgData name="luckykholiya875@gmail.com" userId="bbd6536a4adb67c2" providerId="LiveId" clId="{3CC87E4B-4B27-1047-BBDF-6F77073A2EB0}" dt="2022-05-27T10:13:53.925" v="746" actId="931"/>
          <ac:spMkLst>
            <pc:docMk/>
            <pc:sldMk cId="4226878218" sldId="263"/>
            <ac:spMk id="3" creationId="{6EDDA55C-9A22-BA41-87C8-E217FB3307C8}"/>
          </ac:spMkLst>
        </pc:spChg>
        <pc:picChg chg="add mod ord">
          <ac:chgData name="luckykholiya875@gmail.com" userId="bbd6536a4adb67c2" providerId="LiveId" clId="{3CC87E4B-4B27-1047-BBDF-6F77073A2EB0}" dt="2022-05-27T10:17:02.623" v="771" actId="1076"/>
          <ac:picMkLst>
            <pc:docMk/>
            <pc:sldMk cId="4226878218" sldId="263"/>
            <ac:picMk id="4" creationId="{CFCAF2D4-F1DC-DA4B-9B18-1063DF14A6B0}"/>
          </ac:picMkLst>
        </pc:picChg>
      </pc:sldChg>
      <pc:sldChg chg="addSp modSp new ord addAnim">
        <pc:chgData name="luckykholiya875@gmail.com" userId="bbd6536a4adb67c2" providerId="LiveId" clId="{3CC87E4B-4B27-1047-BBDF-6F77073A2EB0}" dt="2022-07-09T11:21:09.753" v="2982" actId="20577"/>
        <pc:sldMkLst>
          <pc:docMk/>
          <pc:sldMk cId="3835351451" sldId="264"/>
        </pc:sldMkLst>
        <pc:spChg chg="mod">
          <ac:chgData name="luckykholiya875@gmail.com" userId="bbd6536a4adb67c2" providerId="LiveId" clId="{3CC87E4B-4B27-1047-BBDF-6F77073A2EB0}" dt="2022-05-27T14:53:15.596" v="1774" actId="20577"/>
          <ac:spMkLst>
            <pc:docMk/>
            <pc:sldMk cId="3835351451" sldId="264"/>
            <ac:spMk id="2" creationId="{71E7FE3E-1F9C-0144-ABD9-952512817845}"/>
          </ac:spMkLst>
        </pc:spChg>
        <pc:spChg chg="mod">
          <ac:chgData name="luckykholiya875@gmail.com" userId="bbd6536a4adb67c2" providerId="LiveId" clId="{3CC87E4B-4B27-1047-BBDF-6F77073A2EB0}" dt="2022-07-09T11:21:09.753" v="2982" actId="20577"/>
          <ac:spMkLst>
            <pc:docMk/>
            <pc:sldMk cId="3835351451" sldId="264"/>
            <ac:spMk id="3" creationId="{A2BE4573-B4EA-6C4F-9A1E-6B712ADF4915}"/>
          </ac:spMkLst>
        </pc:spChg>
        <pc:picChg chg="add mod">
          <ac:chgData name="luckykholiya875@gmail.com" userId="bbd6536a4adb67c2" providerId="LiveId" clId="{3CC87E4B-4B27-1047-BBDF-6F77073A2EB0}" dt="2022-05-27T14:54:39.258" v="1853" actId="1076"/>
          <ac:picMkLst>
            <pc:docMk/>
            <pc:sldMk cId="3835351451" sldId="264"/>
            <ac:picMk id="4" creationId="{0D331BD3-E8F6-4D44-A99E-201C4F82C8A1}"/>
          </ac:picMkLst>
        </pc:picChg>
      </pc:sldChg>
      <pc:sldChg chg="modSp new del">
        <pc:chgData name="luckykholiya875@gmail.com" userId="bbd6536a4adb67c2" providerId="LiveId" clId="{3CC87E4B-4B27-1047-BBDF-6F77073A2EB0}" dt="2022-07-09T11:17:18.822" v="2789" actId="2696"/>
        <pc:sldMkLst>
          <pc:docMk/>
          <pc:sldMk cId="3693786038" sldId="265"/>
        </pc:sldMkLst>
        <pc:spChg chg="mod">
          <ac:chgData name="luckykholiya875@gmail.com" userId="bbd6536a4adb67c2" providerId="LiveId" clId="{3CC87E4B-4B27-1047-BBDF-6F77073A2EB0}" dt="2022-07-09T11:13:48.707" v="2492" actId="20577"/>
          <ac:spMkLst>
            <pc:docMk/>
            <pc:sldMk cId="3693786038" sldId="265"/>
            <ac:spMk id="2" creationId="{01533440-D461-A645-A634-422D024A3271}"/>
          </ac:spMkLst>
        </pc:spChg>
        <pc:spChg chg="mod">
          <ac:chgData name="luckykholiya875@gmail.com" userId="bbd6536a4adb67c2" providerId="LiveId" clId="{3CC87E4B-4B27-1047-BBDF-6F77073A2EB0}" dt="2022-07-09T11:16:52.122" v="2788" actId="20577"/>
          <ac:spMkLst>
            <pc:docMk/>
            <pc:sldMk cId="3693786038" sldId="265"/>
            <ac:spMk id="3" creationId="{7A86AF41-E3BE-B345-8300-10217FC5E5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EE0-3132-9C4D-8863-A4B227B2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64273"/>
            <a:ext cx="9601196" cy="1321727"/>
          </a:xfrm>
        </p:spPr>
        <p:txBody>
          <a:bodyPr>
            <a:noAutofit/>
          </a:bodyPr>
          <a:lstStyle/>
          <a:p>
            <a:r>
              <a:rPr lang="en-US" sz="4800" b="1" u="sng">
                <a:solidFill>
                  <a:srgbClr val="FF0000"/>
                </a:solidFill>
                <a:latin typeface="Algerian" pitchFamily="82" charset="0"/>
              </a:rPr>
              <a:t>Ever Green Sr. Sec. School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D2AE-699C-AC46-89B7-24929C49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>
                <a:solidFill>
                  <a:srgbClr val="7030A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Name – </a:t>
            </a:r>
            <a:r>
              <a:rPr lang="en-US" sz="2800" b="1">
                <a:solidFill>
                  <a:srgbClr val="00B05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Lucky kholiya</a:t>
            </a:r>
            <a:r>
              <a:rPr lang="en-US" sz="2800" b="1">
                <a:solidFill>
                  <a:srgbClr val="7030A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              </a:t>
            </a:r>
            <a:endParaRPr lang="en-US" sz="2800" b="1">
              <a:solidFill>
                <a:srgbClr val="00B050"/>
              </a:solidFill>
              <a:latin typeface="Baguet Script" panose="02000000000000000000" pitchFamily="2" charset="0"/>
              <a:ea typeface="Baguet Script" panose="02000000000000000000" pitchFamily="2" charset="0"/>
            </a:endParaRPr>
          </a:p>
          <a:p>
            <a:pPr marL="0" indent="0" algn="l">
              <a:buNone/>
            </a:pPr>
            <a:r>
              <a:rPr lang="en-US" sz="2800" b="1">
                <a:solidFill>
                  <a:srgbClr val="7030A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Class – </a:t>
            </a:r>
            <a:r>
              <a:rPr lang="en-US" sz="2800" b="1">
                <a:solidFill>
                  <a:srgbClr val="00B05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10 C</a:t>
            </a:r>
          </a:p>
          <a:p>
            <a:pPr marL="0" indent="0" algn="just">
              <a:buNone/>
            </a:pPr>
            <a:r>
              <a:rPr lang="en-US" sz="2800" b="1">
                <a:solidFill>
                  <a:srgbClr val="7030A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Roll no. – </a:t>
            </a:r>
            <a:r>
              <a:rPr lang="en-US" sz="2800" b="1">
                <a:solidFill>
                  <a:srgbClr val="00B05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14                                                          </a:t>
            </a:r>
          </a:p>
          <a:p>
            <a:pPr marL="0" indent="0" algn="just">
              <a:buNone/>
            </a:pPr>
            <a:r>
              <a:rPr lang="en-US" sz="2800" b="1">
                <a:solidFill>
                  <a:srgbClr val="7030A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Subject – </a:t>
            </a:r>
            <a:r>
              <a:rPr lang="en-US" sz="2800" b="1">
                <a:solidFill>
                  <a:srgbClr val="00B05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Information Technology (IT)</a:t>
            </a:r>
          </a:p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  <a:latin typeface="Baguet Script" pitchFamily="2" charset="0"/>
              </a:rPr>
              <a:t>Subject Teacher –</a:t>
            </a:r>
            <a:r>
              <a:rPr lang="en-US" sz="2800" b="1">
                <a:solidFill>
                  <a:srgbClr val="00B050"/>
                </a:solidFill>
                <a:latin typeface="Baguet Script" pitchFamily="2" charset="0"/>
              </a:rPr>
              <a:t> Mr. Praveen Joshi</a:t>
            </a:r>
          </a:p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Topic – </a:t>
            </a:r>
            <a:r>
              <a:rPr lang="en-US" sz="2800" b="1">
                <a:solidFill>
                  <a:srgbClr val="00B050"/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SWOT Analysis </a:t>
            </a:r>
            <a:endParaRPr lang="en-US" sz="2800" b="1">
              <a:solidFill>
                <a:srgbClr val="7030A0"/>
              </a:solidFill>
              <a:latin typeface="Baguet Script" panose="02000000000000000000" pitchFamily="2" charset="0"/>
              <a:ea typeface="Baguet Script" panose="02000000000000000000" pitchFamily="2" charset="0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183A2C-AA4C-2949-8776-CE7797C7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76" y="2521213"/>
            <a:ext cx="3414714" cy="34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211F-BDBE-5444-B037-91ADBE0D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727C-9216-E749-90C8-EBDF61B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Strength</a:t>
            </a:r>
          </a:p>
          <a:p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Weakness</a:t>
            </a:r>
          </a:p>
          <a:p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Opportunity</a:t>
            </a:r>
          </a:p>
          <a:p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Threat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D44973-E74F-0947-A54C-A223201B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15418">
            <a:off x="6557067" y="3103443"/>
            <a:ext cx="3943277" cy="23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9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7504-06D8-DC4A-B022-BB230FC9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Strength</a:t>
            </a:r>
            <a:r>
              <a:rPr lang="en-US" b="1">
                <a:solidFill>
                  <a:srgbClr val="FF0000"/>
                </a:solidFill>
                <a:latin typeface="Algerian" pitchFamily="8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ED2E-9D88-5246-9A90-6458C290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Strength is positive points about ourself . My strengths are :-</a:t>
            </a:r>
          </a:p>
          <a:p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I am a good learner .</a:t>
            </a:r>
          </a:p>
          <a:p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 I am a good writer  .</a:t>
            </a:r>
          </a:p>
          <a:p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I am a good listener .</a:t>
            </a:r>
          </a:p>
          <a:p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 I am good in playing volleyball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C4CF15-0871-2340-9177-9B77C03B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7622">
            <a:off x="7782335" y="3455309"/>
            <a:ext cx="2574461" cy="18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7B3C-56D7-BD42-9966-F8F3A4EE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4E2E-1165-6346-94C9-C7971218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Weakness is the area where we are lacking . My Weakness is :-</a:t>
            </a:r>
          </a:p>
          <a:p>
            <a:pPr algn="just"/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I have fear of public speaking .</a:t>
            </a:r>
          </a:p>
          <a:p>
            <a:pPr algn="just"/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 I am a short – tempered  person. </a:t>
            </a:r>
          </a:p>
          <a:p>
            <a:pPr algn="just"/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I am not a good English speaker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88B9EF-6A8D-2840-B94C-6B63DADA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5453">
            <a:off x="8151225" y="3305280"/>
            <a:ext cx="3176589" cy="25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007F-C6B1-AF48-B626-E3A69F88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E139-86DC-034C-B80E-84FD6746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4594"/>
            <a:ext cx="9601196" cy="3679031"/>
          </a:xfrm>
        </p:spPr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Opportunity is a chance to do something that you will like to do . My opportunities are :-</a:t>
            </a:r>
            <a:r>
              <a:rPr lang="en-US" b="1">
                <a:solidFill>
                  <a:srgbClr val="BDC1C6"/>
                </a:solidFill>
                <a:latin typeface="Roboto" panose="02000000000000000000" pitchFamily="2" charset="0"/>
              </a:rPr>
              <a:t> </a:t>
            </a:r>
            <a:endParaRPr lang="en-US">
              <a:solidFill>
                <a:srgbClr val="BDC1C6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As I am a good writer, I take part in many writing competition and win many prizes.</a:t>
            </a:r>
          </a:p>
          <a:p>
            <a:pPr algn="just"/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 As I am a good learner , I learn my work fast and achieve good marks in test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83F1F6-163D-304D-A945-3368B4BD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48837">
            <a:off x="8565353" y="450347"/>
            <a:ext cx="2438400" cy="16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FE3E-1F9C-0144-ABD9-95251281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4573-B4EA-6C4F-9A1E-6B712ADF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70C0"/>
                </a:solidFill>
                <a:latin typeface="Baguet Script" pitchFamily="2" charset="0"/>
              </a:rPr>
              <a:t>Threats are ways to overcome your weakness means to convert weakness to positive points . My threats are :-</a:t>
            </a:r>
          </a:p>
          <a:p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 I will reduce  my fear of public speaking by Group discussion among my classmates .</a:t>
            </a:r>
          </a:p>
          <a:p>
            <a:r>
              <a:rPr lang="en-US" sz="2800">
                <a:solidFill>
                  <a:srgbClr val="0070C0"/>
                </a:solidFill>
                <a:latin typeface="Baguet Script" pitchFamily="2" charset="0"/>
              </a:rPr>
              <a:t> I will practice to speak English in class.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331BD3-E8F6-4D44-A99E-201C4F82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86583">
            <a:off x="8390700" y="228951"/>
            <a:ext cx="2786255" cy="18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2D4D-11B7-1040-A8AE-0AA8F6FD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solidFill>
                  <a:srgbClr val="00B050"/>
                </a:solidFill>
                <a:latin typeface="Algerian" pitchFamily="82" charset="0"/>
              </a:rPr>
              <a:t>Thank You !!!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CAF2D4-F1DC-DA4B-9B18-1063DF14A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820" y="2500311"/>
            <a:ext cx="6304359" cy="3661172"/>
          </a:xfrm>
        </p:spPr>
      </p:pic>
    </p:spTree>
    <p:extLst>
      <p:ext uri="{BB962C8B-B14F-4D97-AF65-F5344CB8AC3E}">
        <p14:creationId xmlns:p14="http://schemas.microsoft.com/office/powerpoint/2010/main" val="42268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Ever Green Sr. Sec. School</vt:lpstr>
      <vt:lpstr>Content</vt:lpstr>
      <vt:lpstr>Strength </vt:lpstr>
      <vt:lpstr>Weakness</vt:lpstr>
      <vt:lpstr>Opportunity </vt:lpstr>
      <vt:lpstr>THreat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Green Sr. Sec. School </dc:title>
  <dc:creator>luckykholiya875@gmail.com</dc:creator>
  <cp:lastModifiedBy>luckykholiya875@gmail.com</cp:lastModifiedBy>
  <cp:revision>17</cp:revision>
  <dcterms:created xsi:type="dcterms:W3CDTF">2022-05-27T07:32:02Z</dcterms:created>
  <dcterms:modified xsi:type="dcterms:W3CDTF">2022-07-09T11:21:53Z</dcterms:modified>
</cp:coreProperties>
</file>