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9FFD-4C84-4A48-A196-AD6EE78648FD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E41CB-F4D9-4F76-BCF0-BA3672DE69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2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E41CB-F4D9-4F76-BCF0-BA3672DE69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1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5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5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4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2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6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2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553C-7E13-4E0F-A618-037EC20C7C95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1D73-7043-49FA-9A20-C782EDC47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7772400" cy="1470025"/>
          </a:xfrm>
        </p:spPr>
        <p:txBody>
          <a:bodyPr/>
          <a:lstStyle/>
          <a:p>
            <a:r>
              <a:rPr lang="en-GB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Ever Green Sr. Sec. School</a:t>
            </a:r>
            <a:endParaRPr lang="en-GB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87624" y="1988840"/>
            <a:ext cx="6984776" cy="381642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b="1" dirty="0" smtClean="0">
                <a:solidFill>
                  <a:srgbClr val="FF0000"/>
                </a:solidFill>
              </a:rPr>
              <a:t>MY </a:t>
            </a:r>
            <a:r>
              <a:rPr lang="en-GB" b="1" dirty="0" smtClean="0">
                <a:solidFill>
                  <a:srgbClr val="FF0000"/>
                </a:solidFill>
              </a:rPr>
              <a:t>Name </a:t>
            </a:r>
            <a:r>
              <a:rPr lang="en-GB" b="1" dirty="0" smtClean="0">
                <a:solidFill>
                  <a:srgbClr val="FF0000"/>
                </a:solidFill>
              </a:rPr>
              <a:t>is </a:t>
            </a:r>
            <a:r>
              <a:rPr lang="en-GB" b="1" dirty="0" err="1" smtClean="0">
                <a:solidFill>
                  <a:srgbClr val="FF0000"/>
                </a:solidFill>
              </a:rPr>
              <a:t>Maneesh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bafila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. A student of 10</a:t>
            </a:r>
            <a:r>
              <a:rPr lang="en-GB" b="1" baseline="30000" dirty="0" smtClean="0">
                <a:solidFill>
                  <a:srgbClr val="FF0000"/>
                </a:solidFill>
              </a:rPr>
              <a:t>TH</a:t>
            </a:r>
            <a:r>
              <a:rPr lang="en-GB" b="1" dirty="0" smtClean="0">
                <a:solidFill>
                  <a:srgbClr val="FF0000"/>
                </a:solidFill>
              </a:rPr>
              <a:t> ‘C’ . Today I am here to present my SWOT analysis .</a:t>
            </a:r>
          </a:p>
          <a:p>
            <a:pPr algn="just"/>
            <a:endParaRPr lang="en-GB" b="1" dirty="0">
              <a:solidFill>
                <a:srgbClr val="FF0000"/>
              </a:solidFill>
            </a:endParaRPr>
          </a:p>
          <a:p>
            <a:pPr algn="just"/>
            <a:r>
              <a:rPr lang="en-GB" b="1" dirty="0" smtClean="0">
                <a:solidFill>
                  <a:srgbClr val="FF0000"/>
                </a:solidFill>
              </a:rPr>
              <a:t>NAME </a:t>
            </a:r>
            <a:r>
              <a:rPr lang="en-GB" b="1" dirty="0" smtClean="0">
                <a:solidFill>
                  <a:srgbClr val="FF0000"/>
                </a:solidFill>
              </a:rPr>
              <a:t>– </a:t>
            </a:r>
            <a:r>
              <a:rPr lang="en-GB" b="1" dirty="0" err="1" smtClean="0">
                <a:solidFill>
                  <a:srgbClr val="FF0000"/>
                </a:solidFill>
              </a:rPr>
              <a:t>Maneesh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bafila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endParaRPr lang="en-GB" b="1" dirty="0" smtClean="0">
              <a:solidFill>
                <a:srgbClr val="FF0000"/>
              </a:solidFill>
            </a:endParaRPr>
          </a:p>
          <a:p>
            <a:pPr algn="just"/>
            <a:r>
              <a:rPr lang="en-GB" b="1" dirty="0" smtClean="0">
                <a:solidFill>
                  <a:srgbClr val="FF0000"/>
                </a:solidFill>
              </a:rPr>
              <a:t>Class – 10 C </a:t>
            </a:r>
          </a:p>
          <a:p>
            <a:pPr algn="just"/>
            <a:r>
              <a:rPr lang="en-GB" b="1" dirty="0" smtClean="0">
                <a:solidFill>
                  <a:srgbClr val="FF0000"/>
                </a:solidFill>
              </a:rPr>
              <a:t>Roll No. - </a:t>
            </a:r>
            <a:r>
              <a:rPr lang="en-GB" b="1" dirty="0" smtClean="0">
                <a:solidFill>
                  <a:srgbClr val="FF0000"/>
                </a:solidFill>
              </a:rPr>
              <a:t>16</a:t>
            </a:r>
            <a:endParaRPr lang="en-GB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rgbClr val="FF0000"/>
                </a:solidFill>
                <a:latin typeface="Algerian" pitchFamily="82" charset="0"/>
              </a:rPr>
              <a:t>SWOT Analysis    </a:t>
            </a:r>
            <a:endParaRPr lang="en-GB" sz="6000" b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9632" y="1916832"/>
            <a:ext cx="6552728" cy="4464496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 smtClean="0">
                <a:solidFill>
                  <a:srgbClr val="00B0F0"/>
                </a:solidFill>
              </a:rPr>
              <a:t>As we all know SWOT stands for Strength , Weakness , Opportunity and Threat . </a:t>
            </a:r>
          </a:p>
          <a:p>
            <a:pPr algn="just"/>
            <a:r>
              <a:rPr lang="en-GB" sz="2400" b="1" dirty="0" smtClean="0">
                <a:solidFill>
                  <a:srgbClr val="00B0F0"/>
                </a:solidFill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</a:rPr>
              <a:t>Strength – </a:t>
            </a:r>
            <a:r>
              <a:rPr lang="en-GB" sz="2400" b="1" dirty="0" smtClean="0">
                <a:solidFill>
                  <a:srgbClr val="7030A0"/>
                </a:solidFill>
              </a:rPr>
              <a:t>My strength is I am a </a:t>
            </a:r>
            <a:r>
              <a:rPr lang="en-GB" sz="2400" b="1" dirty="0" smtClean="0">
                <a:solidFill>
                  <a:srgbClr val="7030A0"/>
                </a:solidFill>
              </a:rPr>
              <a:t>good at maths and  </a:t>
            </a:r>
            <a:r>
              <a:rPr lang="en-GB" sz="2400" b="1" dirty="0" smtClean="0">
                <a:solidFill>
                  <a:srgbClr val="7030A0"/>
                </a:solidFill>
              </a:rPr>
              <a:t>also .</a:t>
            </a:r>
          </a:p>
          <a:p>
            <a:pPr algn="just"/>
            <a:r>
              <a:rPr lang="en-GB" sz="2400" b="1" dirty="0" smtClean="0">
                <a:solidFill>
                  <a:srgbClr val="00B050"/>
                </a:solidFill>
              </a:rPr>
              <a:t>Weakness - </a:t>
            </a:r>
            <a:r>
              <a:rPr lang="en-GB" sz="2400" b="1" dirty="0" smtClean="0">
                <a:solidFill>
                  <a:srgbClr val="7030A0"/>
                </a:solidFill>
              </a:rPr>
              <a:t> My weakness </a:t>
            </a:r>
            <a:r>
              <a:rPr lang="en-GB" sz="2400" b="1" dirty="0" smtClean="0">
                <a:solidFill>
                  <a:srgbClr val="7030A0"/>
                </a:solidFill>
              </a:rPr>
              <a:t>is </a:t>
            </a:r>
            <a:r>
              <a:rPr lang="en-GB" sz="2400" b="1" smtClean="0">
                <a:solidFill>
                  <a:srgbClr val="7030A0"/>
                </a:solidFill>
              </a:rPr>
              <a:t>I have lack </a:t>
            </a:r>
            <a:r>
              <a:rPr lang="en-GB" sz="2400" b="1" dirty="0" smtClean="0">
                <a:solidFill>
                  <a:srgbClr val="7030A0"/>
                </a:solidFill>
              </a:rPr>
              <a:t>of confidence.</a:t>
            </a:r>
          </a:p>
          <a:p>
            <a:pPr algn="just"/>
            <a:r>
              <a:rPr lang="en-GB" sz="2400" b="1" dirty="0" smtClean="0">
                <a:solidFill>
                  <a:srgbClr val="00B050"/>
                </a:solidFill>
              </a:rPr>
              <a:t>Opportunity- </a:t>
            </a:r>
            <a:r>
              <a:rPr lang="en-GB" sz="2400" b="1" dirty="0" smtClean="0">
                <a:solidFill>
                  <a:srgbClr val="7030A0"/>
                </a:solidFill>
              </a:rPr>
              <a:t>My opportunity are that I have taken part in many writing competition and achieved many prizes . </a:t>
            </a:r>
          </a:p>
          <a:p>
            <a:pPr algn="just"/>
            <a:r>
              <a:rPr lang="en-GB" sz="2400" b="1" dirty="0" smtClean="0">
                <a:solidFill>
                  <a:srgbClr val="00B050"/>
                </a:solidFill>
              </a:rPr>
              <a:t>Threat – </a:t>
            </a:r>
            <a:r>
              <a:rPr lang="en-GB" sz="2400" b="1" dirty="0" smtClean="0">
                <a:solidFill>
                  <a:srgbClr val="7030A0"/>
                </a:solidFill>
              </a:rPr>
              <a:t>My threat are that I will build my confidence by talking in front of mirror . </a:t>
            </a:r>
            <a:endParaRPr lang="en-GB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3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124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Ever Green Sr. Sec. School</vt:lpstr>
      <vt:lpstr>SWOT Analysis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Student 15</dc:creator>
  <cp:lastModifiedBy>Student 15</cp:lastModifiedBy>
  <cp:revision>11</cp:revision>
  <dcterms:created xsi:type="dcterms:W3CDTF">2022-04-19T21:27:17Z</dcterms:created>
  <dcterms:modified xsi:type="dcterms:W3CDTF">2022-04-26T23:01:59Z</dcterms:modified>
</cp:coreProperties>
</file>