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4" r:id="rId3"/>
    <p:sldId id="257" r:id="rId4"/>
    <p:sldId id="258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2F17-8AAA-648A-B400-F075D669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676768"/>
          </a:xfrm>
        </p:spPr>
        <p:txBody>
          <a:bodyPr>
            <a:noAutofit/>
          </a:bodyPr>
          <a:lstStyle/>
          <a:p>
            <a:r>
              <a:rPr lang="en-US" sz="4800" b="1"/>
              <a:t>Evergreen</a:t>
            </a:r>
            <a:r>
              <a:rPr lang="en-US" sz="4800"/>
              <a:t> </a:t>
            </a:r>
            <a:r>
              <a:rPr lang="en-US" sz="4800" b="1"/>
              <a:t>Senior</a:t>
            </a:r>
            <a:r>
              <a:rPr lang="en-US" sz="4800"/>
              <a:t> </a:t>
            </a:r>
            <a:r>
              <a:rPr lang="en-US" sz="4800" b="1"/>
              <a:t>secondary</a:t>
            </a:r>
            <a:r>
              <a:rPr lang="en-US" sz="4800"/>
              <a:t> </a:t>
            </a:r>
            <a:r>
              <a:rPr lang="en-US" sz="4800" b="1"/>
              <a:t>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E8ED-3193-A98D-7632-8102A0F875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475609"/>
            <a:ext cx="8620748" cy="3763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/>
              <a:t>Name</a:t>
            </a:r>
            <a:r>
              <a:rPr lang="en-US" sz="2800"/>
              <a:t>= </a:t>
            </a:r>
            <a:r>
              <a:rPr lang="en-US" sz="2800" b="1"/>
              <a:t>mitali</a:t>
            </a:r>
            <a:r>
              <a:rPr lang="en-US" sz="2800"/>
              <a:t> </a:t>
            </a:r>
            <a:r>
              <a:rPr lang="en-US" sz="2800" b="1"/>
              <a:t>nagila</a:t>
            </a:r>
          </a:p>
          <a:p>
            <a:pPr marL="0" indent="0">
              <a:buNone/>
            </a:pPr>
            <a:r>
              <a:rPr lang="en-US" sz="2800" b="1"/>
              <a:t>Class</a:t>
            </a:r>
            <a:r>
              <a:rPr lang="en-US" sz="2800"/>
              <a:t>= </a:t>
            </a:r>
            <a:r>
              <a:rPr lang="en-US" sz="2800" b="1"/>
              <a:t>10‘c’</a:t>
            </a:r>
          </a:p>
          <a:p>
            <a:pPr marL="0" indent="0">
              <a:buNone/>
            </a:pPr>
            <a:r>
              <a:rPr lang="en-US" sz="2800" b="1"/>
              <a:t>Topic</a:t>
            </a:r>
            <a:r>
              <a:rPr lang="en-US" sz="2800"/>
              <a:t>= </a:t>
            </a:r>
            <a:r>
              <a:rPr lang="en-US" sz="2800" b="1"/>
              <a:t>SWOT</a:t>
            </a:r>
            <a:r>
              <a:rPr lang="en-US" sz="2800"/>
              <a:t> </a:t>
            </a:r>
            <a:r>
              <a:rPr lang="en-US" sz="2800" b="1"/>
              <a:t>analysis</a:t>
            </a:r>
          </a:p>
          <a:p>
            <a:pPr marL="0" indent="0">
              <a:buNone/>
            </a:pPr>
            <a:r>
              <a:rPr lang="en-US" sz="2800" b="1"/>
              <a:t>Invigilator’s name-</a:t>
            </a:r>
            <a:r>
              <a:rPr lang="en-US" sz="2800"/>
              <a:t> </a:t>
            </a:r>
            <a:r>
              <a:rPr lang="en-US" sz="2800" b="1"/>
              <a:t>Mr. Praveen</a:t>
            </a:r>
            <a:r>
              <a:rPr lang="en-US" sz="2800"/>
              <a:t> </a:t>
            </a:r>
            <a:r>
              <a:rPr lang="en-US" sz="2800" b="1"/>
              <a:t>joshi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633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B472-5E35-1E62-7AC6-080CDF64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Acknowledgement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DCDC-45FE-C89C-EFFB-0715977619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0863"/>
            <a:ext cx="10363826" cy="3558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/>
              <a:t>I would like to express My special thanks to our it teacher – Mr Praveen joshi sir who gave me this opportunity to do this wonderful project on the topic of swot analysis Which also helped me in doing a lot of research and I come to know about so many new things like what is my strength,weakness etc. It helped me increase my knowledge and skills.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DA4EE-0787-2D35-018D-9A0548A737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32611" y="5187137"/>
            <a:ext cx="10363826" cy="3320781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4000"/>
              <a:t>(mitali nagila)</a:t>
            </a:r>
          </a:p>
        </p:txBody>
      </p:sp>
    </p:spTree>
    <p:extLst>
      <p:ext uri="{BB962C8B-B14F-4D97-AF65-F5344CB8AC3E}">
        <p14:creationId xmlns:p14="http://schemas.microsoft.com/office/powerpoint/2010/main" val="245618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FB9C-4743-0A55-BF76-8195DB74F0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6320" y="1365326"/>
            <a:ext cx="10558349" cy="12032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 </a:t>
            </a:r>
            <a:r>
              <a:rPr lang="en-US" sz="2800" b="1"/>
              <a:t>S</a:t>
            </a:r>
            <a:r>
              <a:rPr lang="en-US" sz="2800"/>
              <a:t>=</a:t>
            </a:r>
            <a:r>
              <a:rPr lang="en-US" sz="2800" b="1"/>
              <a:t>strength</a:t>
            </a:r>
          </a:p>
          <a:p>
            <a:pPr marL="0" indent="0">
              <a:buNone/>
            </a:pPr>
            <a:r>
              <a:rPr lang="en-US" sz="2800" b="1"/>
              <a:t>W</a:t>
            </a:r>
            <a:r>
              <a:rPr lang="en-US" sz="2800"/>
              <a:t>=</a:t>
            </a:r>
            <a:r>
              <a:rPr lang="en-US" sz="2800" b="1"/>
              <a:t>weakness</a:t>
            </a:r>
            <a:r>
              <a:rPr lang="en-US" sz="2800"/>
              <a:t> </a:t>
            </a:r>
          </a:p>
          <a:p>
            <a:pPr marL="0" indent="0">
              <a:buNone/>
            </a:pPr>
            <a:r>
              <a:rPr lang="en-US" sz="2800" b="1"/>
              <a:t>O</a:t>
            </a:r>
            <a:r>
              <a:rPr lang="en-US" sz="2800"/>
              <a:t>=</a:t>
            </a:r>
            <a:r>
              <a:rPr lang="en-US" sz="2800" b="1"/>
              <a:t>opportunity</a:t>
            </a:r>
          </a:p>
          <a:p>
            <a:pPr marL="0" indent="0">
              <a:buNone/>
            </a:pPr>
            <a:r>
              <a:rPr lang="en-US" sz="2800" b="1"/>
              <a:t>t</a:t>
            </a:r>
            <a:r>
              <a:rPr lang="en-US" sz="2800"/>
              <a:t>=</a:t>
            </a:r>
            <a:r>
              <a:rPr lang="en-US" sz="2800" b="1"/>
              <a:t>threats</a:t>
            </a:r>
          </a:p>
          <a:p>
            <a:pPr marL="0" indent="0">
              <a:buNone/>
            </a:pPr>
            <a:r>
              <a:rPr lang="en-US" sz="2800"/>
              <a:t>A SWOT is a framework for analysing our strength ,weakness as well as the opportunities and threads that we face.</a:t>
            </a:r>
          </a:p>
          <a:p>
            <a:pPr marL="0" indent="0">
              <a:buNone/>
            </a:pPr>
            <a:r>
              <a:rPr lang="en-US" sz="2800"/>
              <a:t>This helps to focus on our strength and minimise our weakness.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C8F5C1-2221-7C8D-8C09-5EB45F32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62" y="-2297070"/>
            <a:ext cx="10364451" cy="6513629"/>
          </a:xfrm>
        </p:spPr>
        <p:txBody>
          <a:bodyPr/>
          <a:lstStyle/>
          <a:p>
            <a:r>
              <a:rPr lang="en-US" b="1"/>
              <a:t>SWOT</a:t>
            </a:r>
            <a:r>
              <a:rPr lang="en-US"/>
              <a:t> </a:t>
            </a:r>
            <a:r>
              <a:rPr lang="en-US" b="1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7089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42B0-8095-8B71-E554-98983DE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3FA6-3B0D-5460-67E7-1F7BE73C60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9827" y="1416605"/>
            <a:ext cx="10363826" cy="59171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/>
          </a:p>
          <a:p>
            <a:r>
              <a:rPr lang="en-US" sz="2800"/>
              <a:t>I am good IN CRAFT WORK ,DRAWING AND DANCE ETC.</a:t>
            </a:r>
          </a:p>
          <a:p>
            <a:r>
              <a:rPr lang="en-US" sz="2800"/>
              <a:t>My writing skills are good.</a:t>
            </a:r>
          </a:p>
          <a:p>
            <a:r>
              <a:rPr lang="en-US" sz="2800"/>
              <a:t>I am responsible person and always put effort on doing everything.</a:t>
            </a:r>
          </a:p>
          <a:p>
            <a:r>
              <a:rPr lang="en-US" sz="2800"/>
              <a:t> patience and able to work well in a team.</a:t>
            </a:r>
          </a:p>
        </p:txBody>
      </p:sp>
    </p:spTree>
    <p:extLst>
      <p:ext uri="{BB962C8B-B14F-4D97-AF65-F5344CB8AC3E}">
        <p14:creationId xmlns:p14="http://schemas.microsoft.com/office/powerpoint/2010/main" val="56225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5D97-FADB-6A63-93D7-24B0A29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Weakness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4677-C879-9DD5-CDC3-4B0E988A02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8278" y="1716946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/>
              <a:t>my communication skills are not good.</a:t>
            </a:r>
          </a:p>
          <a:p>
            <a:r>
              <a:rPr lang="en-US" sz="2800"/>
              <a:t>I get nervous when I stand in front of a large group of people</a:t>
            </a:r>
          </a:p>
          <a:p>
            <a:r>
              <a:rPr lang="en-US" sz="2800"/>
              <a:t>Hegitation.</a:t>
            </a:r>
          </a:p>
          <a:p>
            <a:r>
              <a:rPr lang="en-US" sz="2800"/>
              <a:t>The subject that I struggle most is maths.</a:t>
            </a:r>
          </a:p>
        </p:txBody>
      </p:sp>
    </p:spTree>
    <p:extLst>
      <p:ext uri="{BB962C8B-B14F-4D97-AF65-F5344CB8AC3E}">
        <p14:creationId xmlns:p14="http://schemas.microsoft.com/office/powerpoint/2010/main" val="167740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8C78-50FF-B2D6-EEF0-D3BF43E2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87F1-733B-2D1A-84BC-63027B5631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/>
              <a:t>I have participated in many Dance competition and won many prizes.</a:t>
            </a:r>
          </a:p>
          <a:p>
            <a:r>
              <a:rPr lang="en-US" sz="2800"/>
              <a:t> I have participated in many drawing competition.</a:t>
            </a:r>
          </a:p>
          <a:p>
            <a:r>
              <a:rPr lang="en-US" sz="2800"/>
              <a:t>After 10 class I have opportunity to choose any subject That I like.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596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07B-0FED-D801-19FC-1C5FB898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40E6-10FF-6FDB-2DA6-89156B3C40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/>
              <a:t>I want to be a good communicator.</a:t>
            </a:r>
          </a:p>
          <a:p>
            <a:r>
              <a:rPr lang="en-US" sz="2800"/>
              <a:t>I want to improve my communication skills.</a:t>
            </a:r>
          </a:p>
          <a:p>
            <a:r>
              <a:rPr lang="en-US" sz="2800"/>
              <a:t>I want to overcome my hesitation.</a:t>
            </a:r>
          </a:p>
        </p:txBody>
      </p:sp>
    </p:spTree>
    <p:extLst>
      <p:ext uri="{BB962C8B-B14F-4D97-AF65-F5344CB8AC3E}">
        <p14:creationId xmlns:p14="http://schemas.microsoft.com/office/powerpoint/2010/main" val="31799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E69B-AC26-5C88-CB8D-9AF92DE771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6268" y="2588497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04275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Evergreen Senior secondary School</vt:lpstr>
      <vt:lpstr>Acknowledgement </vt:lpstr>
      <vt:lpstr>SWOT analysis</vt:lpstr>
      <vt:lpstr>Strength</vt:lpstr>
      <vt:lpstr>Weakness </vt:lpstr>
      <vt:lpstr>Opportunities</vt:lpstr>
      <vt:lpstr>Threats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919528703989</dc:creator>
  <cp:lastModifiedBy>919528703989</cp:lastModifiedBy>
  <cp:revision>19</cp:revision>
  <dcterms:created xsi:type="dcterms:W3CDTF">2022-06-17T15:46:24Z</dcterms:created>
  <dcterms:modified xsi:type="dcterms:W3CDTF">2022-10-16T08:07:55Z</dcterms:modified>
</cp:coreProperties>
</file>