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0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76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4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9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01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9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87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3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1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6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9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3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452F5F-CB66-4F18-B86D-98B0EFBC9A5A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C8D77-3AFE-4A23-85DF-AD65ED1E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6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500A-90D0-CE72-D3F3-AED3C615B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330"/>
            <a:ext cx="9144000" cy="1192306"/>
          </a:xfrm>
        </p:spPr>
        <p:txBody>
          <a:bodyPr>
            <a:normAutofit fontScale="90000"/>
          </a:bodyPr>
          <a:lstStyle/>
          <a:p>
            <a:r>
              <a:rPr lang="en-IN" sz="8800" dirty="0">
                <a:latin typeface="Ink Free" panose="03080402000500000000" pitchFamily="66" charset="0"/>
              </a:rPr>
              <a:t>SWOT</a:t>
            </a:r>
            <a:r>
              <a:rPr lang="en-IN" sz="8800" dirty="0"/>
              <a:t> </a:t>
            </a:r>
            <a:r>
              <a:rPr lang="en-IN" sz="8800" dirty="0">
                <a:latin typeface="Ink Free" panose="03080402000500000000" pitchFamily="66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45F95-5981-0FDB-5FFE-DE988610D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859" y="1479176"/>
            <a:ext cx="8346140" cy="4885764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Name – Priyanka </a:t>
            </a:r>
          </a:p>
          <a:p>
            <a:pPr algn="l"/>
            <a:r>
              <a:rPr lang="en-IN" sz="3600" dirty="0"/>
              <a:t>Class – 10c</a:t>
            </a:r>
          </a:p>
          <a:p>
            <a:pPr algn="l"/>
            <a:r>
              <a:rPr lang="en-IN" sz="3600" dirty="0"/>
              <a:t>Roll no – 20</a:t>
            </a:r>
          </a:p>
          <a:p>
            <a:pPr algn="l"/>
            <a:r>
              <a:rPr lang="en-IN" sz="3600" dirty="0"/>
              <a:t>Subject – IT (Information technology)</a:t>
            </a:r>
          </a:p>
          <a:p>
            <a:pPr algn="l"/>
            <a:r>
              <a:rPr lang="en-IN" sz="3600" dirty="0"/>
              <a:t>Submitted by – Pravin Joshi </a:t>
            </a:r>
          </a:p>
          <a:p>
            <a:pPr algn="l"/>
            <a:endParaRPr lang="en-IN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68A2B5-CD27-455F-F6E4-8393CCCB735B}"/>
              </a:ext>
            </a:extLst>
          </p:cNvPr>
          <p:cNvCxnSpPr/>
          <p:nvPr/>
        </p:nvCxnSpPr>
        <p:spPr>
          <a:xfrm>
            <a:off x="1837765" y="1255060"/>
            <a:ext cx="83730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260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863D-FD27-A339-2838-57DD4B07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15787"/>
            <a:ext cx="9601196" cy="1532965"/>
          </a:xfrm>
        </p:spPr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0308-1142-427A-3ABC-C467FC1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 would like to express my special thanks of gratitude to my teacher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P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ravin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J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oshi 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) as well as our principal (</a:t>
            </a:r>
            <a:r>
              <a:rPr lang="en-US" b="0" i="1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M.S Parwal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)who gave me the golden opportunity to do this wonderful project on the topic (</a:t>
            </a:r>
            <a:r>
              <a:rPr lang="en-US" b="0" i="1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SWOT Analysis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), which also helped me in doing a lot of Research and </a:t>
            </a:r>
            <a:r>
              <a:rPr lang="en-US" i="1" dirty="0">
                <a:solidFill>
                  <a:schemeClr val="tx1"/>
                </a:solidFill>
                <a:latin typeface="Open Sans" panose="020B0606030504020204" pitchFamily="34" charset="0"/>
              </a:rPr>
              <a:t>I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came to know about so many new things I am really thankful to them.</a:t>
            </a:r>
            <a:b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en-US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Secondly </a:t>
            </a:r>
            <a:r>
              <a:rPr lang="en-US" b="0" i="1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would also like to thank my parents and friends who helped me a lot in finalizing this project within the limited time frame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E967E-8D61-B3CF-69A5-11EA9A53A6E7}"/>
              </a:ext>
            </a:extLst>
          </p:cNvPr>
          <p:cNvSpPr txBox="1"/>
          <p:nvPr/>
        </p:nvSpPr>
        <p:spPr>
          <a:xfrm flipH="1">
            <a:off x="12855387" y="5042264"/>
            <a:ext cx="1004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6D798B-8101-507B-DFD6-A74630E10980}"/>
              </a:ext>
            </a:extLst>
          </p:cNvPr>
          <p:cNvCxnSpPr/>
          <p:nvPr/>
        </p:nvCxnSpPr>
        <p:spPr>
          <a:xfrm>
            <a:off x="770467" y="5723467"/>
            <a:ext cx="1046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99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9238-27BB-A033-EE9A-F27AA279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 you mean by SWOT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59F0-4483-6B8A-34BB-C50E06BC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SWOT stands for Strengths, Weaknesses, Opportunities, and Threats, and so a SWOT analysis is a technique for assessing these four aspects of your business. SWOT Analysis is a tool that can help you to analyze what your company does best now, and to devise a successful strategy for the future.</a:t>
            </a:r>
            <a:endParaRPr lang="en-I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F128F9-E445-1A1C-47D8-10C05EBB4873}"/>
              </a:ext>
            </a:extLst>
          </p:cNvPr>
          <p:cNvCxnSpPr/>
          <p:nvPr/>
        </p:nvCxnSpPr>
        <p:spPr>
          <a:xfrm>
            <a:off x="897467" y="5503333"/>
            <a:ext cx="1041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FA59-6AB7-2FD3-4410-A45F3CD8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/>
              <a:t>S-</a:t>
            </a:r>
            <a:r>
              <a:rPr lang="en-IN" sz="5400" dirty="0"/>
              <a:t> Strengths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8A1B-CE9F-93DE-0933-6CC967C6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4000" dirty="0"/>
              <a:t>I am good in drawing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000" dirty="0"/>
              <a:t> I am good in dance </a:t>
            </a:r>
            <a:r>
              <a:rPr lang="en-IN" sz="3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 </a:t>
            </a:r>
            <a:r>
              <a:rPr lang="en-IN" sz="4000" dirty="0"/>
              <a:t>I am a good communicator </a:t>
            </a:r>
            <a:r>
              <a:rPr lang="en-IN" sz="3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000" dirty="0"/>
              <a:t> I am a good leader 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BF19AE-BD13-994D-1805-CA1CDED90C14}"/>
              </a:ext>
            </a:extLst>
          </p:cNvPr>
          <p:cNvCxnSpPr/>
          <p:nvPr/>
        </p:nvCxnSpPr>
        <p:spPr>
          <a:xfrm>
            <a:off x="787400" y="5875868"/>
            <a:ext cx="1046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0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88E4-D10C-C15C-3F30-4C4F1048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W- </a:t>
            </a:r>
            <a:r>
              <a:rPr lang="en-IN" sz="6000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9E13-A792-3D05-4AB6-4FF92338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dirty="0"/>
              <a:t> I am very Overthinker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/>
              <a:t> I am very Overcaring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/>
              <a:t> I am very Emotional person 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A4287A-D4DB-DC06-EF2D-9D325A914BCF}"/>
              </a:ext>
            </a:extLst>
          </p:cNvPr>
          <p:cNvCxnSpPr/>
          <p:nvPr/>
        </p:nvCxnSpPr>
        <p:spPr>
          <a:xfrm>
            <a:off x="855133" y="5376333"/>
            <a:ext cx="103970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8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20D8-FC44-8F1C-F927-EDE9BF4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800" dirty="0"/>
              <a:t>O- </a:t>
            </a:r>
            <a:r>
              <a:rPr lang="en-IN" sz="6000" dirty="0"/>
              <a:t>opportunities </a:t>
            </a:r>
            <a:endParaRPr lang="en-IN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3E94-F9FE-465C-9B3B-48110C30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 I have get many prises in dance.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 I have get many prises in dance 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AF3C6D-2CCA-7243-287A-027F72EA57DC}"/>
              </a:ext>
            </a:extLst>
          </p:cNvPr>
          <p:cNvCxnSpPr/>
          <p:nvPr/>
        </p:nvCxnSpPr>
        <p:spPr>
          <a:xfrm>
            <a:off x="872067" y="5080000"/>
            <a:ext cx="10439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4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1C46-EA3B-6D54-3B46-D34F8E46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T- </a:t>
            </a:r>
            <a:r>
              <a:rPr lang="en-IN" sz="6000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F960-F6E6-0739-2FDC-1DA5D044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4000" dirty="0"/>
              <a:t> </a:t>
            </a:r>
            <a:r>
              <a:rPr lang="en-IN" sz="3600" dirty="0"/>
              <a:t>I want to improve my English communication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I want to improve my Stage Fear 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0A7B8C-0E03-402C-431E-CFF0BF44B1CB}"/>
              </a:ext>
            </a:extLst>
          </p:cNvPr>
          <p:cNvCxnSpPr/>
          <p:nvPr/>
        </p:nvCxnSpPr>
        <p:spPr>
          <a:xfrm flipV="1">
            <a:off x="889000" y="5215467"/>
            <a:ext cx="10329333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83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283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Garamond</vt:lpstr>
      <vt:lpstr>Ink Free</vt:lpstr>
      <vt:lpstr>Open Sans</vt:lpstr>
      <vt:lpstr>Wingdings</vt:lpstr>
      <vt:lpstr>Organic</vt:lpstr>
      <vt:lpstr>SWOT Analysis</vt:lpstr>
      <vt:lpstr>ACKNOWLEDGEMENT</vt:lpstr>
      <vt:lpstr>What do you mean by SWOT ?</vt:lpstr>
      <vt:lpstr>S- Strengths </vt:lpstr>
      <vt:lpstr>W- Weaknesses</vt:lpstr>
      <vt:lpstr>O- opportunities </vt:lpstr>
      <vt:lpstr>T- 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</dc:title>
  <dc:creator>Roshan</dc:creator>
  <cp:lastModifiedBy>Roshan</cp:lastModifiedBy>
  <cp:revision>2</cp:revision>
  <dcterms:created xsi:type="dcterms:W3CDTF">2022-11-07T02:59:04Z</dcterms:created>
  <dcterms:modified xsi:type="dcterms:W3CDTF">2022-11-07T04:41:37Z</dcterms:modified>
</cp:coreProperties>
</file>