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jp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8A40-E54C-67C6-565C-654EBF98A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838600" y="41150"/>
            <a:ext cx="9333710" cy="3634584"/>
          </a:xfrm>
        </p:spPr>
        <p:txBody>
          <a:bodyPr>
            <a:normAutofit/>
          </a:bodyPr>
          <a:lstStyle/>
          <a:p>
            <a:r>
              <a:rPr lang="en-US" b="1" i="1">
                <a:solidFill>
                  <a:srgbClr val="7030A0"/>
                </a:solidFill>
              </a:rPr>
              <a:t>__swot_______</a:t>
            </a:r>
            <a:r>
              <a:rPr lang="en-US" b="1" i="1" u="sng"/>
              <a:t>               </a:t>
            </a:r>
            <a:br>
              <a:rPr lang="en-US" b="1" i="1" u="sng"/>
            </a:br>
            <a:r>
              <a:rPr lang="en-US" b="1" i="1"/>
              <a:t>___analysis_____</a:t>
            </a:r>
            <a:r>
              <a:rPr lang="en-US" b="1" i="1" u="sng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6808E-BFF4-D749-E206-A8D422945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3257" y="9017824"/>
            <a:ext cx="7693126" cy="1335973"/>
          </a:xfrm>
        </p:spPr>
        <p:txBody>
          <a:bodyPr/>
          <a:lstStyle/>
          <a:p>
            <a:endParaRPr lang="en-US" b="1" i="1" u="s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64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CAFC-D927-0016-EB56-19658DB9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01" y="-3531908"/>
            <a:ext cx="9667998" cy="12858749"/>
          </a:xfrm>
        </p:spPr>
        <p:txBody>
          <a:bodyPr>
            <a:normAutofit/>
          </a:bodyPr>
          <a:lstStyle/>
          <a:p>
            <a:r>
              <a:rPr lang="en-US" b="1"/>
              <a:t>Name – </a:t>
            </a:r>
            <a:r>
              <a:rPr lang="en-US" b="1">
                <a:solidFill>
                  <a:schemeClr val="tx1"/>
                </a:solidFill>
              </a:rPr>
              <a:t>priyanshu bisht </a:t>
            </a:r>
            <a:br>
              <a:rPr lang="en-US" b="1"/>
            </a:br>
            <a:r>
              <a:rPr lang="en-US" b="1"/>
              <a:t>Class -- </a:t>
            </a:r>
            <a:r>
              <a:rPr lang="en-US" b="1">
                <a:solidFill>
                  <a:schemeClr val="tx1"/>
                </a:solidFill>
              </a:rPr>
              <a:t>10</a:t>
            </a:r>
            <a:r>
              <a:rPr lang="en-US" b="1" baseline="30000">
                <a:solidFill>
                  <a:schemeClr val="tx1"/>
                </a:solidFill>
              </a:rPr>
              <a:t>th</a:t>
            </a:r>
            <a:r>
              <a:rPr lang="en-US" b="1">
                <a:solidFill>
                  <a:schemeClr val="tx1"/>
                </a:solidFill>
              </a:rPr>
              <a:t> </a:t>
            </a:r>
            <a:br>
              <a:rPr lang="en-US" b="1">
                <a:solidFill>
                  <a:schemeClr val="tx1"/>
                </a:solidFill>
              </a:rPr>
            </a:br>
            <a:r>
              <a:rPr lang="en-US" b="1"/>
              <a:t>section – </a:t>
            </a:r>
            <a:r>
              <a:rPr lang="en-US" b="1">
                <a:solidFill>
                  <a:schemeClr val="tx1"/>
                </a:solidFill>
              </a:rPr>
              <a:t>c</a:t>
            </a:r>
            <a:br>
              <a:rPr lang="en-US" b="1">
                <a:solidFill>
                  <a:schemeClr val="tx1"/>
                </a:solidFill>
              </a:rPr>
            </a:br>
            <a:r>
              <a:rPr lang="en-US" b="1"/>
              <a:t>subject – </a:t>
            </a:r>
            <a:r>
              <a:rPr lang="en-US" b="1">
                <a:solidFill>
                  <a:schemeClr val="tx1"/>
                </a:solidFill>
              </a:rPr>
              <a:t>information technology </a:t>
            </a:r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93920-293E-2830-4E78-F062B84BE355}"/>
              </a:ext>
            </a:extLst>
          </p:cNvPr>
          <p:cNvSpPr txBox="1"/>
          <p:nvPr/>
        </p:nvSpPr>
        <p:spPr>
          <a:xfrm>
            <a:off x="5134593" y="249975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4D8587B-3A9C-950E-15FC-B42D8CCE183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 flipV="1">
            <a:off x="-62761" y="9326841"/>
            <a:ext cx="10394707" cy="310513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6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25D7-92CA-A78C-675A-D14C3CE3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976" y="797131"/>
            <a:ext cx="10396882" cy="1151965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What is swot analysis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F2D93-1980-E502-50EA-9EC1B7DE50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444583"/>
            <a:ext cx="10394707" cy="36873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0">
              <a:solidFill>
                <a:srgbClr val="4D5156"/>
              </a:solidFill>
              <a:effectLst/>
              <a:latin typeface="Roboto" panose="02000000000000000000" pitchFamily="2" charset="0"/>
            </a:endParaRPr>
          </a:p>
          <a:p>
            <a:r>
              <a:rPr lang="en-US" b="1">
                <a:solidFill>
                  <a:schemeClr val="accent1"/>
                </a:solidFill>
              </a:rPr>
              <a:t>Swot </a:t>
            </a:r>
            <a:r>
              <a:rPr lang="en-US" b="1"/>
              <a:t>( strength,weakness,opportunities and threats)  </a:t>
            </a:r>
            <a:r>
              <a:rPr lang="en-US" b="1">
                <a:solidFill>
                  <a:schemeClr val="accent1"/>
                </a:solidFill>
              </a:rPr>
              <a:t>analysis  </a:t>
            </a:r>
            <a:r>
              <a:rPr lang="en-US" b="1"/>
              <a:t>is a method for identifying and analyzing internal strengths and weaknesses and external opportunities and threats that shape current and future operations and help develop strategic goals.</a:t>
            </a:r>
            <a:endParaRPr lang="en-US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39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3263-77CE-0E64-34E4-171B3B43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58E040F-0588-3F61-9FD7-E17FC082479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55713" y="2063750"/>
            <a:ext cx="6855124" cy="3311525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2BD1325-80AA-C250-EE27-55B415160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14" y="391722"/>
            <a:ext cx="8968343" cy="498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9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204-3998-5B6D-9718-EA974DED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/>
              <a:t>Strength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F6ECB-A05B-40C7-89AF-62D64B824A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685800"/>
            <a:ext cx="10394707" cy="3311189"/>
          </a:xfrm>
        </p:spPr>
        <p:txBody>
          <a:bodyPr/>
          <a:lstStyle/>
          <a:p>
            <a:r>
              <a:rPr lang="en-US" dirty="0"/>
              <a:t>I am good in my calculation skills .</a:t>
            </a:r>
          </a:p>
          <a:p>
            <a:r>
              <a:rPr lang="en-US"/>
              <a:t>I </a:t>
            </a:r>
            <a:r>
              <a:rPr lang="en-US" dirty="0"/>
              <a:t>am good in some </a:t>
            </a:r>
            <a:r>
              <a:rPr lang="en-US"/>
              <a:t>sports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0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A7D2-F68B-D912-9E18-F13A26F3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/>
              <a:t>Weakness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A0AF-4BDF-3EC7-EEA5-9BAF6BA10B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261782"/>
            <a:ext cx="10394707" cy="3311189"/>
          </a:xfrm>
        </p:spPr>
        <p:txBody>
          <a:bodyPr/>
          <a:lstStyle/>
          <a:p>
            <a:r>
              <a:rPr lang="en-US" b="1"/>
              <a:t>Lack of Focus .</a:t>
            </a:r>
          </a:p>
          <a:p>
            <a:r>
              <a:rPr lang="en-US" b="1"/>
              <a:t>Lack of confidence .</a:t>
            </a:r>
          </a:p>
          <a:p>
            <a:r>
              <a:rPr lang="en-US" b="1"/>
              <a:t>Nervousness about public speaking 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8829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F345-750B-E7F3-475C-20557ED1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/>
              <a:t>Opportunities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18A58-9411-B8A0-1561-742E0521B5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-538100"/>
            <a:ext cx="10394707" cy="5912686"/>
          </a:xfrm>
        </p:spPr>
        <p:txBody>
          <a:bodyPr/>
          <a:lstStyle/>
          <a:p>
            <a:r>
              <a:rPr lang="en-US"/>
              <a:t>I win many </a:t>
            </a:r>
            <a:r>
              <a:rPr lang="en-US" dirty="0"/>
              <a:t>prizes in sports in my </a:t>
            </a:r>
            <a:r>
              <a:rPr lang="en-US"/>
              <a:t>previous school.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2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F550-43C2-2C11-FBC0-614D13C6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/>
              <a:t>Threats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F7536-C82F-3A3A-B3A8-D2A371D701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-278328"/>
            <a:ext cx="10394707" cy="5652913"/>
          </a:xfrm>
        </p:spPr>
        <p:txBody>
          <a:bodyPr/>
          <a:lstStyle/>
          <a:p>
            <a:r>
              <a:rPr lang="en-US" dirty="0"/>
              <a:t>Bad thoughts </a:t>
            </a:r>
          </a:p>
          <a:p>
            <a:r>
              <a:rPr lang="en-US" dirty="0"/>
              <a:t>I will reduce my fear Of public speaking by group discussion among My classmates. </a:t>
            </a:r>
          </a:p>
          <a:p>
            <a:r>
              <a:rPr lang="en-US" dirty="0"/>
              <a:t>Consistency </a:t>
            </a:r>
          </a:p>
        </p:txBody>
      </p:sp>
    </p:spTree>
    <p:extLst>
      <p:ext uri="{BB962C8B-B14F-4D97-AF65-F5344CB8AC3E}">
        <p14:creationId xmlns:p14="http://schemas.microsoft.com/office/powerpoint/2010/main" val="240826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Main Event</vt:lpstr>
      <vt:lpstr>__swot_______                ___analysis_____ </vt:lpstr>
      <vt:lpstr>Name – priyanshu bisht  Class -- 10th  section – c subject – information technology </vt:lpstr>
      <vt:lpstr>What is swot analysis ?</vt:lpstr>
      <vt:lpstr>PowerPoint Presentation</vt:lpstr>
      <vt:lpstr>Strength </vt:lpstr>
      <vt:lpstr>Weakness </vt:lpstr>
      <vt:lpstr>Opportunities </vt:lpstr>
      <vt:lpstr>Threats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__swot_______                ___analysis_____ </dc:title>
  <dc:creator>himanshubisht9227@gmail.com</dc:creator>
  <cp:lastModifiedBy>himanshubisht9227@gmail.com</cp:lastModifiedBy>
  <cp:revision>12</cp:revision>
  <dcterms:created xsi:type="dcterms:W3CDTF">2022-10-17T13:13:24Z</dcterms:created>
  <dcterms:modified xsi:type="dcterms:W3CDTF">2022-10-17T15:48:06Z</dcterms:modified>
</cp:coreProperties>
</file>