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0"/>
          <a:sy n="0" d="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14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8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79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0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2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0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8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76" y="2521213"/>
            <a:ext cx="3414714" cy="3414714"/>
          </a:xfrm>
          <a:prstGeom prst="rect">
            <a:avLst/>
          </a:prstGeom>
        </p:spPr>
      </p:pic>
      <p:sp>
        <p:nvSpPr>
          <p:cNvPr id="1048596" name="Content Placeholder 2"/>
          <p:cNvSpPr>
            <a:spLocks noGrp="1"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Name –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Rohit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Thuwal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         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Class –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10 C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Roll no. –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23                                                     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Subject – 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Information Technology (IT)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</a:rPr>
              <a:t>Subject Teacher – 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</a:rPr>
              <a:t>Mr. Praveen Joshi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Topic –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SWOT Analysis 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endParaRPr lang="en-US" dirty="0"/>
          </a:p>
        </p:txBody>
      </p:sp>
      <p:sp>
        <p:nvSpPr>
          <p:cNvPr id="1048597" name="TextBox 1048596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598" name="TextBox 1048597"/>
          <p:cNvSpPr txBox="1"/>
          <p:nvPr/>
        </p:nvSpPr>
        <p:spPr>
          <a:xfrm>
            <a:off x="959623" y="775146"/>
            <a:ext cx="9628498" cy="12618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itchFamily="82" charset="0"/>
              </a:rPr>
              <a:t>EVER GREEN SR. SEC. . SCHOOL</a:t>
            </a:r>
            <a:endParaRPr lang="en-IN" sz="4800" u="sng" dirty="0">
              <a:solidFill>
                <a:schemeClr val="accent5">
                  <a:lumMod val="60000"/>
                  <a:lumOff val="40000"/>
                </a:schemeClr>
              </a:solidFill>
              <a:latin typeface="Algerian" pitchFamily="82" charset="0"/>
            </a:endParaRPr>
          </a:p>
          <a:p>
            <a:endParaRPr lang="en-IN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Content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Strength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Weakness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Opportunity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Threat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Algerian" pitchFamily="82" charset="0"/>
              </a:rPr>
              <a:t>Strength</a:t>
            </a:r>
            <a:r>
              <a:rPr lang="en-US" b="1" dirty="0">
                <a:solidFill>
                  <a:srgbClr val="FF0000"/>
                </a:solidFill>
                <a:latin typeface="Algerian" pitchFamily="82" charset="0"/>
              </a:rPr>
              <a:t> 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My strength is :-</a:t>
            </a:r>
          </a:p>
          <a:p>
            <a:pPr marL="0" indent="0">
              <a:buNone/>
            </a:pPr>
            <a:r>
              <a:rPr lang="en-IN" altLang="en-US" sz="3600" b="1" dirty="0">
                <a:solidFill>
                  <a:srgbClr val="FFFF00"/>
                </a:solidFill>
                <a:latin typeface="Baguet Script" pitchFamily="2" charset="0"/>
              </a:rPr>
              <a:t>•</a:t>
            </a:r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 I am good in Science.</a:t>
            </a:r>
          </a:p>
          <a:p>
            <a:pPr marL="0" indent="0">
              <a:buNone/>
            </a:pPr>
            <a:r>
              <a:rPr lang="en-IN" altLang="en-US" sz="3600" b="1" dirty="0">
                <a:solidFill>
                  <a:srgbClr val="FFFF00"/>
                </a:solidFill>
                <a:latin typeface="Baguet Script" pitchFamily="2" charset="0"/>
              </a:rPr>
              <a:t>•</a:t>
            </a:r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I am a good </a:t>
            </a:r>
            <a:r>
              <a:rPr lang="en-US" altLang="en-US" sz="3600" b="1" dirty="0" err="1">
                <a:solidFill>
                  <a:srgbClr val="FFFF00"/>
                </a:solidFill>
                <a:latin typeface="Baguet Script" pitchFamily="2" charset="0"/>
              </a:rPr>
              <a:t>kho-kho</a:t>
            </a:r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 player.  </a:t>
            </a:r>
            <a:endParaRPr lang="zh-CN" altLang="en-US" sz="3600" dirty="0">
              <a:solidFill>
                <a:srgbClr val="FFFF00"/>
              </a:solidFill>
              <a:latin typeface="Baguet Script" pitchFamily="2" charset="0"/>
            </a:endParaRPr>
          </a:p>
          <a:p>
            <a:pPr marL="0" indent="0">
              <a:buNone/>
            </a:pPr>
            <a:endParaRPr lang="zh-CN" altLang="en-US" sz="3600" dirty="0">
              <a:solidFill>
                <a:srgbClr val="FFFF00"/>
              </a:solidFill>
              <a:latin typeface="Baguet Script" pitchFamily="2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BA49950-D9A2-B54E-A98C-C220F071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54" y="2336873"/>
            <a:ext cx="580464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Weakness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My Weakness is :-</a:t>
            </a:r>
          </a:p>
          <a:p>
            <a:pPr algn="just"/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I am not good in Hindi writing. </a:t>
            </a:r>
            <a:endParaRPr lang="zh-CN" altLang="en-US" dirty="0">
              <a:solidFill>
                <a:srgbClr val="FFFF00"/>
              </a:solidFill>
              <a:latin typeface="Baguet Script" pitchFamily="2" charset="0"/>
            </a:endParaRPr>
          </a:p>
          <a:p>
            <a:pPr algn="just"/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 I am a short – tempered  person.</a:t>
            </a:r>
          </a:p>
          <a:p>
            <a:pPr algn="just"/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I am not a good </a:t>
            </a:r>
            <a:r>
              <a:rPr lang="en-US" altLang="en-US" sz="3600" b="1">
                <a:solidFill>
                  <a:srgbClr val="FFFF00"/>
                </a:solidFill>
                <a:latin typeface="Baguet Script" pitchFamily="2" charset="0"/>
              </a:rPr>
              <a:t>English speaker</a:t>
            </a:r>
          </a:p>
          <a:p>
            <a:pPr algn="just"/>
            <a:r>
              <a:rPr lang="en-US" altLang="en-US" sz="3600" b="1">
                <a:solidFill>
                  <a:srgbClr val="FFFF00"/>
                </a:solidFill>
                <a:latin typeface="Baguet Script" pitchFamily="2" charset="0"/>
              </a:rPr>
              <a:t> </a:t>
            </a:r>
            <a:endParaRPr lang="en-US" altLang="en-US" sz="3600" b="1" dirty="0">
              <a:solidFill>
                <a:srgbClr val="FFFF00"/>
              </a:solidFill>
              <a:latin typeface="Baguet Script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A0F1C0-D70C-8244-B1E6-1D5E044E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72" y="2801471"/>
            <a:ext cx="4945528" cy="38660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lgerian" pitchFamily="82" charset="0"/>
              </a:rPr>
              <a:t>Opportunity 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295401" y="2464594"/>
            <a:ext cx="9601196" cy="367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My opportunities are :- 
 I have participated in several science Olympiads  and got many prizes.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D52258C-F6D1-4548-8017-6E77A980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35" y="3755836"/>
            <a:ext cx="4276912" cy="31021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THreat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Baguet Script" pitchFamily="2" charset="0"/>
              </a:rPr>
              <a:t> </a:t>
            </a:r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My threats are :-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 </a:t>
            </a:r>
            <a:r>
              <a:rPr lang="en-US" sz="3600" b="1">
                <a:solidFill>
                  <a:srgbClr val="FFFF00"/>
                </a:solidFill>
                <a:latin typeface="Baguet Script" pitchFamily="2" charset="0"/>
              </a:rPr>
              <a:t>I will control my anger by doing meditation daily.</a:t>
            </a:r>
            <a:endParaRPr lang="en-US" sz="3600" b="1" dirty="0">
              <a:solidFill>
                <a:srgbClr val="FFFF00"/>
              </a:solidFill>
              <a:latin typeface="Baguet Script" pitchFamily="2" charset="0"/>
            </a:endParaRP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 I will study English 1 hour daily</a:t>
            </a:r>
            <a:r>
              <a:rPr lang="en-US" sz="3600" dirty="0">
                <a:solidFill>
                  <a:srgbClr val="FFFF00"/>
                </a:solidFill>
                <a:latin typeface="Baguet Script" pitchFamily="2" charset="0"/>
              </a:rPr>
              <a:t> .</a:t>
            </a:r>
            <a:endParaRPr lang="zh-CN" altLang="en-US" dirty="0">
              <a:solidFill>
                <a:srgbClr val="FFFF00"/>
              </a:solidFill>
              <a:latin typeface="Baguet Script" pitchFamily="2" charset="0"/>
            </a:endParaRPr>
          </a:p>
          <a:p>
            <a:endParaRPr lang="zh-CN" altLang="en-US" b="1" dirty="0">
              <a:latin typeface="Blackadder ITC" pitchFamily="8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8D60CE6-41A4-3946-9135-CA268D4E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09" y="3619683"/>
            <a:ext cx="4181475" cy="2905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Berlin</vt:lpstr>
      <vt:lpstr>PowerPoint Presentation</vt:lpstr>
      <vt:lpstr>Content</vt:lpstr>
      <vt:lpstr>Strength </vt:lpstr>
      <vt:lpstr>Weakness</vt:lpstr>
      <vt:lpstr>Opportunity </vt:lpstr>
      <vt:lpstr>THreat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Green Sr. Sec. School </dc:title>
  <dc:creator>luckykholiya875@gmail.com</dc:creator>
  <cp:lastModifiedBy>Unknown User</cp:lastModifiedBy>
  <cp:revision>6</cp:revision>
  <dcterms:created xsi:type="dcterms:W3CDTF">2022-05-25T22:32:02Z</dcterms:created>
  <dcterms:modified xsi:type="dcterms:W3CDTF">2022-11-22T01:14:25Z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c09ce134e7b74f35be6a3c8136573c11</vt:lpwstr>
  </property>
</Properties>
</file>