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F90B-3969-4DBE-FF2C-FF115D8FDB0E}"/>
              </a:ext>
            </a:extLst>
          </p:cNvPr>
          <p:cNvSpPr>
            <a:spLocks noGrp="1"/>
          </p:cNvSpPr>
          <p:nvPr>
            <p:ph type="ctrTitle"/>
          </p:nvPr>
        </p:nvSpPr>
        <p:spPr>
          <a:xfrm>
            <a:off x="1876424" y="1079500"/>
            <a:ext cx="9803607" cy="1945083"/>
          </a:xfrm>
        </p:spPr>
        <p:txBody>
          <a:bodyPr>
            <a:normAutofit/>
          </a:bodyPr>
          <a:lstStyle/>
          <a:p>
            <a:r>
              <a:rPr lang="en-US">
                <a:solidFill>
                  <a:schemeClr val="bg1"/>
                </a:solidFill>
              </a:rPr>
              <a:t>Ever green sr sec school</a:t>
            </a:r>
          </a:p>
        </p:txBody>
      </p:sp>
      <p:sp>
        <p:nvSpPr>
          <p:cNvPr id="3" name="Subtitle 2">
            <a:extLst>
              <a:ext uri="{FF2B5EF4-FFF2-40B4-BE49-F238E27FC236}">
                <a16:creationId xmlns:a16="http://schemas.microsoft.com/office/drawing/2014/main" id="{6DFF8E04-5CD1-875C-DE49-B4299A8764B8}"/>
              </a:ext>
            </a:extLst>
          </p:cNvPr>
          <p:cNvSpPr>
            <a:spLocks noGrp="1"/>
          </p:cNvSpPr>
          <p:nvPr>
            <p:ph type="subTitle" idx="1"/>
          </p:nvPr>
        </p:nvSpPr>
        <p:spPr>
          <a:xfrm>
            <a:off x="1876424" y="3644902"/>
            <a:ext cx="8791575" cy="1945082"/>
          </a:xfrm>
        </p:spPr>
        <p:txBody>
          <a:bodyPr>
            <a:normAutofit/>
          </a:bodyPr>
          <a:lstStyle/>
          <a:p>
            <a:r>
              <a:rPr lang="en-US" sz="2800">
                <a:solidFill>
                  <a:schemeClr val="bg1"/>
                </a:solidFill>
                <a:latin typeface="AngsanaUPC" panose="020B0502040504020204" pitchFamily="34" charset="0"/>
              </a:rPr>
              <a:t>Name- sanjana Sharma</a:t>
            </a:r>
          </a:p>
          <a:p>
            <a:r>
              <a:rPr lang="en-US" sz="2800">
                <a:solidFill>
                  <a:schemeClr val="bg1"/>
                </a:solidFill>
                <a:latin typeface="AngsanaUPC" panose="020B0502040504020204" pitchFamily="34" charset="0"/>
              </a:rPr>
              <a:t>Class -10</a:t>
            </a:r>
            <a:r>
              <a:rPr lang="en-US" sz="2800" baseline="30000">
                <a:solidFill>
                  <a:schemeClr val="bg1"/>
                </a:solidFill>
                <a:latin typeface="AngsanaUPC" panose="020B0502040504020204" pitchFamily="34" charset="0"/>
              </a:rPr>
              <a:t>th</a:t>
            </a:r>
            <a:r>
              <a:rPr lang="en-US" sz="2800">
                <a:solidFill>
                  <a:schemeClr val="bg1"/>
                </a:solidFill>
                <a:latin typeface="AngsanaUPC" panose="020B0502040504020204" pitchFamily="34" charset="0"/>
              </a:rPr>
              <a:t> c </a:t>
            </a:r>
          </a:p>
          <a:p>
            <a:endParaRPr lang="en-US" sz="2800">
              <a:solidFill>
                <a:schemeClr val="tx1"/>
              </a:solidFill>
              <a:latin typeface="AngsanaUPC" panose="020B0502040504020204" pitchFamily="34" charset="0"/>
            </a:endParaRPr>
          </a:p>
        </p:txBody>
      </p:sp>
    </p:spTree>
    <p:extLst>
      <p:ext uri="{BB962C8B-B14F-4D97-AF65-F5344CB8AC3E}">
        <p14:creationId xmlns:p14="http://schemas.microsoft.com/office/powerpoint/2010/main" val="339345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9A9C-C262-C110-1710-245000ADB342}"/>
              </a:ext>
            </a:extLst>
          </p:cNvPr>
          <p:cNvSpPr>
            <a:spLocks noGrp="1"/>
          </p:cNvSpPr>
          <p:nvPr>
            <p:ph type="title"/>
          </p:nvPr>
        </p:nvSpPr>
        <p:spPr/>
        <p:txBody>
          <a:bodyPr>
            <a:normAutofit/>
          </a:bodyPr>
          <a:lstStyle/>
          <a:p>
            <a:pPr algn="ctr"/>
            <a:r>
              <a:rPr lang="en-US" sz="4800">
                <a:solidFill>
                  <a:schemeClr val="bg1"/>
                </a:solidFill>
              </a:rPr>
              <a:t>Swot analysis</a:t>
            </a:r>
          </a:p>
        </p:txBody>
      </p:sp>
      <p:sp>
        <p:nvSpPr>
          <p:cNvPr id="3" name="Content Placeholder 2">
            <a:extLst>
              <a:ext uri="{FF2B5EF4-FFF2-40B4-BE49-F238E27FC236}">
                <a16:creationId xmlns:a16="http://schemas.microsoft.com/office/drawing/2014/main" id="{91C9F9DA-9E84-804D-3730-6D412D8052CA}"/>
              </a:ext>
            </a:extLst>
          </p:cNvPr>
          <p:cNvSpPr>
            <a:spLocks noGrp="1"/>
          </p:cNvSpPr>
          <p:nvPr>
            <p:ph idx="1"/>
          </p:nvPr>
        </p:nvSpPr>
        <p:spPr/>
        <p:txBody>
          <a:bodyPr>
            <a:normAutofit fontScale="92500" lnSpcReduction="10000"/>
          </a:bodyPr>
          <a:lstStyle/>
          <a:p>
            <a:pPr marL="0" indent="0">
              <a:buNone/>
            </a:pPr>
            <a:r>
              <a:rPr lang="en-US" sz="4400" b="1">
                <a:solidFill>
                  <a:schemeClr val="bg1"/>
                </a:solidFill>
                <a:latin typeface="AngsanaUPC" panose="02020603050405020304" pitchFamily="18" charset="-34"/>
                <a:cs typeface="AngsanaUPC" panose="02020603050405020304" pitchFamily="18" charset="-34"/>
              </a:rPr>
              <a:t>SWOT analysis is a framework for identifying and analyzing an organization’s strengths, weaknesses, opportunities and threats. These words make up the SWOT acronym. The primary goal of SWOT analysis is to increase awareness of the factors that go into making a business decision or establishing a business strategy.</a:t>
            </a:r>
          </a:p>
        </p:txBody>
      </p:sp>
    </p:spTree>
    <p:extLst>
      <p:ext uri="{BB962C8B-B14F-4D97-AF65-F5344CB8AC3E}">
        <p14:creationId xmlns:p14="http://schemas.microsoft.com/office/powerpoint/2010/main" val="236258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54E3-7559-B13E-FC44-F438DF2EB127}"/>
              </a:ext>
            </a:extLst>
          </p:cNvPr>
          <p:cNvSpPr>
            <a:spLocks noGrp="1"/>
          </p:cNvSpPr>
          <p:nvPr>
            <p:ph type="title"/>
          </p:nvPr>
        </p:nvSpPr>
        <p:spPr/>
        <p:txBody>
          <a:bodyPr>
            <a:normAutofit/>
          </a:bodyPr>
          <a:lstStyle/>
          <a:p>
            <a:pPr algn="ctr"/>
            <a:r>
              <a:rPr lang="en-US" sz="5400" b="1" u="sng">
                <a:solidFill>
                  <a:schemeClr val="bg1"/>
                </a:solidFill>
              </a:rPr>
              <a:t>Swot</a:t>
            </a:r>
            <a:r>
              <a:rPr lang="en-US" sz="5400" b="1">
                <a:solidFill>
                  <a:schemeClr val="bg1"/>
                </a:solidFill>
              </a:rPr>
              <a:t> </a:t>
            </a:r>
          </a:p>
        </p:txBody>
      </p:sp>
      <p:sp>
        <p:nvSpPr>
          <p:cNvPr id="3" name="Content Placeholder 2">
            <a:extLst>
              <a:ext uri="{FF2B5EF4-FFF2-40B4-BE49-F238E27FC236}">
                <a16:creationId xmlns:a16="http://schemas.microsoft.com/office/drawing/2014/main" id="{9C757366-80C3-4941-29B0-6B64F685157A}"/>
              </a:ext>
            </a:extLst>
          </p:cNvPr>
          <p:cNvSpPr>
            <a:spLocks noGrp="1"/>
          </p:cNvSpPr>
          <p:nvPr>
            <p:ph idx="1"/>
          </p:nvPr>
        </p:nvSpPr>
        <p:spPr/>
        <p:txBody>
          <a:bodyPr>
            <a:normAutofit/>
          </a:bodyPr>
          <a:lstStyle/>
          <a:p>
            <a:r>
              <a:rPr lang="en-US" sz="3600">
                <a:solidFill>
                  <a:schemeClr val="bg1"/>
                </a:solidFill>
                <a:latin typeface="AngsanaUPC" panose="02020603050405020304" pitchFamily="18" charset="-34"/>
                <a:cs typeface="AngsanaUPC" panose="02020603050405020304" pitchFamily="18" charset="-34"/>
              </a:rPr>
              <a:t>S- strengths</a:t>
            </a:r>
          </a:p>
          <a:p>
            <a:r>
              <a:rPr lang="en-US" sz="3600">
                <a:solidFill>
                  <a:schemeClr val="bg1"/>
                </a:solidFill>
                <a:latin typeface="AngsanaUPC" panose="02020603050405020304" pitchFamily="18" charset="-34"/>
                <a:cs typeface="AngsanaUPC" panose="02020603050405020304" pitchFamily="18" charset="-34"/>
              </a:rPr>
              <a:t>W- weaknesses</a:t>
            </a:r>
          </a:p>
          <a:p>
            <a:r>
              <a:rPr lang="en-US" sz="3600">
                <a:solidFill>
                  <a:schemeClr val="bg1"/>
                </a:solidFill>
                <a:latin typeface="AngsanaUPC" panose="02020603050405020304" pitchFamily="18" charset="-34"/>
                <a:cs typeface="AngsanaUPC" panose="02020603050405020304" pitchFamily="18" charset="-34"/>
              </a:rPr>
              <a:t>O-opportunities</a:t>
            </a:r>
          </a:p>
          <a:p>
            <a:r>
              <a:rPr lang="en-US" sz="3600">
                <a:solidFill>
                  <a:schemeClr val="bg1"/>
                </a:solidFill>
                <a:latin typeface="AngsanaUPC" panose="02020603050405020304" pitchFamily="18" charset="-34"/>
                <a:cs typeface="AngsanaUPC" panose="02020603050405020304" pitchFamily="18" charset="-34"/>
              </a:rPr>
              <a:t>T- threats</a:t>
            </a:r>
          </a:p>
          <a:p>
            <a:endParaRPr lang="en-US" sz="3600">
              <a:solidFill>
                <a:schemeClr val="bg1"/>
              </a:solidFill>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204896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6276-2B0E-D48C-600E-44B6E5263040}"/>
              </a:ext>
            </a:extLst>
          </p:cNvPr>
          <p:cNvSpPr>
            <a:spLocks noGrp="1"/>
          </p:cNvSpPr>
          <p:nvPr>
            <p:ph type="title"/>
          </p:nvPr>
        </p:nvSpPr>
        <p:spPr/>
        <p:txBody>
          <a:bodyPr>
            <a:normAutofit/>
          </a:bodyPr>
          <a:lstStyle/>
          <a:p>
            <a:pPr algn="ctr"/>
            <a:r>
              <a:rPr lang="en-US" sz="5400" u="sng">
                <a:solidFill>
                  <a:schemeClr val="bg1"/>
                </a:solidFill>
              </a:rPr>
              <a:t>Strengths</a:t>
            </a:r>
          </a:p>
        </p:txBody>
      </p:sp>
      <p:sp>
        <p:nvSpPr>
          <p:cNvPr id="3" name="Content Placeholder 2">
            <a:extLst>
              <a:ext uri="{FF2B5EF4-FFF2-40B4-BE49-F238E27FC236}">
                <a16:creationId xmlns:a16="http://schemas.microsoft.com/office/drawing/2014/main" id="{123C1B54-6496-72D6-69DD-77DB9411EF3C}"/>
              </a:ext>
            </a:extLst>
          </p:cNvPr>
          <p:cNvSpPr>
            <a:spLocks noGrp="1"/>
          </p:cNvSpPr>
          <p:nvPr>
            <p:ph idx="1"/>
          </p:nvPr>
        </p:nvSpPr>
        <p:spPr/>
        <p:txBody>
          <a:bodyPr>
            <a:normAutofit/>
          </a:bodyPr>
          <a:lstStyle/>
          <a:p>
            <a:r>
              <a:rPr lang="en-US" sz="2800">
                <a:solidFill>
                  <a:schemeClr val="bg1"/>
                </a:solidFill>
                <a:latin typeface="AngsanaUPC" panose="02020603050405020304" pitchFamily="18" charset="-34"/>
                <a:cs typeface="AngsanaUPC" panose="02020603050405020304" pitchFamily="18" charset="-34"/>
              </a:rPr>
              <a:t>My strength ae that I am good in studies.</a:t>
            </a:r>
          </a:p>
          <a:p>
            <a:r>
              <a:rPr lang="en-US" sz="2800">
                <a:solidFill>
                  <a:schemeClr val="bg1"/>
                </a:solidFill>
                <a:latin typeface="AngsanaUPC" panose="02020603050405020304" pitchFamily="18" charset="-34"/>
                <a:cs typeface="AngsanaUPC" panose="02020603050405020304" pitchFamily="18" charset="-34"/>
              </a:rPr>
              <a:t>I have leadership quality.</a:t>
            </a:r>
          </a:p>
          <a:p>
            <a:r>
              <a:rPr lang="en-US" sz="2800">
                <a:solidFill>
                  <a:schemeClr val="bg1"/>
                </a:solidFill>
                <a:latin typeface="AngsanaUPC" panose="02020603050405020304" pitchFamily="18" charset="-34"/>
                <a:cs typeface="AngsanaUPC" panose="02020603050405020304" pitchFamily="18" charset="-34"/>
              </a:rPr>
              <a:t>I always score well in science.It was also my favourite subject.</a:t>
            </a:r>
          </a:p>
          <a:p>
            <a:r>
              <a:rPr lang="en-US" sz="2800">
                <a:solidFill>
                  <a:schemeClr val="bg1"/>
                </a:solidFill>
                <a:latin typeface="AngsanaUPC" panose="02020603050405020304" pitchFamily="18" charset="-34"/>
                <a:cs typeface="AngsanaUPC" panose="02020603050405020304" pitchFamily="18" charset="-34"/>
              </a:rPr>
              <a:t>Other’s feel that I am very artistic and open to new ideas.</a:t>
            </a:r>
          </a:p>
          <a:p>
            <a:r>
              <a:rPr lang="en-US" sz="2800">
                <a:solidFill>
                  <a:schemeClr val="bg1"/>
                </a:solidFill>
                <a:latin typeface="AngsanaUPC" panose="02020603050405020304" pitchFamily="18" charset="-34"/>
                <a:cs typeface="AngsanaUPC" panose="02020603050405020304" pitchFamily="18" charset="-34"/>
              </a:rPr>
              <a:t>I am a good listener.and also a good speaker .</a:t>
            </a:r>
          </a:p>
          <a:p>
            <a:pPr marL="0" indent="0">
              <a:buNone/>
            </a:pPr>
            <a:endParaRPr lang="en-US" sz="2800">
              <a:solidFill>
                <a:schemeClr val="bg1"/>
              </a:solidFill>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103541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380C-DDA9-0193-A851-BA9C08F60AE0}"/>
              </a:ext>
            </a:extLst>
          </p:cNvPr>
          <p:cNvSpPr>
            <a:spLocks noGrp="1"/>
          </p:cNvSpPr>
          <p:nvPr>
            <p:ph type="title"/>
          </p:nvPr>
        </p:nvSpPr>
        <p:spPr/>
        <p:txBody>
          <a:bodyPr>
            <a:normAutofit/>
          </a:bodyPr>
          <a:lstStyle/>
          <a:p>
            <a:pPr algn="ctr"/>
            <a:r>
              <a:rPr lang="en-US" sz="5400" b="1" u="sng">
                <a:solidFill>
                  <a:schemeClr val="bg1"/>
                </a:solidFill>
              </a:rPr>
              <a:t>Weaknesses</a:t>
            </a:r>
          </a:p>
        </p:txBody>
      </p:sp>
      <p:sp>
        <p:nvSpPr>
          <p:cNvPr id="3" name="Content Placeholder 2">
            <a:extLst>
              <a:ext uri="{FF2B5EF4-FFF2-40B4-BE49-F238E27FC236}">
                <a16:creationId xmlns:a16="http://schemas.microsoft.com/office/drawing/2014/main" id="{49A657BE-D664-1FE7-81F1-7D2EF6AE7C1F}"/>
              </a:ext>
            </a:extLst>
          </p:cNvPr>
          <p:cNvSpPr>
            <a:spLocks noGrp="1"/>
          </p:cNvSpPr>
          <p:nvPr>
            <p:ph idx="1"/>
          </p:nvPr>
        </p:nvSpPr>
        <p:spPr/>
        <p:txBody>
          <a:bodyPr>
            <a:normAutofit fontScale="85000" lnSpcReduction="20000"/>
          </a:bodyPr>
          <a:lstStyle/>
          <a:p>
            <a:pPr algn="just"/>
            <a:r>
              <a:rPr lang="en-US" sz="2800">
                <a:solidFill>
                  <a:schemeClr val="bg1"/>
                </a:solidFill>
                <a:latin typeface="AngsanaUPC" panose="02020603050405020304" pitchFamily="18" charset="-34"/>
                <a:cs typeface="AngsanaUPC" panose="02020603050405020304" pitchFamily="18" charset="-34"/>
              </a:rPr>
              <a:t>My biggest weakness is that I easily get distracted and get nervous when I want to give my points on anything.</a:t>
            </a:r>
          </a:p>
          <a:p>
            <a:pPr algn="just"/>
            <a:r>
              <a:rPr lang="en-US" sz="2800">
                <a:solidFill>
                  <a:schemeClr val="bg1"/>
                </a:solidFill>
                <a:latin typeface="AngsanaUPC" panose="02020603050405020304" pitchFamily="18" charset="-34"/>
                <a:cs typeface="AngsanaUPC" panose="02020603050405020304" pitchFamily="18" charset="-34"/>
              </a:rPr>
              <a:t>The subject that I struggle most is biology and history.</a:t>
            </a:r>
          </a:p>
          <a:p>
            <a:pPr algn="just"/>
            <a:r>
              <a:rPr lang="en-US" sz="2800">
                <a:solidFill>
                  <a:schemeClr val="bg1"/>
                </a:solidFill>
                <a:latin typeface="AngsanaUPC" panose="02020603050405020304" pitchFamily="18" charset="-34"/>
                <a:cs typeface="AngsanaUPC" panose="02020603050405020304" pitchFamily="18" charset="-34"/>
              </a:rPr>
              <a:t>My least favourite subject is geography.</a:t>
            </a:r>
          </a:p>
          <a:p>
            <a:pPr algn="just"/>
            <a:r>
              <a:rPr lang="en-US" sz="2800">
                <a:solidFill>
                  <a:schemeClr val="bg1"/>
                </a:solidFill>
                <a:latin typeface="AngsanaUPC" panose="02020603050405020304" pitchFamily="18" charset="-34"/>
                <a:cs typeface="AngsanaUPC" panose="02020603050405020304" pitchFamily="18" charset="-34"/>
              </a:rPr>
              <a:t>My negative habit is impatience.</a:t>
            </a:r>
          </a:p>
          <a:p>
            <a:pPr algn="just"/>
            <a:r>
              <a:rPr lang="en-US" sz="2800">
                <a:solidFill>
                  <a:schemeClr val="bg1"/>
                </a:solidFill>
                <a:latin typeface="AngsanaUPC" panose="02020603050405020304" pitchFamily="18" charset="-34"/>
                <a:cs typeface="AngsanaUPC" panose="02020603050405020304" pitchFamily="18" charset="-34"/>
              </a:rPr>
              <a:t>My spoken English and grammar both are not too good.</a:t>
            </a:r>
          </a:p>
          <a:p>
            <a:pPr algn="just"/>
            <a:r>
              <a:rPr lang="en-US" sz="2800">
                <a:solidFill>
                  <a:schemeClr val="bg1"/>
                </a:solidFill>
                <a:latin typeface="AngsanaUPC" panose="02020603050405020304" pitchFamily="18" charset="-34"/>
                <a:cs typeface="AngsanaUPC" panose="02020603050405020304" pitchFamily="18" charset="-34"/>
              </a:rPr>
              <a:t>And also I gave a quick reaction.</a:t>
            </a:r>
          </a:p>
          <a:p>
            <a:pPr marL="0" indent="0" algn="just">
              <a:buNone/>
            </a:pPr>
            <a:r>
              <a:rPr lang="en-US" sz="2800">
                <a:solidFill>
                  <a:schemeClr val="bg1"/>
                </a:solidFill>
                <a:latin typeface="AngsanaUPC" panose="02020603050405020304" pitchFamily="18" charset="-34"/>
                <a:cs typeface="AngsanaUPC" panose="02020603050405020304" pitchFamily="18" charset="-34"/>
              </a:rPr>
              <a:t>.</a:t>
            </a:r>
          </a:p>
          <a:p>
            <a:pPr marL="0" indent="0" algn="just">
              <a:buNone/>
            </a:pPr>
            <a:endParaRPr lang="en-US" sz="2800">
              <a:solidFill>
                <a:schemeClr val="bg1"/>
              </a:solidFill>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19992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DC2E-DCBA-78E0-A87F-2C41CEE11B1C}"/>
              </a:ext>
            </a:extLst>
          </p:cNvPr>
          <p:cNvSpPr>
            <a:spLocks noGrp="1"/>
          </p:cNvSpPr>
          <p:nvPr>
            <p:ph type="title"/>
          </p:nvPr>
        </p:nvSpPr>
        <p:spPr/>
        <p:txBody>
          <a:bodyPr>
            <a:normAutofit/>
          </a:bodyPr>
          <a:lstStyle/>
          <a:p>
            <a:pPr algn="ctr"/>
            <a:r>
              <a:rPr lang="en-US" sz="5400">
                <a:solidFill>
                  <a:schemeClr val="bg1"/>
                </a:solidFill>
              </a:rPr>
              <a:t>Opportunity</a:t>
            </a:r>
          </a:p>
        </p:txBody>
      </p:sp>
      <p:sp>
        <p:nvSpPr>
          <p:cNvPr id="3" name="Content Placeholder 2">
            <a:extLst>
              <a:ext uri="{FF2B5EF4-FFF2-40B4-BE49-F238E27FC236}">
                <a16:creationId xmlns:a16="http://schemas.microsoft.com/office/drawing/2014/main" id="{40EADDB3-B85A-2622-DDF2-E937DF60697E}"/>
              </a:ext>
            </a:extLst>
          </p:cNvPr>
          <p:cNvSpPr>
            <a:spLocks noGrp="1"/>
          </p:cNvSpPr>
          <p:nvPr>
            <p:ph idx="1"/>
          </p:nvPr>
        </p:nvSpPr>
        <p:spPr/>
        <p:txBody>
          <a:bodyPr>
            <a:normAutofit/>
          </a:bodyPr>
          <a:lstStyle/>
          <a:p>
            <a:r>
              <a:rPr lang="en-US" sz="2800">
                <a:solidFill>
                  <a:schemeClr val="bg1"/>
                </a:solidFill>
                <a:latin typeface="AngsanaUPC" panose="02020603050405020304" pitchFamily="18" charset="-34"/>
                <a:cs typeface="AngsanaUPC" panose="02020603050405020304" pitchFamily="18" charset="-34"/>
              </a:rPr>
              <a:t>I didn’t get much opportunity in big fields. But In school I always get selected in competition .</a:t>
            </a:r>
          </a:p>
          <a:p>
            <a:r>
              <a:rPr lang="en-US" sz="2800">
                <a:solidFill>
                  <a:schemeClr val="bg1"/>
                </a:solidFill>
                <a:latin typeface="AngsanaUPC" panose="02020603050405020304" pitchFamily="18" charset="-34"/>
                <a:cs typeface="AngsanaUPC" panose="02020603050405020304" pitchFamily="18" charset="-34"/>
              </a:rPr>
              <a:t>Strength that I can turn into opportunity is that I like to stay fit and would like to be an officer so I could appear for defence services exam..</a:t>
            </a:r>
          </a:p>
          <a:p>
            <a:endParaRPr lang="en-US" sz="2800">
              <a:solidFill>
                <a:schemeClr val="bg1"/>
              </a:solidFill>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83351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D872-F0BC-4CB9-23D5-821EFD43110C}"/>
              </a:ext>
            </a:extLst>
          </p:cNvPr>
          <p:cNvSpPr>
            <a:spLocks noGrp="1"/>
          </p:cNvSpPr>
          <p:nvPr>
            <p:ph type="title"/>
          </p:nvPr>
        </p:nvSpPr>
        <p:spPr/>
        <p:txBody>
          <a:bodyPr>
            <a:normAutofit/>
          </a:bodyPr>
          <a:lstStyle/>
          <a:p>
            <a:pPr algn="ctr"/>
            <a:r>
              <a:rPr lang="en-US" sz="5400">
                <a:solidFill>
                  <a:schemeClr val="bg1"/>
                </a:solidFill>
              </a:rPr>
              <a:t>Threats</a:t>
            </a:r>
          </a:p>
        </p:txBody>
      </p:sp>
      <p:sp>
        <p:nvSpPr>
          <p:cNvPr id="3" name="Content Placeholder 2">
            <a:extLst>
              <a:ext uri="{FF2B5EF4-FFF2-40B4-BE49-F238E27FC236}">
                <a16:creationId xmlns:a16="http://schemas.microsoft.com/office/drawing/2014/main" id="{E7DF7554-D6E5-7FE7-6318-9BEC058BFA63}"/>
              </a:ext>
            </a:extLst>
          </p:cNvPr>
          <p:cNvSpPr>
            <a:spLocks noGrp="1"/>
          </p:cNvSpPr>
          <p:nvPr>
            <p:ph idx="1"/>
          </p:nvPr>
        </p:nvSpPr>
        <p:spPr/>
        <p:txBody>
          <a:bodyPr>
            <a:normAutofit/>
          </a:bodyPr>
          <a:lstStyle/>
          <a:p>
            <a:r>
              <a:rPr lang="en-US" sz="2800">
                <a:solidFill>
                  <a:schemeClr val="bg1"/>
                </a:solidFill>
              </a:rPr>
              <a:t>I like things to be perfect,so it takes a lot of time to finish a perticular task.</a:t>
            </a:r>
          </a:p>
          <a:p>
            <a:r>
              <a:rPr lang="en-US" sz="2800">
                <a:solidFill>
                  <a:schemeClr val="bg1"/>
                </a:solidFill>
              </a:rPr>
              <a:t>I get easily distracted so I am not able to focus on things properly.</a:t>
            </a:r>
          </a:p>
          <a:p>
            <a:endParaRPr lang="en-US" sz="2800">
              <a:solidFill>
                <a:schemeClr val="bg1"/>
              </a:solidFill>
            </a:endParaRPr>
          </a:p>
        </p:txBody>
      </p:sp>
    </p:spTree>
    <p:extLst>
      <p:ext uri="{BB962C8B-B14F-4D97-AF65-F5344CB8AC3E}">
        <p14:creationId xmlns:p14="http://schemas.microsoft.com/office/powerpoint/2010/main" val="3047675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Ever green sr sec school</vt:lpstr>
      <vt:lpstr>Swot analysis</vt:lpstr>
      <vt:lpstr>Swot </vt:lpstr>
      <vt:lpstr>Strengths</vt:lpstr>
      <vt:lpstr>Weaknesses</vt:lpstr>
      <vt:lpstr>Opportunity</vt:lpstr>
      <vt:lpstr>Threats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 green sr sec school</dc:title>
  <dc:creator>917217310145</dc:creator>
  <cp:lastModifiedBy>916395510784</cp:lastModifiedBy>
  <cp:revision>5</cp:revision>
  <dcterms:created xsi:type="dcterms:W3CDTF">2022-06-15T04:39:44Z</dcterms:created>
  <dcterms:modified xsi:type="dcterms:W3CDTF">2022-07-07T13:38:49Z</dcterms:modified>
</cp:coreProperties>
</file>