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C5B1B-E5C1-4EE8-9AF5-B24E45A194DF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C32E3-FAA4-427F-BBF8-CD65CABE9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C32E3-FAA4-427F-BBF8-CD65CABE96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416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327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878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7796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887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197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392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999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780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988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339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720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927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26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8900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143000"/>
            <a:ext cx="6172200" cy="5334000"/>
          </a:xfrm>
        </p:spPr>
        <p:txBody>
          <a:bodyPr>
            <a:normAutofit fontScale="92500" lnSpcReduction="10000"/>
          </a:bodyPr>
          <a:lstStyle/>
          <a:p>
            <a:endParaRPr lang="en-US" sz="3600" dirty="0"/>
          </a:p>
          <a:p>
            <a:r>
              <a:rPr lang="en-US" sz="3600" dirty="0">
                <a:solidFill>
                  <a:srgbClr val="00B0F0"/>
                </a:solidFill>
              </a:rPr>
              <a:t>Name – </a:t>
            </a:r>
            <a:r>
              <a:rPr lang="en-US" sz="3600" b="0" i="1" dirty="0">
                <a:solidFill>
                  <a:srgbClr val="92D050"/>
                </a:solidFill>
              </a:rPr>
              <a:t>Yashesh Joshi</a:t>
            </a:r>
            <a:endParaRPr lang="en-US" sz="3600" dirty="0">
              <a:solidFill>
                <a:srgbClr val="92D050"/>
              </a:solidFill>
            </a:endParaRPr>
          </a:p>
          <a:p>
            <a:r>
              <a:rPr lang="en-US" sz="3600" dirty="0">
                <a:solidFill>
                  <a:srgbClr val="00B0F0"/>
                </a:solidFill>
              </a:rPr>
              <a:t>Class – </a:t>
            </a:r>
            <a:r>
              <a:rPr lang="en-US" sz="3600" b="0" i="1" dirty="0">
                <a:solidFill>
                  <a:srgbClr val="92D050"/>
                </a:solidFill>
              </a:rPr>
              <a:t>10</a:t>
            </a:r>
            <a:r>
              <a:rPr lang="en-US" sz="3600" b="0" i="1" baseline="30000" dirty="0">
                <a:solidFill>
                  <a:srgbClr val="92D050"/>
                </a:solidFill>
              </a:rPr>
              <a:t>th</a:t>
            </a:r>
            <a:r>
              <a:rPr lang="en-US" sz="3600" b="0" i="1" baseline="30000" dirty="0">
                <a:solidFill>
                  <a:srgbClr val="00B0F0"/>
                </a:solidFill>
              </a:rPr>
              <a:t> </a:t>
            </a:r>
            <a:r>
              <a:rPr lang="en-US" sz="3600" b="0" i="1" dirty="0">
                <a:solidFill>
                  <a:srgbClr val="00B0F0"/>
                </a:solidFill>
              </a:rPr>
              <a:t> </a:t>
            </a:r>
          </a:p>
          <a:p>
            <a:r>
              <a:rPr lang="en-US" sz="3600" dirty="0">
                <a:solidFill>
                  <a:srgbClr val="00B0F0"/>
                </a:solidFill>
              </a:rPr>
              <a:t>Section – </a:t>
            </a:r>
            <a:r>
              <a:rPr lang="en-US" sz="3600" b="0" i="1" dirty="0">
                <a:solidFill>
                  <a:srgbClr val="92D050"/>
                </a:solidFill>
              </a:rPr>
              <a:t>C</a:t>
            </a:r>
          </a:p>
          <a:p>
            <a:r>
              <a:rPr lang="en-US" sz="3600" dirty="0">
                <a:solidFill>
                  <a:srgbClr val="00B0F0"/>
                </a:solidFill>
              </a:rPr>
              <a:t>Roll no. – </a:t>
            </a:r>
            <a:r>
              <a:rPr lang="en-US" sz="3600" b="0" i="1" dirty="0">
                <a:solidFill>
                  <a:srgbClr val="92D050"/>
                </a:solidFill>
              </a:rPr>
              <a:t>31</a:t>
            </a:r>
          </a:p>
          <a:p>
            <a:r>
              <a:rPr lang="en-US" sz="3600" dirty="0">
                <a:solidFill>
                  <a:srgbClr val="00B0F0"/>
                </a:solidFill>
              </a:rPr>
              <a:t>Topic – </a:t>
            </a:r>
            <a:r>
              <a:rPr lang="en-US" sz="3600" b="0" i="1" dirty="0">
                <a:solidFill>
                  <a:srgbClr val="92D050"/>
                </a:solidFill>
              </a:rPr>
              <a:t>SWOT Analysis </a:t>
            </a:r>
          </a:p>
          <a:p>
            <a:endParaRPr lang="en-US" sz="3600" dirty="0">
              <a:solidFill>
                <a:srgbClr val="00B0F0"/>
              </a:solidFill>
            </a:endParaRPr>
          </a:p>
          <a:p>
            <a:r>
              <a:rPr lang="en-US" sz="3600" dirty="0">
                <a:solidFill>
                  <a:srgbClr val="00B0F0"/>
                </a:solidFill>
              </a:rPr>
              <a:t>       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6858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Ever Green Sr. Sec. School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chemeClr val="accent3">
                    <a:lumMod val="40000"/>
                    <a:lumOff val="60000"/>
                  </a:schemeClr>
                </a:solidFill>
                <a:latin typeface="Segoe Print" pitchFamily="2" charset="0"/>
              </a:rPr>
              <a:t>Strength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057400"/>
            <a:ext cx="7162800" cy="41241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solidFill>
                  <a:srgbClr val="FFC000"/>
                </a:solidFill>
              </a:rPr>
              <a:t>I am good in running .</a:t>
            </a:r>
          </a:p>
          <a:p>
            <a:pPr>
              <a:buNone/>
            </a:pPr>
            <a:r>
              <a:rPr lang="en-US" sz="3200" dirty="0">
                <a:solidFill>
                  <a:srgbClr val="FFC000"/>
                </a:solidFill>
              </a:rPr>
              <a:t>I am good in chess and craft work .</a:t>
            </a:r>
          </a:p>
          <a:p>
            <a:pPr>
              <a:buNone/>
            </a:pPr>
            <a:r>
              <a:rPr lang="en-US" sz="3200" dirty="0">
                <a:solidFill>
                  <a:srgbClr val="FFC000"/>
                </a:solidFill>
              </a:rPr>
              <a:t>I am good in Drawing </a:t>
            </a:r>
            <a:r>
              <a:rPr lang="en-US" sz="3200" dirty="0" smtClean="0">
                <a:solidFill>
                  <a:srgbClr val="FFC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>
                <a:latin typeface="Segoe Print" pitchFamily="2" charset="0"/>
              </a:rPr>
              <a:t>Weakness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543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solidFill>
                  <a:srgbClr val="FFC000"/>
                </a:solidFill>
              </a:rPr>
              <a:t>My concentration skills are not so good .</a:t>
            </a:r>
          </a:p>
          <a:p>
            <a:pPr>
              <a:buNone/>
            </a:pPr>
            <a:r>
              <a:rPr lang="en-US" sz="3200" dirty="0">
                <a:solidFill>
                  <a:srgbClr val="FFC000"/>
                </a:solidFill>
              </a:rPr>
              <a:t>I </a:t>
            </a:r>
            <a:r>
              <a:rPr lang="en-US" sz="3200" dirty="0" smtClean="0">
                <a:solidFill>
                  <a:srgbClr val="FFC000"/>
                </a:solidFill>
              </a:rPr>
              <a:t>am not a good listener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</a:rPr>
              <a:t>.</a:t>
            </a:r>
            <a:endParaRPr lang="en-US" sz="3200" dirty="0">
              <a:solidFill>
                <a:srgbClr val="FFC000"/>
              </a:solidFill>
            </a:endParaRPr>
          </a:p>
          <a:p>
            <a:pPr>
              <a:buNone/>
            </a:pPr>
            <a:endParaRPr 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chemeClr val="accent3">
                    <a:lumMod val="40000"/>
                    <a:lumOff val="60000"/>
                  </a:schemeClr>
                </a:solidFill>
                <a:latin typeface="Segoe Print" pitchFamily="2" charset="0"/>
              </a:rPr>
              <a:t>Opportunities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7924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C000"/>
                </a:solidFill>
              </a:rPr>
              <a:t>I read books for my better vocabulary skills .</a:t>
            </a:r>
          </a:p>
          <a:p>
            <a:pPr>
              <a:buNone/>
            </a:pPr>
            <a:r>
              <a:rPr lang="en-US" sz="3200" dirty="0" smtClean="0">
                <a:solidFill>
                  <a:srgbClr val="FFC000"/>
                </a:solidFill>
              </a:rPr>
              <a:t>I spend sometime for running in morning to increase my </a:t>
            </a:r>
            <a:r>
              <a:rPr lang="en-US" sz="3200" smtClean="0">
                <a:solidFill>
                  <a:srgbClr val="FFC000"/>
                </a:solidFill>
              </a:rPr>
              <a:t>running skills.  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chemeClr val="accent3">
                    <a:lumMod val="40000"/>
                    <a:lumOff val="60000"/>
                  </a:schemeClr>
                </a:solidFill>
                <a:latin typeface="Segoe Print" pitchFamily="2" charset="0"/>
              </a:rPr>
              <a:t>Threat</a:t>
            </a:r>
            <a:r>
              <a:rPr lang="en-US" sz="7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84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C000"/>
                </a:solidFill>
              </a:rPr>
              <a:t> I am trying to improve my communication skills .</a:t>
            </a:r>
          </a:p>
          <a:p>
            <a:pPr>
              <a:buNone/>
            </a:pPr>
            <a:r>
              <a:rPr lang="en-US" sz="3200" dirty="0" smtClean="0">
                <a:solidFill>
                  <a:srgbClr val="FFC000"/>
                </a:solidFill>
              </a:rPr>
              <a:t>I am trying to improve my writing  skills .</a:t>
            </a:r>
          </a:p>
          <a:p>
            <a:pPr>
              <a:buNone/>
            </a:pPr>
            <a:endParaRPr lang="en-US" sz="3200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141</TotalTime>
  <Words>109</Words>
  <Application>Microsoft Office PowerPoint</Application>
  <PresentationFormat>On-screen Show (4:3)</PresentationFormat>
  <Paragraphs>23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Quotable</vt:lpstr>
      <vt:lpstr>Slide 1</vt:lpstr>
      <vt:lpstr>Strength</vt:lpstr>
      <vt:lpstr>Weakness</vt:lpstr>
      <vt:lpstr>Opportunities </vt:lpstr>
      <vt:lpstr>Threat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34</cp:revision>
  <dcterms:created xsi:type="dcterms:W3CDTF">2022-07-17T09:29:12Z</dcterms:created>
  <dcterms:modified xsi:type="dcterms:W3CDTF">2022-11-22T02:05:36Z</dcterms:modified>
</cp:coreProperties>
</file>