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60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4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2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8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3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7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0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9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5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77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EE0-3132-9C4D-8863-A4B227B2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64273"/>
            <a:ext cx="9601196" cy="1321727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itchFamily="82" charset="0"/>
              </a:rPr>
              <a:t>Ever Green Sr. Sec. School</a:t>
            </a:r>
            <a:endParaRPr lang="en-US" sz="4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D2AE-699C-AC46-89B7-24929C4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  <a:ea typeface="Baguet Script" panose="02000000000000000000" pitchFamily="2" charset="0"/>
              </a:rPr>
              <a:t>Name –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Yogesh </a:t>
            </a:r>
            <a:r>
              <a:rPr lang="en-US" sz="3200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Nainwal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            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  <a:ea typeface="Baguet Script" panose="02000000000000000000" pitchFamily="2" charset="0"/>
              </a:rPr>
              <a:t>Class – </a:t>
            </a: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10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 C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  <a:ea typeface="Baguet Script" panose="02000000000000000000" pitchFamily="2" charset="0"/>
              </a:rPr>
              <a:t>Roll no. –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 32                                                       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  <a:ea typeface="Baguet Script" panose="02000000000000000000" pitchFamily="2" charset="0"/>
              </a:rPr>
              <a:t>Subject –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Information Technology (IT)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</a:rPr>
              <a:t>Subject Teacher –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</a:rPr>
              <a:t>Mr. Praveen Joshi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Blackadder ITC" pitchFamily="82" charset="0"/>
                <a:ea typeface="Baguet Script" panose="02000000000000000000" pitchFamily="2" charset="0"/>
              </a:rPr>
              <a:t>Topic –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lackadder ITC" pitchFamily="82" charset="0"/>
                <a:ea typeface="Baguet Script" panose="02000000000000000000" pitchFamily="2" charset="0"/>
              </a:rPr>
              <a:t>SWOT Analysis 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183A2C-AA4C-2949-8776-CE7797C7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76" y="2521213"/>
            <a:ext cx="3414714" cy="34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211F-BDBE-5444-B037-91ADBE0D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727C-9216-E749-90C8-EBDF61B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Strength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Weakness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Opportunity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32623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7504-06D8-DC4A-B022-BB230FC9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Strength</a:t>
            </a:r>
            <a:r>
              <a:rPr lang="en-US" b="1">
                <a:solidFill>
                  <a:srgbClr val="FF0000"/>
                </a:solidFill>
                <a:latin typeface="Algerian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ED2E-9D88-5246-9A90-6458C290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My strengths are :-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I am a good writer .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I am a good volleyball player  .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I am a good listener .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I am good in playing badminton.</a:t>
            </a:r>
          </a:p>
        </p:txBody>
      </p:sp>
    </p:spTree>
    <p:extLst>
      <p:ext uri="{BB962C8B-B14F-4D97-AF65-F5344CB8AC3E}">
        <p14:creationId xmlns:p14="http://schemas.microsoft.com/office/powerpoint/2010/main" val="7908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7B3C-56D7-BD42-9966-F8F3A4EE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4E2E-1165-6346-94C9-C7971218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My Weakness is :-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I have fear of public speaking .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I am a short – tempered  person. 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I am not good in mathematics  .</a:t>
            </a:r>
          </a:p>
        </p:txBody>
      </p:sp>
    </p:spTree>
    <p:extLst>
      <p:ext uri="{BB962C8B-B14F-4D97-AF65-F5344CB8AC3E}">
        <p14:creationId xmlns:p14="http://schemas.microsoft.com/office/powerpoint/2010/main" val="34128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007F-C6B1-AF48-B626-E3A69F88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E139-86DC-034C-B80E-84FD6746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594"/>
            <a:ext cx="9601196" cy="367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My opportunities are :-</a:t>
            </a:r>
            <a:r>
              <a:rPr lang="en-US" sz="3600" b="1" dirty="0">
                <a:solidFill>
                  <a:srgbClr val="BDC1C6"/>
                </a:solidFill>
                <a:latin typeface="Blackadder ITC" pitchFamily="82" charset="0"/>
              </a:rPr>
              <a:t> 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As I am a good writer, I take part in many writing competition and win many prizes.</a:t>
            </a:r>
          </a:p>
          <a:p>
            <a:pPr algn="just"/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As I am a good badminton player , I have taken part in badminton in sports day and won second prize among class 10 .</a:t>
            </a:r>
          </a:p>
        </p:txBody>
      </p:sp>
    </p:spTree>
    <p:extLst>
      <p:ext uri="{BB962C8B-B14F-4D97-AF65-F5344CB8AC3E}">
        <p14:creationId xmlns:p14="http://schemas.microsoft.com/office/powerpoint/2010/main" val="5401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FE3E-1F9C-0144-ABD9-95251281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0000"/>
                </a:solidFill>
                <a:latin typeface="Algerian" pitchFamily="82" charset="0"/>
              </a:rPr>
              <a:t>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4573-B4EA-6C4F-9A1E-6B712AD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Baguet Script" pitchFamily="2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My threats are :-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I will reduce  my fear of public speaking by Group discussion among my classmates .</a:t>
            </a:r>
          </a:p>
          <a:p>
            <a:r>
              <a:rPr lang="en-US" sz="3600" b="1" dirty="0">
                <a:solidFill>
                  <a:srgbClr val="0070C0"/>
                </a:solidFill>
                <a:latin typeface="Blackadder ITC" pitchFamily="82" charset="0"/>
              </a:rPr>
              <a:t> I will practice mathematics  1 hour daily</a:t>
            </a:r>
            <a:r>
              <a:rPr lang="en-US" sz="3600" dirty="0">
                <a:solidFill>
                  <a:srgbClr val="0070C0"/>
                </a:solidFill>
                <a:latin typeface="Baguet Script" pitchFamily="2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353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2D4D-11B7-1040-A8AE-0AA8F6FD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66846">
            <a:off x="1295402" y="982132"/>
            <a:ext cx="9455942" cy="4893736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00B050"/>
                </a:solidFill>
                <a:latin typeface="Algerian" pitchFamily="82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2268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Berlin</vt:lpstr>
      <vt:lpstr>Ever Green Sr. Sec. School</vt:lpstr>
      <vt:lpstr>Content</vt:lpstr>
      <vt:lpstr>Strength </vt:lpstr>
      <vt:lpstr>Weakness</vt:lpstr>
      <vt:lpstr>Opportunity </vt:lpstr>
      <vt:lpstr>THreat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Green Sr. Sec. School </dc:title>
  <dc:creator>luckykholiya875@gmail.com</dc:creator>
  <cp:lastModifiedBy>luckykholiya875@gmail.com</cp:lastModifiedBy>
  <cp:revision>19</cp:revision>
  <dcterms:created xsi:type="dcterms:W3CDTF">2022-05-27T07:32:02Z</dcterms:created>
  <dcterms:modified xsi:type="dcterms:W3CDTF">2022-10-30T05:29:24Z</dcterms:modified>
</cp:coreProperties>
</file>