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0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kykholiya875@gmail.com" userId="bbd6536a4adb67c2" providerId="LiveId" clId="{E7FD4FE5-36AA-6C4C-BE6D-09FBDB543907}"/>
    <pc:docChg chg="undo custSel modSld">
      <pc:chgData name="luckykholiya875@gmail.com" userId="bbd6536a4adb67c2" providerId="LiveId" clId="{E7FD4FE5-36AA-6C4C-BE6D-09FBDB543907}" dt="2022-10-18T14:11:46.221" v="134" actId="20577"/>
      <pc:docMkLst>
        <pc:docMk/>
      </pc:docMkLst>
      <pc:sldChg chg="modSp addAnim modAnim">
        <pc:chgData name="luckykholiya875@gmail.com" userId="bbd6536a4adb67c2" providerId="LiveId" clId="{E7FD4FE5-36AA-6C4C-BE6D-09FBDB543907}" dt="2022-10-18T09:29:56.665" v="75" actId="27696"/>
        <pc:sldMkLst>
          <pc:docMk/>
          <pc:sldMk cId="0" sldId="256"/>
        </pc:sldMkLst>
        <pc:spChg chg="mod">
          <ac:chgData name="luckykholiya875@gmail.com" userId="bbd6536a4adb67c2" providerId="LiveId" clId="{E7FD4FE5-36AA-6C4C-BE6D-09FBDB543907}" dt="2022-10-18T09:23:10.275" v="14" actId="114"/>
          <ac:spMkLst>
            <pc:docMk/>
            <pc:sldMk cId="0" sldId="256"/>
            <ac:spMk id="2" creationId="{1EAB7CD2-7276-40E4-26C4-EAF6160DE84C}"/>
          </ac:spMkLst>
        </pc:spChg>
        <pc:spChg chg="mod">
          <ac:chgData name="luckykholiya875@gmail.com" userId="bbd6536a4adb67c2" providerId="LiveId" clId="{E7FD4FE5-36AA-6C4C-BE6D-09FBDB543907}" dt="2022-10-18T09:24:10.440" v="20" actId="113"/>
          <ac:spMkLst>
            <pc:docMk/>
            <pc:sldMk cId="0" sldId="256"/>
            <ac:spMk id="3" creationId="{2EDEE8B6-7D4F-94F5-2932-5943A2DD8661}"/>
          </ac:spMkLst>
        </pc:spChg>
      </pc:sldChg>
      <pc:sldChg chg="modSp addAnim">
        <pc:chgData name="luckykholiya875@gmail.com" userId="bbd6536a4adb67c2" providerId="LiveId" clId="{E7FD4FE5-36AA-6C4C-BE6D-09FBDB543907}" dt="2022-10-18T14:11:26.899" v="133" actId="20577"/>
        <pc:sldMkLst>
          <pc:docMk/>
          <pc:sldMk cId="0" sldId="257"/>
        </pc:sldMkLst>
        <pc:spChg chg="mod">
          <ac:chgData name="luckykholiya875@gmail.com" userId="bbd6536a4adb67c2" providerId="LiveId" clId="{E7FD4FE5-36AA-6C4C-BE6D-09FBDB543907}" dt="2022-10-18T09:22:49.906" v="9" actId="113"/>
          <ac:spMkLst>
            <pc:docMk/>
            <pc:sldMk cId="0" sldId="257"/>
            <ac:spMk id="2" creationId="{ECCB6158-8DEC-C450-1B68-09020D0745A2}"/>
          </ac:spMkLst>
        </pc:spChg>
        <pc:spChg chg="mod">
          <ac:chgData name="luckykholiya875@gmail.com" userId="bbd6536a4adb67c2" providerId="LiveId" clId="{E7FD4FE5-36AA-6C4C-BE6D-09FBDB543907}" dt="2022-10-18T14:11:26.899" v="133" actId="20577"/>
          <ac:spMkLst>
            <pc:docMk/>
            <pc:sldMk cId="0" sldId="257"/>
            <ac:spMk id="3" creationId="{03DA54FA-77F2-6C3D-1E48-361301549449}"/>
          </ac:spMkLst>
        </pc:spChg>
      </pc:sldChg>
      <pc:sldChg chg="modSp addAnim">
        <pc:chgData name="luckykholiya875@gmail.com" userId="bbd6536a4adb67c2" providerId="LiveId" clId="{E7FD4FE5-36AA-6C4C-BE6D-09FBDB543907}" dt="2022-10-18T09:32:09.862" v="83" actId="27696"/>
        <pc:sldMkLst>
          <pc:docMk/>
          <pc:sldMk cId="0" sldId="258"/>
        </pc:sldMkLst>
        <pc:spChg chg="mod">
          <ac:chgData name="luckykholiya875@gmail.com" userId="bbd6536a4adb67c2" providerId="LiveId" clId="{E7FD4FE5-36AA-6C4C-BE6D-09FBDB543907}" dt="2022-10-18T09:24:28.547" v="24"/>
          <ac:spMkLst>
            <pc:docMk/>
            <pc:sldMk cId="0" sldId="258"/>
            <ac:spMk id="2" creationId="{2F46366F-540E-64F9-E3EF-6FFFC6668FC1}"/>
          </ac:spMkLst>
        </pc:spChg>
        <pc:spChg chg="mod">
          <ac:chgData name="luckykholiya875@gmail.com" userId="bbd6536a4adb67c2" providerId="LiveId" clId="{E7FD4FE5-36AA-6C4C-BE6D-09FBDB543907}" dt="2022-10-18T09:24:56.856" v="29" actId="20577"/>
          <ac:spMkLst>
            <pc:docMk/>
            <pc:sldMk cId="0" sldId="258"/>
            <ac:spMk id="3" creationId="{9E628540-CAC5-FD05-77C6-7D3020284722}"/>
          </ac:spMkLst>
        </pc:spChg>
      </pc:sldChg>
      <pc:sldChg chg="modSp addAnim">
        <pc:chgData name="luckykholiya875@gmail.com" userId="bbd6536a4adb67c2" providerId="LiveId" clId="{E7FD4FE5-36AA-6C4C-BE6D-09FBDB543907}" dt="2022-10-18T09:32:39.246" v="87" actId="27696"/>
        <pc:sldMkLst>
          <pc:docMk/>
          <pc:sldMk cId="0" sldId="259"/>
        </pc:sldMkLst>
        <pc:spChg chg="mod">
          <ac:chgData name="luckykholiya875@gmail.com" userId="bbd6536a4adb67c2" providerId="LiveId" clId="{E7FD4FE5-36AA-6C4C-BE6D-09FBDB543907}" dt="2022-10-18T09:25:16.309" v="33" actId="2711"/>
          <ac:spMkLst>
            <pc:docMk/>
            <pc:sldMk cId="0" sldId="259"/>
            <ac:spMk id="2" creationId="{7828F1D3-45A0-52EE-CC2F-14CDE8405027}"/>
          </ac:spMkLst>
        </pc:spChg>
        <pc:spChg chg="mod">
          <ac:chgData name="luckykholiya875@gmail.com" userId="bbd6536a4adb67c2" providerId="LiveId" clId="{E7FD4FE5-36AA-6C4C-BE6D-09FBDB543907}" dt="2022-10-18T09:25:40.210" v="38"/>
          <ac:spMkLst>
            <pc:docMk/>
            <pc:sldMk cId="0" sldId="259"/>
            <ac:spMk id="3" creationId="{059C5EED-5EF4-4B6A-BB4F-3862A7F06105}"/>
          </ac:spMkLst>
        </pc:spChg>
      </pc:sldChg>
      <pc:sldChg chg="modSp addAnim">
        <pc:chgData name="luckykholiya875@gmail.com" userId="bbd6536a4adb67c2" providerId="LiveId" clId="{E7FD4FE5-36AA-6C4C-BE6D-09FBDB543907}" dt="2022-10-18T09:33:11.733" v="91" actId="27696"/>
        <pc:sldMkLst>
          <pc:docMk/>
          <pc:sldMk cId="0" sldId="260"/>
        </pc:sldMkLst>
        <pc:spChg chg="mod">
          <ac:chgData name="luckykholiya875@gmail.com" userId="bbd6536a4adb67c2" providerId="LiveId" clId="{E7FD4FE5-36AA-6C4C-BE6D-09FBDB543907}" dt="2022-10-18T09:25:58.106" v="41" actId="2711"/>
          <ac:spMkLst>
            <pc:docMk/>
            <pc:sldMk cId="0" sldId="260"/>
            <ac:spMk id="2" creationId="{AF6FA28C-4395-4D2C-2BF3-F76E39FF34DF}"/>
          </ac:spMkLst>
        </pc:spChg>
        <pc:spChg chg="mod">
          <ac:chgData name="luckykholiya875@gmail.com" userId="bbd6536a4adb67c2" providerId="LiveId" clId="{E7FD4FE5-36AA-6C4C-BE6D-09FBDB543907}" dt="2022-10-18T09:26:49.079" v="58" actId="20577"/>
          <ac:spMkLst>
            <pc:docMk/>
            <pc:sldMk cId="0" sldId="260"/>
            <ac:spMk id="3" creationId="{A6B3D5F7-1D42-6A19-6BD1-F09C8DC763FD}"/>
          </ac:spMkLst>
        </pc:spChg>
      </pc:sldChg>
      <pc:sldChg chg="modSp addAnim">
        <pc:chgData name="luckykholiya875@gmail.com" userId="bbd6536a4adb67c2" providerId="LiveId" clId="{E7FD4FE5-36AA-6C4C-BE6D-09FBDB543907}" dt="2022-10-18T14:11:46.221" v="134" actId="20577"/>
        <pc:sldMkLst>
          <pc:docMk/>
          <pc:sldMk cId="0" sldId="261"/>
        </pc:sldMkLst>
        <pc:spChg chg="mod">
          <ac:chgData name="luckykholiya875@gmail.com" userId="bbd6536a4adb67c2" providerId="LiveId" clId="{E7FD4FE5-36AA-6C4C-BE6D-09FBDB543907}" dt="2022-10-18T09:27:05.652" v="61"/>
          <ac:spMkLst>
            <pc:docMk/>
            <pc:sldMk cId="0" sldId="261"/>
            <ac:spMk id="2" creationId="{7AB77995-D6AD-771C-E9BA-DEBAF99ED845}"/>
          </ac:spMkLst>
        </pc:spChg>
        <pc:spChg chg="mod">
          <ac:chgData name="luckykholiya875@gmail.com" userId="bbd6536a4adb67c2" providerId="LiveId" clId="{E7FD4FE5-36AA-6C4C-BE6D-09FBDB543907}" dt="2022-10-18T14:11:46.221" v="134" actId="20577"/>
          <ac:spMkLst>
            <pc:docMk/>
            <pc:sldMk cId="0" sldId="261"/>
            <ac:spMk id="3" creationId="{DA926111-1EDA-CE00-C566-81E01689AE94}"/>
          </ac:spMkLst>
        </pc:spChg>
      </pc:sldChg>
      <pc:sldChg chg="modSp addAnim">
        <pc:chgData name="luckykholiya875@gmail.com" userId="bbd6536a4adb67c2" providerId="LiveId" clId="{E7FD4FE5-36AA-6C4C-BE6D-09FBDB543907}" dt="2022-10-18T09:33:53.206" v="99" actId="27696"/>
        <pc:sldMkLst>
          <pc:docMk/>
          <pc:sldMk cId="0" sldId="262"/>
        </pc:sldMkLst>
        <pc:spChg chg="mod">
          <ac:chgData name="luckykholiya875@gmail.com" userId="bbd6536a4adb67c2" providerId="LiveId" clId="{E7FD4FE5-36AA-6C4C-BE6D-09FBDB543907}" dt="2022-10-18T09:27:57.866" v="67"/>
          <ac:spMkLst>
            <pc:docMk/>
            <pc:sldMk cId="0" sldId="262"/>
            <ac:spMk id="2" creationId="{9016C3C1-6E7D-5C10-E053-F3BA969FE33B}"/>
          </ac:spMkLst>
        </pc:spChg>
        <pc:spChg chg="mod">
          <ac:chgData name="luckykholiya875@gmail.com" userId="bbd6536a4adb67c2" providerId="LiveId" clId="{E7FD4FE5-36AA-6C4C-BE6D-09FBDB543907}" dt="2022-10-18T09:28:09.640" v="70" actId="113"/>
          <ac:spMkLst>
            <pc:docMk/>
            <pc:sldMk cId="0" sldId="262"/>
            <ac:spMk id="3" creationId="{D405ACFB-8A0B-8097-14C2-04359DA6992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Header Placeholder 5">
            <a:extLst>
              <a:ext uri="{FF2B5EF4-FFF2-40B4-BE49-F238E27FC236}">
                <a16:creationId xmlns:a16="http://schemas.microsoft.com/office/drawing/2014/main" id="{2358F2A1-4EBB-34DA-60DA-A130AB25EF52}"/>
              </a:ext>
            </a:extLst>
          </p:cNvPr>
          <p:cNvSpPr txBox="1">
            <a:spLocks noGrp="1"/>
          </p:cNvSpPr>
          <p:nvPr>
            <p:ph type="hdr" sz="quarter"/>
          </p:nvPr>
        </p:nvSpPr>
        <p:spPr>
          <a:xfrm>
            <a:off x="0" y="0"/>
            <a:ext cx="3280498" cy="534104"/>
          </a:xfrm>
          <a:prstGeom prst="rect">
            <a:avLst/>
          </a:prstGeom>
          <a:noFill/>
          <a:ln>
            <a:noFill/>
          </a:ln>
        </p:spPr>
        <p:txBody>
          <a:bodyPr vert="horz" wrap="none" lIns="90000" tIns="45000" rIns="90000" bIns="4500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Arial Unicode MS" pitchFamily="2"/>
              <a:cs typeface="Tahoma" pitchFamily="2"/>
            </a:endParaRPr>
          </a:p>
        </p:txBody>
      </p:sp>
      <p:sp>
        <p:nvSpPr>
          <p:cNvPr id="7" name="Date Placeholder 6">
            <a:extLst>
              <a:ext uri="{FF2B5EF4-FFF2-40B4-BE49-F238E27FC236}">
                <a16:creationId xmlns:a16="http://schemas.microsoft.com/office/drawing/2014/main" id="{C5C9728F-50DA-3020-C9A8-EBBD87F392FC}"/>
              </a:ext>
            </a:extLst>
          </p:cNvPr>
          <p:cNvSpPr txBox="1">
            <a:spLocks noGrp="1"/>
          </p:cNvSpPr>
          <p:nvPr>
            <p:ph type="dt" sz="quarter" idx="1"/>
          </p:nvPr>
        </p:nvSpPr>
        <p:spPr>
          <a:xfrm>
            <a:off x="4279055" y="0"/>
            <a:ext cx="3280498" cy="534104"/>
          </a:xfrm>
          <a:prstGeom prst="rect">
            <a:avLst/>
          </a:prstGeom>
          <a:noFill/>
          <a:ln>
            <a:noFill/>
          </a:ln>
        </p:spPr>
        <p:txBody>
          <a:bodyPr vert="horz" wrap="none"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Arial Unicode MS" pitchFamily="2"/>
              <a:cs typeface="Tahoma" pitchFamily="2"/>
            </a:endParaRPr>
          </a:p>
        </p:txBody>
      </p:sp>
      <p:sp>
        <p:nvSpPr>
          <p:cNvPr id="8" name="Footer Placeholder 7">
            <a:extLst>
              <a:ext uri="{FF2B5EF4-FFF2-40B4-BE49-F238E27FC236}">
                <a16:creationId xmlns:a16="http://schemas.microsoft.com/office/drawing/2014/main" id="{EF26DDA3-7BFF-72A4-F51F-74886AD2CA9F}"/>
              </a:ext>
            </a:extLst>
          </p:cNvPr>
          <p:cNvSpPr txBox="1">
            <a:spLocks noGrp="1"/>
          </p:cNvSpPr>
          <p:nvPr>
            <p:ph type="ftr" sz="quarter" idx="2"/>
          </p:nvPr>
        </p:nvSpPr>
        <p:spPr>
          <a:xfrm>
            <a:off x="0" y="10157659"/>
            <a:ext cx="3280498" cy="534104"/>
          </a:xfrm>
          <a:prstGeom prst="rect">
            <a:avLst/>
          </a:prstGeom>
          <a:noFill/>
          <a:ln>
            <a:noFill/>
          </a:ln>
        </p:spPr>
        <p:txBody>
          <a:bodyPr vert="horz" wrap="none"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Arial Unicode MS" pitchFamily="2"/>
              <a:cs typeface="Tahoma" pitchFamily="2"/>
            </a:endParaRPr>
          </a:p>
        </p:txBody>
      </p:sp>
      <p:sp>
        <p:nvSpPr>
          <p:cNvPr id="9" name="Slide Number Placeholder 8">
            <a:extLst>
              <a:ext uri="{FF2B5EF4-FFF2-40B4-BE49-F238E27FC236}">
                <a16:creationId xmlns:a16="http://schemas.microsoft.com/office/drawing/2014/main" id="{4F41849C-9B4B-E1AE-D0E0-1F2600B9B7CB}"/>
              </a:ext>
            </a:extLst>
          </p:cNvPr>
          <p:cNvSpPr txBox="1">
            <a:spLocks noGrp="1"/>
          </p:cNvSpPr>
          <p:nvPr>
            <p:ph type="sldNum" sz="quarter" idx="3"/>
          </p:nvPr>
        </p:nvSpPr>
        <p:spPr>
          <a:xfrm>
            <a:off x="4279055" y="10157659"/>
            <a:ext cx="3280498" cy="534104"/>
          </a:xfrm>
          <a:prstGeom prst="rect">
            <a:avLst/>
          </a:prstGeom>
          <a:noFill/>
          <a:ln>
            <a:noFill/>
          </a:ln>
        </p:spPr>
        <p:txBody>
          <a:bodyPr vert="horz" wrap="none"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8FAC9AED-F9E5-46CE-BDCB-83A25ECDF337}" type="slidenum">
              <a:t>‹#›</a:t>
            </a:fld>
            <a:endParaRPr lang="en-US" sz="1400" b="0" i="0" u="none" strike="noStrike" kern="1200">
              <a:ln>
                <a:noFill/>
              </a:ln>
              <a:latin typeface="Arial" pitchFamily="18"/>
              <a:ea typeface="Arial Unicode MS" pitchFamily="2"/>
              <a:cs typeface="Tahoma" pitchFamily="2"/>
            </a:endParaRPr>
          </a:p>
        </p:txBody>
      </p:sp>
      <p:sp>
        <p:nvSpPr>
          <p:cNvPr id="2" name="Header Placeholder 1">
            <a:extLst>
              <a:ext uri="{FF2B5EF4-FFF2-40B4-BE49-F238E27FC236}">
                <a16:creationId xmlns:a16="http://schemas.microsoft.com/office/drawing/2014/main" id="{807605E0-BC56-EFA3-FCC5-450175E067D3}"/>
              </a:ext>
            </a:extLst>
          </p:cNvPr>
          <p:cNvSpPr>
            <a:spLocks noGrp="1"/>
          </p:cNvSpPr>
          <p:nvPr>
            <p:ph type="hdr" sz="quarter"/>
          </p:nvPr>
        </p:nvSpPr>
        <p:spPr>
          <a:xfrm>
            <a:off x="0" y="1"/>
            <a:ext cx="3276421" cy="536612"/>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0498AAC-DB0E-2430-AC02-53F34C5C429A}"/>
              </a:ext>
            </a:extLst>
          </p:cNvPr>
          <p:cNvSpPr>
            <a:spLocks noGrp="1"/>
          </p:cNvSpPr>
          <p:nvPr>
            <p:ph type="dt" sz="quarter" idx="1"/>
          </p:nvPr>
        </p:nvSpPr>
        <p:spPr>
          <a:xfrm>
            <a:off x="4282133" y="1"/>
            <a:ext cx="3275298" cy="536612"/>
          </a:xfrm>
          <a:prstGeom prst="rect">
            <a:avLst/>
          </a:prstGeom>
        </p:spPr>
        <p:txBody>
          <a:bodyPr vert="horz" lIns="91440" tIns="45720" rIns="91440" bIns="45720" rtlCol="0"/>
          <a:lstStyle>
            <a:lvl1pPr algn="r">
              <a:defRPr sz="1200"/>
            </a:lvl1pPr>
          </a:lstStyle>
          <a:p>
            <a:fld id="{49E7A2C9-3640-448D-AE24-6CAD567A6FDB}" type="datetimeFigureOut">
              <a:t>11/21/2022</a:t>
            </a:fld>
            <a:endParaRPr lang="en-US"/>
          </a:p>
        </p:txBody>
      </p:sp>
      <p:sp>
        <p:nvSpPr>
          <p:cNvPr id="4" name="Footer Placeholder 3">
            <a:extLst>
              <a:ext uri="{FF2B5EF4-FFF2-40B4-BE49-F238E27FC236}">
                <a16:creationId xmlns:a16="http://schemas.microsoft.com/office/drawing/2014/main" id="{71BA87B6-0F59-4EA2-6B43-77F9902015F9}"/>
              </a:ext>
            </a:extLst>
          </p:cNvPr>
          <p:cNvSpPr>
            <a:spLocks noGrp="1"/>
          </p:cNvSpPr>
          <p:nvPr>
            <p:ph type="ftr" sz="quarter" idx="2"/>
          </p:nvPr>
        </p:nvSpPr>
        <p:spPr>
          <a:xfrm>
            <a:off x="0" y="10155202"/>
            <a:ext cx="3276421" cy="5366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333DD7-63D2-723A-D11B-C539B206F3D1}"/>
              </a:ext>
            </a:extLst>
          </p:cNvPr>
          <p:cNvSpPr>
            <a:spLocks noGrp="1"/>
          </p:cNvSpPr>
          <p:nvPr>
            <p:ph type="sldNum" sz="quarter" idx="3"/>
          </p:nvPr>
        </p:nvSpPr>
        <p:spPr>
          <a:xfrm>
            <a:off x="4282133" y="10155202"/>
            <a:ext cx="3275298" cy="536611"/>
          </a:xfrm>
          <a:prstGeom prst="rect">
            <a:avLst/>
          </a:prstGeom>
        </p:spPr>
        <p:txBody>
          <a:bodyPr vert="horz" lIns="91440" tIns="45720" rIns="91440" bIns="45720" rtlCol="0" anchor="b"/>
          <a:lstStyle>
            <a:lvl1pPr algn="r">
              <a:defRPr sz="1200"/>
            </a:lvl1pPr>
          </a:lstStyle>
          <a:p>
            <a:fld id="{68191F9C-86DE-4A04-8234-F27A206242C2}" type="slidenum">
              <a:t>‹#›</a:t>
            </a:fld>
            <a:endParaRPr lang="en-US"/>
          </a:p>
        </p:txBody>
      </p:sp>
    </p:spTree>
    <p:extLst>
      <p:ext uri="{BB962C8B-B14F-4D97-AF65-F5344CB8AC3E}">
        <p14:creationId xmlns:p14="http://schemas.microsoft.com/office/powerpoint/2010/main" val="4293187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5C2193B-ADD5-4F51-B8F9-F6417FB29345}" type="datetimeFigureOut">
              <a:t>11/21/2022</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A0A6024C-D9BA-35D0-FD0A-210E705C8D25}"/>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9" name="Notes Placeholder 8">
            <a:extLst>
              <a:ext uri="{FF2B5EF4-FFF2-40B4-BE49-F238E27FC236}">
                <a16:creationId xmlns:a16="http://schemas.microsoft.com/office/drawing/2014/main" id="{3EC41C08-18F0-E0E0-D6A7-A5A4207C3A2E}"/>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10" name="Header Placeholder 9">
            <a:extLst>
              <a:ext uri="{FF2B5EF4-FFF2-40B4-BE49-F238E27FC236}">
                <a16:creationId xmlns:a16="http://schemas.microsoft.com/office/drawing/2014/main" id="{93B5D023-9C04-08F5-2902-7FC1E1B4AC5E}"/>
              </a:ext>
            </a:extLst>
          </p:cNvPr>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marL="0" marR="0" lvl="0" indent="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11" name="Date Placeholder 10">
            <a:extLst>
              <a:ext uri="{FF2B5EF4-FFF2-40B4-BE49-F238E27FC236}">
                <a16:creationId xmlns:a16="http://schemas.microsoft.com/office/drawing/2014/main" id="{A8584515-0741-E4E9-20CF-3234D21BBF26}"/>
              </a:ext>
            </a:extLst>
          </p:cNvPr>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marL="0" marR="0" lvl="0" indent="0" algn="r"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12" name="Footer Placeholder 11">
            <a:extLst>
              <a:ext uri="{FF2B5EF4-FFF2-40B4-BE49-F238E27FC236}">
                <a16:creationId xmlns:a16="http://schemas.microsoft.com/office/drawing/2014/main" id="{7B333685-7B56-43A4-240E-D63A646F97CB}"/>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marL="0" marR="0" lvl="0" indent="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13" name="Slide Number Placeholder 12">
            <a:extLst>
              <a:ext uri="{FF2B5EF4-FFF2-40B4-BE49-F238E27FC236}">
                <a16:creationId xmlns:a16="http://schemas.microsoft.com/office/drawing/2014/main" id="{F19A52D7-C6C5-CA99-49AF-73C446FAB58C}"/>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marL="0" marR="0" lvl="0" indent="0" algn="r" rtl="0" hangingPunct="0">
              <a:buNone/>
              <a:tabLst/>
              <a:defRPr lang="en-US" sz="1400" kern="1200">
                <a:latin typeface="Times New Roman" pitchFamily="18"/>
                <a:ea typeface="Arial Unicode MS" pitchFamily="2"/>
                <a:cs typeface="Tahoma" pitchFamily="2"/>
              </a:defRPr>
            </a:lvl1pPr>
          </a:lstStyle>
          <a:p>
            <a:pPr lvl="0"/>
            <a:fld id="{7A2D4799-A663-4F85-80BC-0748EAAEE952}" type="slidenum">
              <a:t>‹#›</a:t>
            </a:fld>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6300C66-94B3-44E6-BF41-D1C29128E19C}" type="slidenum">
              <a:t>‹#›</a:t>
            </a:fld>
            <a:endParaRPr lang="en-US"/>
          </a:p>
        </p:txBody>
      </p:sp>
    </p:spTree>
    <p:extLst>
      <p:ext uri="{BB962C8B-B14F-4D97-AF65-F5344CB8AC3E}">
        <p14:creationId xmlns:p14="http://schemas.microsoft.com/office/powerpoint/2010/main" val="1721068274"/>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A4DA9462-507C-E66E-714A-8FFA498D1E2A}"/>
              </a:ext>
            </a:extLst>
          </p:cNvPr>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5C2193B-ADD5-4F51-B8F9-F6417FB2934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11/21/2022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BD3868FE-BC00-BB44-EC73-DF6179D39BDC}"/>
              </a:ext>
            </a:extLst>
          </p:cNvPr>
          <p:cNvSpPr txBox="1">
            <a:spLocks noGrp="1"/>
          </p:cNvSpPr>
          <p:nvPr/>
        </p:nvSpPr>
        <p:spPr>
          <a:xfrm>
            <a:off x="4278960" y="10157400"/>
            <a:ext cx="328068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1CA6882-6451-48D8-B2DD-1805E65A4BB3}"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11" name="Slide Number Placeholder 6">
            <a:extLst>
              <a:ext uri="{FF2B5EF4-FFF2-40B4-BE49-F238E27FC236}">
                <a16:creationId xmlns:a16="http://schemas.microsoft.com/office/drawing/2014/main" id="{CEC70DEB-BAF2-C280-56A8-5A2556BD6116}"/>
              </a:ext>
            </a:extLst>
          </p:cNvPr>
          <p:cNvSpPr txBox="1">
            <a:spLocks noGrp="1"/>
          </p:cNvSpPr>
          <p:nvPr/>
        </p:nvSpPr>
        <p:spPr>
          <a:xfrm>
            <a:off x="4278960" y="10157400"/>
            <a:ext cx="328068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FCB0B79-CE9F-400A-89B6-97C5B2742205}"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2" name="Slide Image Placeholder 1">
            <a:extLst>
              <a:ext uri="{FF2B5EF4-FFF2-40B4-BE49-F238E27FC236}">
                <a16:creationId xmlns:a16="http://schemas.microsoft.com/office/drawing/2014/main" id="{3207ABC8-89E3-F57B-7231-219E98C6E203}"/>
              </a:ext>
            </a:extLst>
          </p:cNvPr>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108404DD-5A02-E843-28CB-04327892F343}"/>
              </a:ext>
            </a:extLst>
          </p:cNvPr>
          <p:cNvSpPr txBox="1">
            <a:spLocks noGrp="1"/>
          </p:cNvSpPr>
          <p:nvPr>
            <p:ph type="body" sz="quarter" idx="1"/>
          </p:nvPr>
        </p:nvSpPr>
        <p:spPr>
          <a:xfrm>
            <a:off x="756000" y="5078520"/>
            <a:ext cx="6047640" cy="4811400"/>
          </a:xfrm>
          <a:noFill/>
          <a:ln>
            <a:noFill/>
          </a:ln>
        </p:spPr>
        <p:txBody>
          <a:bodyPr lIns="0" tIns="0" rIns="0" bIns="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58F56BD-A754-D20C-41C0-D69686ACB82B}"/>
              </a:ext>
            </a:extLst>
          </p:cNvPr>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5C2193B-ADD5-4F51-B8F9-F6417FB2934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11/21/2022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8FD1D9D7-4471-C016-6AF5-1C1C9B6800F2}"/>
              </a:ext>
            </a:extLst>
          </p:cNvPr>
          <p:cNvSpPr txBox="1">
            <a:spLocks noGrp="1"/>
          </p:cNvSpPr>
          <p:nvPr/>
        </p:nvSpPr>
        <p:spPr>
          <a:xfrm>
            <a:off x="4278960" y="10157400"/>
            <a:ext cx="328068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8FC9173-4BCE-4A17-98C9-A434115D83C1}"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11" name="Slide Number Placeholder 6">
            <a:extLst>
              <a:ext uri="{FF2B5EF4-FFF2-40B4-BE49-F238E27FC236}">
                <a16:creationId xmlns:a16="http://schemas.microsoft.com/office/drawing/2014/main" id="{5915BB65-152D-AFE3-C6AF-65CBEC962399}"/>
              </a:ext>
            </a:extLst>
          </p:cNvPr>
          <p:cNvSpPr txBox="1">
            <a:spLocks noGrp="1"/>
          </p:cNvSpPr>
          <p:nvPr/>
        </p:nvSpPr>
        <p:spPr>
          <a:xfrm>
            <a:off x="4278960" y="10157400"/>
            <a:ext cx="328068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01F38F9-371E-4B51-A2EE-D067E3655D8B}"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2" name="Slide Image Placeholder 1">
            <a:extLst>
              <a:ext uri="{FF2B5EF4-FFF2-40B4-BE49-F238E27FC236}">
                <a16:creationId xmlns:a16="http://schemas.microsoft.com/office/drawing/2014/main" id="{E24326D8-234A-24D6-9997-0E6FD162463F}"/>
              </a:ext>
            </a:extLst>
          </p:cNvPr>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A0CF89D4-7CF4-D41E-6944-3ED1AA1AD6F9}"/>
              </a:ext>
            </a:extLst>
          </p:cNvPr>
          <p:cNvSpPr txBox="1">
            <a:spLocks noGrp="1"/>
          </p:cNvSpPr>
          <p:nvPr>
            <p:ph type="body" sz="quarter" idx="1"/>
          </p:nvPr>
        </p:nvSpPr>
        <p:spPr>
          <a:xfrm>
            <a:off x="756000" y="5078520"/>
            <a:ext cx="6047640" cy="4811040"/>
          </a:xfrm>
          <a:noFill/>
          <a:ln>
            <a:noFill/>
          </a:ln>
        </p:spPr>
        <p:txBody>
          <a:bodyPr lIns="0" tIns="0" rIns="0" bIns="0"/>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F9F375B2-9B2F-A859-FBBC-AFEC274DAEBB}"/>
              </a:ext>
            </a:extLst>
          </p:cNvPr>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5C2193B-ADD5-4F51-B8F9-F6417FB2934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11/21/2022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849BC548-AB63-D493-A71E-D3EE0F4E7178}"/>
              </a:ext>
            </a:extLst>
          </p:cNvPr>
          <p:cNvSpPr txBox="1">
            <a:spLocks noGrp="1"/>
          </p:cNvSpPr>
          <p:nvPr/>
        </p:nvSpPr>
        <p:spPr>
          <a:xfrm>
            <a:off x="4278960" y="10157400"/>
            <a:ext cx="328068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1B9B93E-FF1E-4862-B8BD-A2D31D767B19}"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11" name="Slide Number Placeholder 6">
            <a:extLst>
              <a:ext uri="{FF2B5EF4-FFF2-40B4-BE49-F238E27FC236}">
                <a16:creationId xmlns:a16="http://schemas.microsoft.com/office/drawing/2014/main" id="{7643A296-525B-A7F1-5459-3E88BC4F6BFA}"/>
              </a:ext>
            </a:extLst>
          </p:cNvPr>
          <p:cNvSpPr txBox="1">
            <a:spLocks noGrp="1"/>
          </p:cNvSpPr>
          <p:nvPr/>
        </p:nvSpPr>
        <p:spPr>
          <a:xfrm>
            <a:off x="4278960" y="10157400"/>
            <a:ext cx="328068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84B19BE-FE76-4702-97F2-D22B7F1C60A5}"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2" name="Slide Image Placeholder 1">
            <a:extLst>
              <a:ext uri="{FF2B5EF4-FFF2-40B4-BE49-F238E27FC236}">
                <a16:creationId xmlns:a16="http://schemas.microsoft.com/office/drawing/2014/main" id="{10167A41-18CE-9838-E5C2-62692A99EF09}"/>
              </a:ext>
            </a:extLst>
          </p:cNvPr>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50E6477-0504-9BB7-D37F-7E1664CA6F51}"/>
              </a:ext>
            </a:extLst>
          </p:cNvPr>
          <p:cNvSpPr txBox="1">
            <a:spLocks noGrp="1"/>
          </p:cNvSpPr>
          <p:nvPr>
            <p:ph type="body" sz="quarter" idx="1"/>
          </p:nvPr>
        </p:nvSpPr>
        <p:spPr>
          <a:xfrm>
            <a:off x="756000" y="5078520"/>
            <a:ext cx="6047640" cy="4811040"/>
          </a:xfrm>
          <a:noFill/>
          <a:ln>
            <a:noFill/>
          </a:ln>
        </p:spPr>
        <p:txBody>
          <a:bodyPr lIns="0" tIns="0" rIns="0" bIns="0"/>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C0B6AF80-7114-A32A-B937-B5F36C824D02}"/>
              </a:ext>
            </a:extLst>
          </p:cNvPr>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5C2193B-ADD5-4F51-B8F9-F6417FB2934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11/21/2022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6D5B1365-126E-52AA-023B-BEE8F0BC55B8}"/>
              </a:ext>
            </a:extLst>
          </p:cNvPr>
          <p:cNvSpPr txBox="1">
            <a:spLocks noGrp="1"/>
          </p:cNvSpPr>
          <p:nvPr/>
        </p:nvSpPr>
        <p:spPr>
          <a:xfrm>
            <a:off x="4278960" y="10157400"/>
            <a:ext cx="328068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B01A11F-50A8-4286-B61A-18ADFCDD5E4E}"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11" name="Slide Number Placeholder 6">
            <a:extLst>
              <a:ext uri="{FF2B5EF4-FFF2-40B4-BE49-F238E27FC236}">
                <a16:creationId xmlns:a16="http://schemas.microsoft.com/office/drawing/2014/main" id="{411CEB81-F047-224A-9B18-08086B4FBBE0}"/>
              </a:ext>
            </a:extLst>
          </p:cNvPr>
          <p:cNvSpPr txBox="1">
            <a:spLocks noGrp="1"/>
          </p:cNvSpPr>
          <p:nvPr/>
        </p:nvSpPr>
        <p:spPr>
          <a:xfrm>
            <a:off x="4278960" y="10157400"/>
            <a:ext cx="328068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79FE646-FE10-41B7-8627-8FED197AF91A}"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2" name="Slide Image Placeholder 1">
            <a:extLst>
              <a:ext uri="{FF2B5EF4-FFF2-40B4-BE49-F238E27FC236}">
                <a16:creationId xmlns:a16="http://schemas.microsoft.com/office/drawing/2014/main" id="{930EDB22-B2EC-65A9-1131-D891ACB6DBCE}"/>
              </a:ext>
            </a:extLst>
          </p:cNvPr>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EB26A3F-C96F-50A6-2986-350D840F44BC}"/>
              </a:ext>
            </a:extLst>
          </p:cNvPr>
          <p:cNvSpPr txBox="1">
            <a:spLocks noGrp="1"/>
          </p:cNvSpPr>
          <p:nvPr>
            <p:ph type="body" sz="quarter" idx="1"/>
          </p:nvPr>
        </p:nvSpPr>
        <p:spPr>
          <a:xfrm>
            <a:off x="756000" y="5078520"/>
            <a:ext cx="6047640" cy="4811040"/>
          </a:xfrm>
          <a:noFill/>
          <a:ln>
            <a:noFill/>
          </a:ln>
        </p:spPr>
        <p:txBody>
          <a:bodyPr lIns="0" tIns="0" rIns="0" bIns="0"/>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A59D8ED2-11CE-7484-D1F0-E2216A72886F}"/>
              </a:ext>
            </a:extLst>
          </p:cNvPr>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5C2193B-ADD5-4F51-B8F9-F6417FB2934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11/21/2022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C02ECD79-1FCE-6CCA-4516-7B7F24161774}"/>
              </a:ext>
            </a:extLst>
          </p:cNvPr>
          <p:cNvSpPr txBox="1">
            <a:spLocks noGrp="1"/>
          </p:cNvSpPr>
          <p:nvPr/>
        </p:nvSpPr>
        <p:spPr>
          <a:xfrm>
            <a:off x="4278960" y="10157400"/>
            <a:ext cx="328068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716775B-F921-4A45-ADEB-DF909CFB0EB0}"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11" name="Slide Number Placeholder 6">
            <a:extLst>
              <a:ext uri="{FF2B5EF4-FFF2-40B4-BE49-F238E27FC236}">
                <a16:creationId xmlns:a16="http://schemas.microsoft.com/office/drawing/2014/main" id="{B2744C31-1E2D-CD60-2A1A-22247D264F5A}"/>
              </a:ext>
            </a:extLst>
          </p:cNvPr>
          <p:cNvSpPr txBox="1">
            <a:spLocks noGrp="1"/>
          </p:cNvSpPr>
          <p:nvPr/>
        </p:nvSpPr>
        <p:spPr>
          <a:xfrm>
            <a:off x="4278960" y="10157400"/>
            <a:ext cx="328068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7309A91-0091-413E-8DC7-B99E4D88CB6E}"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2" name="Slide Image Placeholder 1">
            <a:extLst>
              <a:ext uri="{FF2B5EF4-FFF2-40B4-BE49-F238E27FC236}">
                <a16:creationId xmlns:a16="http://schemas.microsoft.com/office/drawing/2014/main" id="{CADF2FE0-DB8B-4912-FD6E-860B8CB26C08}"/>
              </a:ext>
            </a:extLst>
          </p:cNvPr>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54975E8-1DC8-6CCD-B51C-8EEFBB7FF7F3}"/>
              </a:ext>
            </a:extLst>
          </p:cNvPr>
          <p:cNvSpPr txBox="1">
            <a:spLocks noGrp="1"/>
          </p:cNvSpPr>
          <p:nvPr>
            <p:ph type="body" sz="quarter" idx="1"/>
          </p:nvPr>
        </p:nvSpPr>
        <p:spPr>
          <a:xfrm>
            <a:off x="756000" y="5078520"/>
            <a:ext cx="6047640" cy="4811040"/>
          </a:xfrm>
          <a:noFill/>
          <a:ln>
            <a:noFill/>
          </a:ln>
        </p:spPr>
        <p:txBody>
          <a:bodyPr lIns="0" tIns="0" rIns="0" bIns="0"/>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808D931E-2D56-1EC4-6052-9366387F119E}"/>
              </a:ext>
            </a:extLst>
          </p:cNvPr>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5C2193B-ADD5-4F51-B8F9-F6417FB2934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11/21/2022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4DA32264-32E3-0068-CBF1-6203D11E2B5E}"/>
              </a:ext>
            </a:extLst>
          </p:cNvPr>
          <p:cNvSpPr txBox="1">
            <a:spLocks noGrp="1"/>
          </p:cNvSpPr>
          <p:nvPr/>
        </p:nvSpPr>
        <p:spPr>
          <a:xfrm>
            <a:off x="4278960" y="10157400"/>
            <a:ext cx="328068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890B5B9-E8B4-4441-BBFD-F16ECEC37F94}"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11" name="Slide Number Placeholder 6">
            <a:extLst>
              <a:ext uri="{FF2B5EF4-FFF2-40B4-BE49-F238E27FC236}">
                <a16:creationId xmlns:a16="http://schemas.microsoft.com/office/drawing/2014/main" id="{28622016-EE02-AC00-2457-D159E05BA1FC}"/>
              </a:ext>
            </a:extLst>
          </p:cNvPr>
          <p:cNvSpPr txBox="1">
            <a:spLocks noGrp="1"/>
          </p:cNvSpPr>
          <p:nvPr/>
        </p:nvSpPr>
        <p:spPr>
          <a:xfrm>
            <a:off x="4278960" y="10157400"/>
            <a:ext cx="328068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30DD647-5870-4B88-B3E8-BAACBEE27645}"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2" name="Slide Image Placeholder 1">
            <a:extLst>
              <a:ext uri="{FF2B5EF4-FFF2-40B4-BE49-F238E27FC236}">
                <a16:creationId xmlns:a16="http://schemas.microsoft.com/office/drawing/2014/main" id="{CC821C89-9DD1-B9B2-4A5E-C96F5509117B}"/>
              </a:ext>
            </a:extLst>
          </p:cNvPr>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D2A45A1-AC37-ACFC-EFE9-247D430C56D6}"/>
              </a:ext>
            </a:extLst>
          </p:cNvPr>
          <p:cNvSpPr txBox="1">
            <a:spLocks noGrp="1"/>
          </p:cNvSpPr>
          <p:nvPr>
            <p:ph type="body" sz="quarter" idx="1"/>
          </p:nvPr>
        </p:nvSpPr>
        <p:spPr>
          <a:xfrm>
            <a:off x="756000" y="5078520"/>
            <a:ext cx="6047640" cy="4811040"/>
          </a:xfrm>
          <a:noFill/>
          <a:ln>
            <a:noFill/>
          </a:ln>
        </p:spPr>
        <p:txBody>
          <a:bodyPr lIns="0" tIns="0" rIns="0" bIns="0"/>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BE060526-011C-CD9E-AB72-3118D0CCB965}"/>
              </a:ext>
            </a:extLst>
          </p:cNvPr>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5C2193B-ADD5-4F51-B8F9-F6417FB29345}"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11/21/2022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a:extLst>
              <a:ext uri="{FF2B5EF4-FFF2-40B4-BE49-F238E27FC236}">
                <a16:creationId xmlns:a16="http://schemas.microsoft.com/office/drawing/2014/main" id="{F17B99B9-1880-B511-6AC4-002B029193F3}"/>
              </a:ext>
            </a:extLst>
          </p:cNvPr>
          <p:cNvSpPr txBox="1">
            <a:spLocks noGrp="1"/>
          </p:cNvSpPr>
          <p:nvPr/>
        </p:nvSpPr>
        <p:spPr>
          <a:xfrm>
            <a:off x="4278960" y="10157400"/>
            <a:ext cx="328068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0863FA7-6130-410B-B122-472C13D575E0}"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11" name="Slide Number Placeholder 6">
            <a:extLst>
              <a:ext uri="{FF2B5EF4-FFF2-40B4-BE49-F238E27FC236}">
                <a16:creationId xmlns:a16="http://schemas.microsoft.com/office/drawing/2014/main" id="{EEBC00F8-E3C4-D9D6-C377-2E559F286829}"/>
              </a:ext>
            </a:extLst>
          </p:cNvPr>
          <p:cNvSpPr txBox="1">
            <a:spLocks noGrp="1"/>
          </p:cNvSpPr>
          <p:nvPr/>
        </p:nvSpPr>
        <p:spPr>
          <a:xfrm>
            <a:off x="4278960" y="10157400"/>
            <a:ext cx="328068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551995B-5D47-46B1-9C27-CEC97C666741}" type="slidenum">
              <a:rPr kumimoji="0" lang="en-US" sz="1400" b="0" i="0" u="none" strike="noStrike" kern="1200" cap="none" spc="0" normalizeH="0" baseline="0" noProof="0" smtClean="0">
                <a:ln>
                  <a:noFill/>
                </a:ln>
                <a:solidFill>
                  <a:schemeClr val="tx1"/>
                </a:solidFill>
                <a:effectLst/>
                <a:uLnTx/>
                <a:uFillTx/>
                <a:latin typeface="Times New Roman" pitchFamily="18"/>
                <a:ea typeface="Arial Unicode MS" pitchFamily="2"/>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Times New Roman" pitchFamily="18"/>
              <a:ea typeface="Arial Unicode MS" pitchFamily="2"/>
              <a:cs typeface="Tahoma" pitchFamily="2"/>
            </a:endParaRPr>
          </a:p>
        </p:txBody>
      </p:sp>
      <p:sp>
        <p:nvSpPr>
          <p:cNvPr id="2" name="Slide Image Placeholder 1">
            <a:extLst>
              <a:ext uri="{FF2B5EF4-FFF2-40B4-BE49-F238E27FC236}">
                <a16:creationId xmlns:a16="http://schemas.microsoft.com/office/drawing/2014/main" id="{699D9096-9E11-94F4-ED2D-2C6F93D9AB2A}"/>
              </a:ext>
            </a:extLst>
          </p:cNvPr>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1E99167D-7394-4024-D3FB-9160ABEF689A}"/>
              </a:ext>
            </a:extLst>
          </p:cNvPr>
          <p:cNvSpPr txBox="1">
            <a:spLocks noGrp="1"/>
          </p:cNvSpPr>
          <p:nvPr>
            <p:ph type="body" sz="quarter" idx="1"/>
          </p:nvPr>
        </p:nvSpPr>
        <p:spPr>
          <a:xfrm>
            <a:off x="756000" y="5078520"/>
            <a:ext cx="6047640" cy="4811040"/>
          </a:xfrm>
          <a:noFill/>
          <a:ln>
            <a:noFill/>
          </a:ln>
        </p:spPr>
        <p:txBody>
          <a:bodyPr lIns="0" tIns="0" rIns="0" bIns="0"/>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9508-3A77-FB9C-64F5-23EFAC70A619}"/>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3B3CED-E76B-C2A3-B0B5-D50B54864263}"/>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2822C8-0734-D350-207C-70EA05701380}"/>
              </a:ext>
            </a:extLst>
          </p:cNvPr>
          <p:cNvSpPr>
            <a:spLocks noGrp="1"/>
          </p:cNvSpPr>
          <p:nvPr>
            <p:ph type="dt" sz="half" idx="10"/>
          </p:nvPr>
        </p:nvSpPr>
        <p:spPr>
          <a:xfrm>
            <a:off x="503999" y="6886440"/>
            <a:ext cx="2348280" cy="521280"/>
          </a:xfrm>
        </p:spPr>
        <p:txBody>
          <a:bodyPr/>
          <a:lstStyle/>
          <a:p>
            <a:pPr lvl="0"/>
            <a:endParaRPr lang="en-US"/>
          </a:p>
        </p:txBody>
      </p:sp>
      <p:sp>
        <p:nvSpPr>
          <p:cNvPr id="5" name="Footer Placeholder 4">
            <a:extLst>
              <a:ext uri="{FF2B5EF4-FFF2-40B4-BE49-F238E27FC236}">
                <a16:creationId xmlns:a16="http://schemas.microsoft.com/office/drawing/2014/main" id="{AE8F656D-7030-48F8-AC0E-41392E6E7C11}"/>
              </a:ext>
            </a:extLst>
          </p:cNvPr>
          <p:cNvSpPr>
            <a:spLocks noGrp="1"/>
          </p:cNvSpPr>
          <p:nvPr>
            <p:ph type="ftr" sz="quarter" idx="11"/>
          </p:nvPr>
        </p:nvSpPr>
        <p:spPr>
          <a:xfrm>
            <a:off x="3447360" y="6886440"/>
            <a:ext cx="3195000" cy="521280"/>
          </a:xfrm>
        </p:spPr>
        <p:txBody>
          <a:bodyPr/>
          <a:lstStyle/>
          <a:p>
            <a:pPr lvl="0"/>
            <a:endParaRPr lang="en-US"/>
          </a:p>
        </p:txBody>
      </p:sp>
      <p:sp>
        <p:nvSpPr>
          <p:cNvPr id="6" name="Slide Number Placeholder 5">
            <a:extLst>
              <a:ext uri="{FF2B5EF4-FFF2-40B4-BE49-F238E27FC236}">
                <a16:creationId xmlns:a16="http://schemas.microsoft.com/office/drawing/2014/main" id="{7F2FD47A-D8B5-16E6-1C9B-72ED3C93FB99}"/>
              </a:ext>
            </a:extLst>
          </p:cNvPr>
          <p:cNvSpPr>
            <a:spLocks noGrp="1"/>
          </p:cNvSpPr>
          <p:nvPr>
            <p:ph type="sldNum" sz="quarter" idx="12"/>
          </p:nvPr>
        </p:nvSpPr>
        <p:spPr>
          <a:xfrm>
            <a:off x="7227360" y="6886440"/>
            <a:ext cx="2348280" cy="521280"/>
          </a:xfrm>
        </p:spPr>
        <p:txBody>
          <a:bodyPr/>
          <a:lstStyle/>
          <a:p>
            <a:pPr lvl="0"/>
            <a:fld id="{B7A56A84-E47C-4344-BD13-2FA68BA49C1E}" type="slidenum">
              <a:t>‹#›</a:t>
            </a:fld>
            <a:endParaRPr lang="en-US"/>
          </a:p>
        </p:txBody>
      </p:sp>
    </p:spTree>
    <p:extLst>
      <p:ext uri="{BB962C8B-B14F-4D97-AF65-F5344CB8AC3E}">
        <p14:creationId xmlns:p14="http://schemas.microsoft.com/office/powerpoint/2010/main" val="239089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00BC-D6B7-2F1F-C500-8A39F4890879}"/>
              </a:ext>
            </a:extLst>
          </p:cNvPr>
          <p:cNvSpPr>
            <a:spLocks noGrp="1"/>
          </p:cNvSpPr>
          <p:nvPr>
            <p:ph type="title"/>
          </p:nvPr>
        </p:nvSpPr>
        <p:spPr>
          <a:xfrm>
            <a:off x="720000" y="717120"/>
            <a:ext cx="8460000" cy="126252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19CBE4-7921-D750-FDC0-8CDA6FEE9328}"/>
              </a:ext>
            </a:extLst>
          </p:cNvPr>
          <p:cNvSpPr>
            <a:spLocks noGrp="1"/>
          </p:cNvSpPr>
          <p:nvPr>
            <p:ph type="body" orient="vert" idx="1"/>
          </p:nvPr>
        </p:nvSpPr>
        <p:spPr>
          <a:xfrm>
            <a:off x="1080000" y="2340000"/>
            <a:ext cx="7920000" cy="432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8BD2B-9B0A-9C3D-0534-FF360B60BBA6}"/>
              </a:ext>
            </a:extLst>
          </p:cNvPr>
          <p:cNvSpPr>
            <a:spLocks noGrp="1"/>
          </p:cNvSpPr>
          <p:nvPr>
            <p:ph type="dt" sz="half" idx="10"/>
          </p:nvPr>
        </p:nvSpPr>
        <p:spPr>
          <a:xfrm>
            <a:off x="503999" y="6886440"/>
            <a:ext cx="2348280" cy="521280"/>
          </a:xfrm>
        </p:spPr>
        <p:txBody>
          <a:bodyPr/>
          <a:lstStyle/>
          <a:p>
            <a:pPr lvl="0"/>
            <a:endParaRPr lang="en-US"/>
          </a:p>
        </p:txBody>
      </p:sp>
      <p:sp>
        <p:nvSpPr>
          <p:cNvPr id="5" name="Footer Placeholder 4">
            <a:extLst>
              <a:ext uri="{FF2B5EF4-FFF2-40B4-BE49-F238E27FC236}">
                <a16:creationId xmlns:a16="http://schemas.microsoft.com/office/drawing/2014/main" id="{E16280C6-EFE1-F7DC-2300-ED02A79A5AA0}"/>
              </a:ext>
            </a:extLst>
          </p:cNvPr>
          <p:cNvSpPr>
            <a:spLocks noGrp="1"/>
          </p:cNvSpPr>
          <p:nvPr>
            <p:ph type="ftr" sz="quarter" idx="11"/>
          </p:nvPr>
        </p:nvSpPr>
        <p:spPr>
          <a:xfrm>
            <a:off x="3447360" y="6886440"/>
            <a:ext cx="3195000" cy="521280"/>
          </a:xfrm>
        </p:spPr>
        <p:txBody>
          <a:bodyPr/>
          <a:lstStyle/>
          <a:p>
            <a:pPr lvl="0"/>
            <a:endParaRPr lang="en-US"/>
          </a:p>
        </p:txBody>
      </p:sp>
      <p:sp>
        <p:nvSpPr>
          <p:cNvPr id="6" name="Slide Number Placeholder 5">
            <a:extLst>
              <a:ext uri="{FF2B5EF4-FFF2-40B4-BE49-F238E27FC236}">
                <a16:creationId xmlns:a16="http://schemas.microsoft.com/office/drawing/2014/main" id="{0E390AC0-2815-C519-F780-49A24CFE8353}"/>
              </a:ext>
            </a:extLst>
          </p:cNvPr>
          <p:cNvSpPr>
            <a:spLocks noGrp="1"/>
          </p:cNvSpPr>
          <p:nvPr>
            <p:ph type="sldNum" sz="quarter" idx="12"/>
          </p:nvPr>
        </p:nvSpPr>
        <p:spPr>
          <a:xfrm>
            <a:off x="7227360" y="6886440"/>
            <a:ext cx="2348280" cy="521280"/>
          </a:xfrm>
        </p:spPr>
        <p:txBody>
          <a:bodyPr/>
          <a:lstStyle/>
          <a:p>
            <a:pPr lvl="0"/>
            <a:fld id="{66CDD9F9-95B6-4928-9049-9C5030A60F12}" type="slidenum">
              <a:t>‹#›</a:t>
            </a:fld>
            <a:endParaRPr lang="en-US"/>
          </a:p>
        </p:txBody>
      </p:sp>
    </p:spTree>
    <p:extLst>
      <p:ext uri="{BB962C8B-B14F-4D97-AF65-F5344CB8AC3E}">
        <p14:creationId xmlns:p14="http://schemas.microsoft.com/office/powerpoint/2010/main" val="868611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755026-CC90-53D3-3816-79894D40DA86}"/>
              </a:ext>
            </a:extLst>
          </p:cNvPr>
          <p:cNvSpPr>
            <a:spLocks noGrp="1"/>
          </p:cNvSpPr>
          <p:nvPr>
            <p:ph type="title" orient="vert"/>
          </p:nvPr>
        </p:nvSpPr>
        <p:spPr>
          <a:xfrm>
            <a:off x="7065963" y="717550"/>
            <a:ext cx="2114550" cy="5942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C0873-14D5-E023-6EEF-8EE9CDC68DC4}"/>
              </a:ext>
            </a:extLst>
          </p:cNvPr>
          <p:cNvSpPr>
            <a:spLocks noGrp="1"/>
          </p:cNvSpPr>
          <p:nvPr>
            <p:ph type="body" orient="vert" idx="1"/>
          </p:nvPr>
        </p:nvSpPr>
        <p:spPr>
          <a:xfrm>
            <a:off x="720725" y="717550"/>
            <a:ext cx="6192838" cy="5942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15654-3950-51FD-11D2-359F820F0B51}"/>
              </a:ext>
            </a:extLst>
          </p:cNvPr>
          <p:cNvSpPr>
            <a:spLocks noGrp="1"/>
          </p:cNvSpPr>
          <p:nvPr>
            <p:ph type="dt" sz="half" idx="10"/>
          </p:nvPr>
        </p:nvSpPr>
        <p:spPr>
          <a:xfrm>
            <a:off x="503999" y="6886440"/>
            <a:ext cx="2348280" cy="521280"/>
          </a:xfrm>
        </p:spPr>
        <p:txBody>
          <a:bodyPr/>
          <a:lstStyle/>
          <a:p>
            <a:pPr lvl="0"/>
            <a:endParaRPr lang="en-US"/>
          </a:p>
        </p:txBody>
      </p:sp>
      <p:sp>
        <p:nvSpPr>
          <p:cNvPr id="5" name="Footer Placeholder 4">
            <a:extLst>
              <a:ext uri="{FF2B5EF4-FFF2-40B4-BE49-F238E27FC236}">
                <a16:creationId xmlns:a16="http://schemas.microsoft.com/office/drawing/2014/main" id="{EAEB50F0-16D4-A7A6-73F2-F36E355B33B0}"/>
              </a:ext>
            </a:extLst>
          </p:cNvPr>
          <p:cNvSpPr>
            <a:spLocks noGrp="1"/>
          </p:cNvSpPr>
          <p:nvPr>
            <p:ph type="ftr" sz="quarter" idx="11"/>
          </p:nvPr>
        </p:nvSpPr>
        <p:spPr>
          <a:xfrm>
            <a:off x="3447360" y="6886440"/>
            <a:ext cx="3195000" cy="521280"/>
          </a:xfrm>
        </p:spPr>
        <p:txBody>
          <a:bodyPr/>
          <a:lstStyle/>
          <a:p>
            <a:pPr lvl="0"/>
            <a:endParaRPr lang="en-US"/>
          </a:p>
        </p:txBody>
      </p:sp>
      <p:sp>
        <p:nvSpPr>
          <p:cNvPr id="6" name="Slide Number Placeholder 5">
            <a:extLst>
              <a:ext uri="{FF2B5EF4-FFF2-40B4-BE49-F238E27FC236}">
                <a16:creationId xmlns:a16="http://schemas.microsoft.com/office/drawing/2014/main" id="{D08AFDA3-156B-BF09-15DE-DA1C314F01DC}"/>
              </a:ext>
            </a:extLst>
          </p:cNvPr>
          <p:cNvSpPr>
            <a:spLocks noGrp="1"/>
          </p:cNvSpPr>
          <p:nvPr>
            <p:ph type="sldNum" sz="quarter" idx="12"/>
          </p:nvPr>
        </p:nvSpPr>
        <p:spPr>
          <a:xfrm>
            <a:off x="7227360" y="6886440"/>
            <a:ext cx="2348280" cy="521280"/>
          </a:xfrm>
        </p:spPr>
        <p:txBody>
          <a:bodyPr/>
          <a:lstStyle/>
          <a:p>
            <a:pPr lvl="0"/>
            <a:fld id="{13F5FABF-376C-4C17-A2BB-0924896D1E5D}" type="slidenum">
              <a:t>‹#›</a:t>
            </a:fld>
            <a:endParaRPr lang="en-US"/>
          </a:p>
        </p:txBody>
      </p:sp>
    </p:spTree>
    <p:extLst>
      <p:ext uri="{BB962C8B-B14F-4D97-AF65-F5344CB8AC3E}">
        <p14:creationId xmlns:p14="http://schemas.microsoft.com/office/powerpoint/2010/main" val="424478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E12F-1D79-A653-A8A0-01F04A4D8A74}"/>
              </a:ext>
            </a:extLst>
          </p:cNvPr>
          <p:cNvSpPr>
            <a:spLocks noGrp="1"/>
          </p:cNvSpPr>
          <p:nvPr>
            <p:ph type="title"/>
          </p:nvPr>
        </p:nvSpPr>
        <p:spPr>
          <a:xfrm>
            <a:off x="720000" y="717120"/>
            <a:ext cx="8460000" cy="126252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473C29C-4C24-A96C-CF99-B11803BF6069}"/>
              </a:ext>
            </a:extLst>
          </p:cNvPr>
          <p:cNvSpPr>
            <a:spLocks noGrp="1"/>
          </p:cNvSpPr>
          <p:nvPr>
            <p:ph idx="1"/>
          </p:nvPr>
        </p:nvSpPr>
        <p:spPr>
          <a:xfrm>
            <a:off x="1080000" y="2340000"/>
            <a:ext cx="7920000" cy="43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B2000-976D-C5D5-B5CE-170F0C5DFA07}"/>
              </a:ext>
            </a:extLst>
          </p:cNvPr>
          <p:cNvSpPr>
            <a:spLocks noGrp="1"/>
          </p:cNvSpPr>
          <p:nvPr>
            <p:ph type="dt" sz="half" idx="10"/>
          </p:nvPr>
        </p:nvSpPr>
        <p:spPr>
          <a:xfrm>
            <a:off x="503999" y="6886440"/>
            <a:ext cx="2348280" cy="521280"/>
          </a:xfrm>
        </p:spPr>
        <p:txBody>
          <a:bodyPr/>
          <a:lstStyle/>
          <a:p>
            <a:pPr lvl="0"/>
            <a:endParaRPr lang="en-US"/>
          </a:p>
        </p:txBody>
      </p:sp>
      <p:sp>
        <p:nvSpPr>
          <p:cNvPr id="5" name="Footer Placeholder 4">
            <a:extLst>
              <a:ext uri="{FF2B5EF4-FFF2-40B4-BE49-F238E27FC236}">
                <a16:creationId xmlns:a16="http://schemas.microsoft.com/office/drawing/2014/main" id="{7EBE7A7E-638F-A76C-3F22-E542840D64A4}"/>
              </a:ext>
            </a:extLst>
          </p:cNvPr>
          <p:cNvSpPr>
            <a:spLocks noGrp="1"/>
          </p:cNvSpPr>
          <p:nvPr>
            <p:ph type="ftr" sz="quarter" idx="11"/>
          </p:nvPr>
        </p:nvSpPr>
        <p:spPr>
          <a:xfrm>
            <a:off x="3447360" y="6886440"/>
            <a:ext cx="3195000" cy="521280"/>
          </a:xfrm>
        </p:spPr>
        <p:txBody>
          <a:bodyPr/>
          <a:lstStyle/>
          <a:p>
            <a:pPr lvl="0"/>
            <a:endParaRPr lang="en-US"/>
          </a:p>
        </p:txBody>
      </p:sp>
      <p:sp>
        <p:nvSpPr>
          <p:cNvPr id="6" name="Slide Number Placeholder 5">
            <a:extLst>
              <a:ext uri="{FF2B5EF4-FFF2-40B4-BE49-F238E27FC236}">
                <a16:creationId xmlns:a16="http://schemas.microsoft.com/office/drawing/2014/main" id="{3716F104-6F01-FB37-F325-093103CC4961}"/>
              </a:ext>
            </a:extLst>
          </p:cNvPr>
          <p:cNvSpPr>
            <a:spLocks noGrp="1"/>
          </p:cNvSpPr>
          <p:nvPr>
            <p:ph type="sldNum" sz="quarter" idx="12"/>
          </p:nvPr>
        </p:nvSpPr>
        <p:spPr>
          <a:xfrm>
            <a:off x="7227360" y="6886440"/>
            <a:ext cx="2348280" cy="521280"/>
          </a:xfrm>
        </p:spPr>
        <p:txBody>
          <a:bodyPr/>
          <a:lstStyle/>
          <a:p>
            <a:pPr lvl="0"/>
            <a:fld id="{0D802894-47A9-4000-9FBB-DFF010AC4E90}" type="slidenum">
              <a:t>‹#›</a:t>
            </a:fld>
            <a:endParaRPr lang="en-US"/>
          </a:p>
        </p:txBody>
      </p:sp>
    </p:spTree>
    <p:extLst>
      <p:ext uri="{BB962C8B-B14F-4D97-AF65-F5344CB8AC3E}">
        <p14:creationId xmlns:p14="http://schemas.microsoft.com/office/powerpoint/2010/main" val="2883150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B64B-B98B-F8B8-F62D-F0CA1DCA8C53}"/>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BA7660-FD1B-B758-5E67-94B268403871}"/>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59647-7E79-3D88-9143-F33B3CFA0EF2}"/>
              </a:ext>
            </a:extLst>
          </p:cNvPr>
          <p:cNvSpPr>
            <a:spLocks noGrp="1"/>
          </p:cNvSpPr>
          <p:nvPr>
            <p:ph type="dt" sz="half" idx="10"/>
          </p:nvPr>
        </p:nvSpPr>
        <p:spPr>
          <a:xfrm>
            <a:off x="503999" y="6886440"/>
            <a:ext cx="2348280" cy="521280"/>
          </a:xfrm>
        </p:spPr>
        <p:txBody>
          <a:bodyPr/>
          <a:lstStyle/>
          <a:p>
            <a:pPr lvl="0"/>
            <a:endParaRPr lang="en-US"/>
          </a:p>
        </p:txBody>
      </p:sp>
      <p:sp>
        <p:nvSpPr>
          <p:cNvPr id="5" name="Footer Placeholder 4">
            <a:extLst>
              <a:ext uri="{FF2B5EF4-FFF2-40B4-BE49-F238E27FC236}">
                <a16:creationId xmlns:a16="http://schemas.microsoft.com/office/drawing/2014/main" id="{8847D433-0F4F-F0B6-4F72-74C5A63DFF5F}"/>
              </a:ext>
            </a:extLst>
          </p:cNvPr>
          <p:cNvSpPr>
            <a:spLocks noGrp="1"/>
          </p:cNvSpPr>
          <p:nvPr>
            <p:ph type="ftr" sz="quarter" idx="11"/>
          </p:nvPr>
        </p:nvSpPr>
        <p:spPr>
          <a:xfrm>
            <a:off x="3447360" y="6886440"/>
            <a:ext cx="3195000" cy="521280"/>
          </a:xfrm>
        </p:spPr>
        <p:txBody>
          <a:bodyPr/>
          <a:lstStyle/>
          <a:p>
            <a:pPr lvl="0"/>
            <a:endParaRPr lang="en-US"/>
          </a:p>
        </p:txBody>
      </p:sp>
      <p:sp>
        <p:nvSpPr>
          <p:cNvPr id="6" name="Slide Number Placeholder 5">
            <a:extLst>
              <a:ext uri="{FF2B5EF4-FFF2-40B4-BE49-F238E27FC236}">
                <a16:creationId xmlns:a16="http://schemas.microsoft.com/office/drawing/2014/main" id="{8EB2BA52-ABF4-A997-0007-43EB351BA404}"/>
              </a:ext>
            </a:extLst>
          </p:cNvPr>
          <p:cNvSpPr>
            <a:spLocks noGrp="1"/>
          </p:cNvSpPr>
          <p:nvPr>
            <p:ph type="sldNum" sz="quarter" idx="12"/>
          </p:nvPr>
        </p:nvSpPr>
        <p:spPr>
          <a:xfrm>
            <a:off x="7227360" y="6886440"/>
            <a:ext cx="2348280" cy="521280"/>
          </a:xfrm>
        </p:spPr>
        <p:txBody>
          <a:bodyPr/>
          <a:lstStyle/>
          <a:p>
            <a:pPr lvl="0"/>
            <a:fld id="{30C9D75C-F8CE-46E7-9339-BE869A394592}" type="slidenum">
              <a:t>‹#›</a:t>
            </a:fld>
            <a:endParaRPr lang="en-US"/>
          </a:p>
        </p:txBody>
      </p:sp>
    </p:spTree>
    <p:extLst>
      <p:ext uri="{BB962C8B-B14F-4D97-AF65-F5344CB8AC3E}">
        <p14:creationId xmlns:p14="http://schemas.microsoft.com/office/powerpoint/2010/main" val="92808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821D-EA00-6696-D941-D6E74397E1C2}"/>
              </a:ext>
            </a:extLst>
          </p:cNvPr>
          <p:cNvSpPr>
            <a:spLocks noGrp="1"/>
          </p:cNvSpPr>
          <p:nvPr>
            <p:ph type="title"/>
          </p:nvPr>
        </p:nvSpPr>
        <p:spPr>
          <a:xfrm>
            <a:off x="720000" y="717120"/>
            <a:ext cx="8460000" cy="126252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D9F5B0E-CC92-DADD-D53B-E415486FD3E1}"/>
              </a:ext>
            </a:extLst>
          </p:cNvPr>
          <p:cNvSpPr>
            <a:spLocks noGrp="1"/>
          </p:cNvSpPr>
          <p:nvPr>
            <p:ph sz="half" idx="1"/>
          </p:nvPr>
        </p:nvSpPr>
        <p:spPr>
          <a:xfrm>
            <a:off x="1079500" y="2339975"/>
            <a:ext cx="3883025" cy="4319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3A649-E7DD-3B76-C91E-2FB50CAF0C47}"/>
              </a:ext>
            </a:extLst>
          </p:cNvPr>
          <p:cNvSpPr>
            <a:spLocks noGrp="1"/>
          </p:cNvSpPr>
          <p:nvPr>
            <p:ph sz="half" idx="2"/>
          </p:nvPr>
        </p:nvSpPr>
        <p:spPr>
          <a:xfrm>
            <a:off x="5114925" y="2339975"/>
            <a:ext cx="3884613" cy="4319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130822-106E-BEA3-66D0-1021979184CE}"/>
              </a:ext>
            </a:extLst>
          </p:cNvPr>
          <p:cNvSpPr>
            <a:spLocks noGrp="1"/>
          </p:cNvSpPr>
          <p:nvPr>
            <p:ph type="dt" sz="half" idx="10"/>
          </p:nvPr>
        </p:nvSpPr>
        <p:spPr>
          <a:xfrm>
            <a:off x="503999" y="6886440"/>
            <a:ext cx="2348280" cy="521280"/>
          </a:xfrm>
        </p:spPr>
        <p:txBody>
          <a:bodyPr/>
          <a:lstStyle/>
          <a:p>
            <a:pPr lvl="0"/>
            <a:endParaRPr lang="en-US"/>
          </a:p>
        </p:txBody>
      </p:sp>
      <p:sp>
        <p:nvSpPr>
          <p:cNvPr id="6" name="Footer Placeholder 5">
            <a:extLst>
              <a:ext uri="{FF2B5EF4-FFF2-40B4-BE49-F238E27FC236}">
                <a16:creationId xmlns:a16="http://schemas.microsoft.com/office/drawing/2014/main" id="{5C07F035-BC94-EB55-89B4-2536A3ACF462}"/>
              </a:ext>
            </a:extLst>
          </p:cNvPr>
          <p:cNvSpPr>
            <a:spLocks noGrp="1"/>
          </p:cNvSpPr>
          <p:nvPr>
            <p:ph type="ftr" sz="quarter" idx="11"/>
          </p:nvPr>
        </p:nvSpPr>
        <p:spPr>
          <a:xfrm>
            <a:off x="3447360" y="6886440"/>
            <a:ext cx="3195000" cy="521280"/>
          </a:xfrm>
        </p:spPr>
        <p:txBody>
          <a:bodyPr/>
          <a:lstStyle/>
          <a:p>
            <a:pPr lvl="0"/>
            <a:endParaRPr lang="en-US"/>
          </a:p>
        </p:txBody>
      </p:sp>
      <p:sp>
        <p:nvSpPr>
          <p:cNvPr id="7" name="Slide Number Placeholder 6">
            <a:extLst>
              <a:ext uri="{FF2B5EF4-FFF2-40B4-BE49-F238E27FC236}">
                <a16:creationId xmlns:a16="http://schemas.microsoft.com/office/drawing/2014/main" id="{1503A58B-AB49-BB52-412D-E1FB7AF9571A}"/>
              </a:ext>
            </a:extLst>
          </p:cNvPr>
          <p:cNvSpPr>
            <a:spLocks noGrp="1"/>
          </p:cNvSpPr>
          <p:nvPr>
            <p:ph type="sldNum" sz="quarter" idx="12"/>
          </p:nvPr>
        </p:nvSpPr>
        <p:spPr>
          <a:xfrm>
            <a:off x="7227360" y="6886440"/>
            <a:ext cx="2348280" cy="521280"/>
          </a:xfrm>
        </p:spPr>
        <p:txBody>
          <a:bodyPr/>
          <a:lstStyle/>
          <a:p>
            <a:pPr lvl="0"/>
            <a:fld id="{AFC51C76-4AA5-4F9D-AC70-95C7CADF69AF}" type="slidenum">
              <a:t>‹#›</a:t>
            </a:fld>
            <a:endParaRPr lang="en-US"/>
          </a:p>
        </p:txBody>
      </p:sp>
    </p:spTree>
    <p:extLst>
      <p:ext uri="{BB962C8B-B14F-4D97-AF65-F5344CB8AC3E}">
        <p14:creationId xmlns:p14="http://schemas.microsoft.com/office/powerpoint/2010/main" val="3888519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B552-16FF-E62B-D3F0-7B23047B77EE}"/>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5A00EE-0E4E-ADC4-9201-AF2BB7192DF8}"/>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C7BCF-CEE3-BD96-5FED-01CF28170F4E}"/>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FF5960-9BB5-AED9-5051-2A86CDA93262}"/>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98AD2B-53F2-F71B-25C9-F9AA0AFBCC61}"/>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B0CE4A-10BF-D67A-2E2B-11B02E481BC5}"/>
              </a:ext>
            </a:extLst>
          </p:cNvPr>
          <p:cNvSpPr>
            <a:spLocks noGrp="1"/>
          </p:cNvSpPr>
          <p:nvPr>
            <p:ph type="dt" sz="half" idx="10"/>
          </p:nvPr>
        </p:nvSpPr>
        <p:spPr>
          <a:xfrm>
            <a:off x="503999" y="6886440"/>
            <a:ext cx="2348280" cy="521280"/>
          </a:xfrm>
        </p:spPr>
        <p:txBody>
          <a:bodyPr/>
          <a:lstStyle/>
          <a:p>
            <a:pPr lvl="0"/>
            <a:endParaRPr lang="en-US"/>
          </a:p>
        </p:txBody>
      </p:sp>
      <p:sp>
        <p:nvSpPr>
          <p:cNvPr id="8" name="Footer Placeholder 7">
            <a:extLst>
              <a:ext uri="{FF2B5EF4-FFF2-40B4-BE49-F238E27FC236}">
                <a16:creationId xmlns:a16="http://schemas.microsoft.com/office/drawing/2014/main" id="{CB18B115-1C52-B002-E89E-E49652678797}"/>
              </a:ext>
            </a:extLst>
          </p:cNvPr>
          <p:cNvSpPr>
            <a:spLocks noGrp="1"/>
          </p:cNvSpPr>
          <p:nvPr>
            <p:ph type="ftr" sz="quarter" idx="11"/>
          </p:nvPr>
        </p:nvSpPr>
        <p:spPr>
          <a:xfrm>
            <a:off x="3447360" y="6886440"/>
            <a:ext cx="3195000" cy="521280"/>
          </a:xfrm>
        </p:spPr>
        <p:txBody>
          <a:bodyPr/>
          <a:lstStyle/>
          <a:p>
            <a:pPr lvl="0"/>
            <a:endParaRPr lang="en-US"/>
          </a:p>
        </p:txBody>
      </p:sp>
      <p:sp>
        <p:nvSpPr>
          <p:cNvPr id="9" name="Slide Number Placeholder 8">
            <a:extLst>
              <a:ext uri="{FF2B5EF4-FFF2-40B4-BE49-F238E27FC236}">
                <a16:creationId xmlns:a16="http://schemas.microsoft.com/office/drawing/2014/main" id="{BDDAAE66-F28F-D6E5-17F7-01691C32A9BC}"/>
              </a:ext>
            </a:extLst>
          </p:cNvPr>
          <p:cNvSpPr>
            <a:spLocks noGrp="1"/>
          </p:cNvSpPr>
          <p:nvPr>
            <p:ph type="sldNum" sz="quarter" idx="12"/>
          </p:nvPr>
        </p:nvSpPr>
        <p:spPr>
          <a:xfrm>
            <a:off x="7227360" y="6886440"/>
            <a:ext cx="2348280" cy="521280"/>
          </a:xfrm>
        </p:spPr>
        <p:txBody>
          <a:bodyPr/>
          <a:lstStyle/>
          <a:p>
            <a:pPr lvl="0"/>
            <a:fld id="{701D048F-8F50-4C5D-9136-54BB918A6ACA}" type="slidenum">
              <a:t>‹#›</a:t>
            </a:fld>
            <a:endParaRPr lang="en-US"/>
          </a:p>
        </p:txBody>
      </p:sp>
    </p:spTree>
    <p:extLst>
      <p:ext uri="{BB962C8B-B14F-4D97-AF65-F5344CB8AC3E}">
        <p14:creationId xmlns:p14="http://schemas.microsoft.com/office/powerpoint/2010/main" val="206931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B2C9-2826-813F-DF21-085516360E1D}"/>
              </a:ext>
            </a:extLst>
          </p:cNvPr>
          <p:cNvSpPr>
            <a:spLocks noGrp="1"/>
          </p:cNvSpPr>
          <p:nvPr>
            <p:ph type="title"/>
          </p:nvPr>
        </p:nvSpPr>
        <p:spPr>
          <a:xfrm>
            <a:off x="720000" y="717120"/>
            <a:ext cx="8460000" cy="1262520"/>
          </a:xfrm>
        </p:spPr>
        <p:txBody>
          <a:bodyPr/>
          <a:lstStyle/>
          <a:p>
            <a:r>
              <a:rPr lang="en-US"/>
              <a:t>Click to edit Master title style</a:t>
            </a:r>
          </a:p>
        </p:txBody>
      </p:sp>
      <p:sp>
        <p:nvSpPr>
          <p:cNvPr id="3" name="Date Placeholder 2">
            <a:extLst>
              <a:ext uri="{FF2B5EF4-FFF2-40B4-BE49-F238E27FC236}">
                <a16:creationId xmlns:a16="http://schemas.microsoft.com/office/drawing/2014/main" id="{E0FEA995-0F59-EAF8-ADFC-18725576FB12}"/>
              </a:ext>
            </a:extLst>
          </p:cNvPr>
          <p:cNvSpPr>
            <a:spLocks noGrp="1"/>
          </p:cNvSpPr>
          <p:nvPr>
            <p:ph type="dt" sz="half" idx="10"/>
          </p:nvPr>
        </p:nvSpPr>
        <p:spPr>
          <a:xfrm>
            <a:off x="503999" y="6886440"/>
            <a:ext cx="2348280" cy="521280"/>
          </a:xfrm>
        </p:spPr>
        <p:txBody>
          <a:bodyPr/>
          <a:lstStyle/>
          <a:p>
            <a:pPr lvl="0"/>
            <a:endParaRPr lang="en-US"/>
          </a:p>
        </p:txBody>
      </p:sp>
      <p:sp>
        <p:nvSpPr>
          <p:cNvPr id="4" name="Footer Placeholder 3">
            <a:extLst>
              <a:ext uri="{FF2B5EF4-FFF2-40B4-BE49-F238E27FC236}">
                <a16:creationId xmlns:a16="http://schemas.microsoft.com/office/drawing/2014/main" id="{6F9CA473-1D5D-E468-269E-13392938BF04}"/>
              </a:ext>
            </a:extLst>
          </p:cNvPr>
          <p:cNvSpPr>
            <a:spLocks noGrp="1"/>
          </p:cNvSpPr>
          <p:nvPr>
            <p:ph type="ftr" sz="quarter" idx="11"/>
          </p:nvPr>
        </p:nvSpPr>
        <p:spPr>
          <a:xfrm>
            <a:off x="3447360" y="6886440"/>
            <a:ext cx="3195000" cy="521280"/>
          </a:xfrm>
        </p:spPr>
        <p:txBody>
          <a:bodyPr/>
          <a:lstStyle/>
          <a:p>
            <a:pPr lvl="0"/>
            <a:endParaRPr lang="en-US"/>
          </a:p>
        </p:txBody>
      </p:sp>
      <p:sp>
        <p:nvSpPr>
          <p:cNvPr id="5" name="Slide Number Placeholder 4">
            <a:extLst>
              <a:ext uri="{FF2B5EF4-FFF2-40B4-BE49-F238E27FC236}">
                <a16:creationId xmlns:a16="http://schemas.microsoft.com/office/drawing/2014/main" id="{B1D848C3-EA6B-CF62-EAD5-6F5918288669}"/>
              </a:ext>
            </a:extLst>
          </p:cNvPr>
          <p:cNvSpPr>
            <a:spLocks noGrp="1"/>
          </p:cNvSpPr>
          <p:nvPr>
            <p:ph type="sldNum" sz="quarter" idx="12"/>
          </p:nvPr>
        </p:nvSpPr>
        <p:spPr>
          <a:xfrm>
            <a:off x="7227360" y="6886440"/>
            <a:ext cx="2348280" cy="521280"/>
          </a:xfrm>
        </p:spPr>
        <p:txBody>
          <a:bodyPr/>
          <a:lstStyle/>
          <a:p>
            <a:pPr lvl="0"/>
            <a:fld id="{FBC2E801-D840-495B-BA4A-B79D39B94945}" type="slidenum">
              <a:t>‹#›</a:t>
            </a:fld>
            <a:endParaRPr lang="en-US"/>
          </a:p>
        </p:txBody>
      </p:sp>
    </p:spTree>
    <p:extLst>
      <p:ext uri="{BB962C8B-B14F-4D97-AF65-F5344CB8AC3E}">
        <p14:creationId xmlns:p14="http://schemas.microsoft.com/office/powerpoint/2010/main" val="79912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9E42E-A099-2083-B228-94C4D9D61EEC}"/>
              </a:ext>
            </a:extLst>
          </p:cNvPr>
          <p:cNvSpPr>
            <a:spLocks noGrp="1"/>
          </p:cNvSpPr>
          <p:nvPr>
            <p:ph type="dt" sz="half" idx="10"/>
          </p:nvPr>
        </p:nvSpPr>
        <p:spPr>
          <a:xfrm>
            <a:off x="503999" y="6886440"/>
            <a:ext cx="2348280" cy="521280"/>
          </a:xfrm>
        </p:spPr>
        <p:txBody>
          <a:bodyPr/>
          <a:lstStyle/>
          <a:p>
            <a:pPr lvl="0"/>
            <a:endParaRPr lang="en-US"/>
          </a:p>
        </p:txBody>
      </p:sp>
      <p:sp>
        <p:nvSpPr>
          <p:cNvPr id="3" name="Footer Placeholder 2">
            <a:extLst>
              <a:ext uri="{FF2B5EF4-FFF2-40B4-BE49-F238E27FC236}">
                <a16:creationId xmlns:a16="http://schemas.microsoft.com/office/drawing/2014/main" id="{46D98136-9CC9-6D83-9E8A-DA6A4EAC1135}"/>
              </a:ext>
            </a:extLst>
          </p:cNvPr>
          <p:cNvSpPr>
            <a:spLocks noGrp="1"/>
          </p:cNvSpPr>
          <p:nvPr>
            <p:ph type="ftr" sz="quarter" idx="11"/>
          </p:nvPr>
        </p:nvSpPr>
        <p:spPr>
          <a:xfrm>
            <a:off x="3447360" y="6886440"/>
            <a:ext cx="3195000" cy="521280"/>
          </a:xfrm>
        </p:spPr>
        <p:txBody>
          <a:bodyPr/>
          <a:lstStyle/>
          <a:p>
            <a:pPr lvl="0"/>
            <a:endParaRPr lang="en-US"/>
          </a:p>
        </p:txBody>
      </p:sp>
      <p:sp>
        <p:nvSpPr>
          <p:cNvPr id="4" name="Slide Number Placeholder 3">
            <a:extLst>
              <a:ext uri="{FF2B5EF4-FFF2-40B4-BE49-F238E27FC236}">
                <a16:creationId xmlns:a16="http://schemas.microsoft.com/office/drawing/2014/main" id="{AE4A6157-486A-4E78-6247-22B0C28D4C3C}"/>
              </a:ext>
            </a:extLst>
          </p:cNvPr>
          <p:cNvSpPr>
            <a:spLocks noGrp="1"/>
          </p:cNvSpPr>
          <p:nvPr>
            <p:ph type="sldNum" sz="quarter" idx="12"/>
          </p:nvPr>
        </p:nvSpPr>
        <p:spPr>
          <a:xfrm>
            <a:off x="7227360" y="6886440"/>
            <a:ext cx="2348280" cy="521280"/>
          </a:xfrm>
        </p:spPr>
        <p:txBody>
          <a:bodyPr/>
          <a:lstStyle/>
          <a:p>
            <a:pPr lvl="0"/>
            <a:fld id="{7A95C5C5-98F7-4459-8541-C3DFF9EF05FD}" type="slidenum">
              <a:t>‹#›</a:t>
            </a:fld>
            <a:endParaRPr lang="en-US"/>
          </a:p>
        </p:txBody>
      </p:sp>
    </p:spTree>
    <p:extLst>
      <p:ext uri="{BB962C8B-B14F-4D97-AF65-F5344CB8AC3E}">
        <p14:creationId xmlns:p14="http://schemas.microsoft.com/office/powerpoint/2010/main" val="184759484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DACB-FA94-4A9F-B8AC-0751DB8C6CAC}"/>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989AE8-5534-AE52-9CF9-6A23134DA3E2}"/>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E2179F-F9E5-397E-7BB2-4CBE21E0E96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9621E-6BA1-24FE-FFEF-358BA596EBC4}"/>
              </a:ext>
            </a:extLst>
          </p:cNvPr>
          <p:cNvSpPr>
            <a:spLocks noGrp="1"/>
          </p:cNvSpPr>
          <p:nvPr>
            <p:ph type="dt" sz="half" idx="10"/>
          </p:nvPr>
        </p:nvSpPr>
        <p:spPr>
          <a:xfrm>
            <a:off x="503999" y="6886440"/>
            <a:ext cx="2348280" cy="521280"/>
          </a:xfrm>
        </p:spPr>
        <p:txBody>
          <a:bodyPr/>
          <a:lstStyle/>
          <a:p>
            <a:pPr lvl="0"/>
            <a:endParaRPr lang="en-US"/>
          </a:p>
        </p:txBody>
      </p:sp>
      <p:sp>
        <p:nvSpPr>
          <p:cNvPr id="6" name="Footer Placeholder 5">
            <a:extLst>
              <a:ext uri="{FF2B5EF4-FFF2-40B4-BE49-F238E27FC236}">
                <a16:creationId xmlns:a16="http://schemas.microsoft.com/office/drawing/2014/main" id="{612F0485-9DB1-C893-29E2-30E872D53A19}"/>
              </a:ext>
            </a:extLst>
          </p:cNvPr>
          <p:cNvSpPr>
            <a:spLocks noGrp="1"/>
          </p:cNvSpPr>
          <p:nvPr>
            <p:ph type="ftr" sz="quarter" idx="11"/>
          </p:nvPr>
        </p:nvSpPr>
        <p:spPr>
          <a:xfrm>
            <a:off x="3447360" y="6886440"/>
            <a:ext cx="3195000" cy="521280"/>
          </a:xfrm>
        </p:spPr>
        <p:txBody>
          <a:bodyPr/>
          <a:lstStyle/>
          <a:p>
            <a:pPr lvl="0"/>
            <a:endParaRPr lang="en-US"/>
          </a:p>
        </p:txBody>
      </p:sp>
      <p:sp>
        <p:nvSpPr>
          <p:cNvPr id="7" name="Slide Number Placeholder 6">
            <a:extLst>
              <a:ext uri="{FF2B5EF4-FFF2-40B4-BE49-F238E27FC236}">
                <a16:creationId xmlns:a16="http://schemas.microsoft.com/office/drawing/2014/main" id="{E6D928FD-0AF4-48FB-648D-6A48323A788D}"/>
              </a:ext>
            </a:extLst>
          </p:cNvPr>
          <p:cNvSpPr>
            <a:spLocks noGrp="1"/>
          </p:cNvSpPr>
          <p:nvPr>
            <p:ph type="sldNum" sz="quarter" idx="12"/>
          </p:nvPr>
        </p:nvSpPr>
        <p:spPr>
          <a:xfrm>
            <a:off x="7227360" y="6886440"/>
            <a:ext cx="2348280" cy="521280"/>
          </a:xfrm>
        </p:spPr>
        <p:txBody>
          <a:bodyPr/>
          <a:lstStyle/>
          <a:p>
            <a:pPr lvl="0"/>
            <a:fld id="{F7129A7E-07A6-4048-9E72-C335D198665F}" type="slidenum">
              <a:t>‹#›</a:t>
            </a:fld>
            <a:endParaRPr lang="en-US"/>
          </a:p>
        </p:txBody>
      </p:sp>
    </p:spTree>
    <p:extLst>
      <p:ext uri="{BB962C8B-B14F-4D97-AF65-F5344CB8AC3E}">
        <p14:creationId xmlns:p14="http://schemas.microsoft.com/office/powerpoint/2010/main" val="22483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B56C-58A9-E119-8578-9F2A4A755A94}"/>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56AFF9-BA09-DDBC-3EC7-195581A6A110}"/>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734925-EDAE-1B62-5872-37ED2AA86198}"/>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9432E8-1C73-E618-7CED-F7D9CF502EEE}"/>
              </a:ext>
            </a:extLst>
          </p:cNvPr>
          <p:cNvSpPr>
            <a:spLocks noGrp="1"/>
          </p:cNvSpPr>
          <p:nvPr>
            <p:ph type="dt" sz="half" idx="10"/>
          </p:nvPr>
        </p:nvSpPr>
        <p:spPr>
          <a:xfrm>
            <a:off x="503999" y="6886440"/>
            <a:ext cx="2348280" cy="521280"/>
          </a:xfrm>
        </p:spPr>
        <p:txBody>
          <a:bodyPr/>
          <a:lstStyle/>
          <a:p>
            <a:pPr lvl="0"/>
            <a:endParaRPr lang="en-US"/>
          </a:p>
        </p:txBody>
      </p:sp>
      <p:sp>
        <p:nvSpPr>
          <p:cNvPr id="6" name="Footer Placeholder 5">
            <a:extLst>
              <a:ext uri="{FF2B5EF4-FFF2-40B4-BE49-F238E27FC236}">
                <a16:creationId xmlns:a16="http://schemas.microsoft.com/office/drawing/2014/main" id="{691F60EC-B0BD-441C-1D69-0A3624C206DB}"/>
              </a:ext>
            </a:extLst>
          </p:cNvPr>
          <p:cNvSpPr>
            <a:spLocks noGrp="1"/>
          </p:cNvSpPr>
          <p:nvPr>
            <p:ph type="ftr" sz="quarter" idx="11"/>
          </p:nvPr>
        </p:nvSpPr>
        <p:spPr>
          <a:xfrm>
            <a:off x="3447360" y="6886440"/>
            <a:ext cx="3195000" cy="521280"/>
          </a:xfrm>
        </p:spPr>
        <p:txBody>
          <a:bodyPr/>
          <a:lstStyle/>
          <a:p>
            <a:pPr lvl="0"/>
            <a:endParaRPr lang="en-US"/>
          </a:p>
        </p:txBody>
      </p:sp>
      <p:sp>
        <p:nvSpPr>
          <p:cNvPr id="7" name="Slide Number Placeholder 6">
            <a:extLst>
              <a:ext uri="{FF2B5EF4-FFF2-40B4-BE49-F238E27FC236}">
                <a16:creationId xmlns:a16="http://schemas.microsoft.com/office/drawing/2014/main" id="{F7BA535F-1BF5-2055-AFC0-870C12FE030C}"/>
              </a:ext>
            </a:extLst>
          </p:cNvPr>
          <p:cNvSpPr>
            <a:spLocks noGrp="1"/>
          </p:cNvSpPr>
          <p:nvPr>
            <p:ph type="sldNum" sz="quarter" idx="12"/>
          </p:nvPr>
        </p:nvSpPr>
        <p:spPr>
          <a:xfrm>
            <a:off x="7227360" y="6886440"/>
            <a:ext cx="2348280" cy="521280"/>
          </a:xfrm>
        </p:spPr>
        <p:txBody>
          <a:bodyPr/>
          <a:lstStyle/>
          <a:p>
            <a:pPr lvl="0"/>
            <a:fld id="{3D462C91-42A3-4BD8-8BB8-5F5F8F105D2D}" type="slidenum">
              <a:t>‹#›</a:t>
            </a:fld>
            <a:endParaRPr lang="en-US"/>
          </a:p>
        </p:txBody>
      </p:sp>
    </p:spTree>
    <p:extLst>
      <p:ext uri="{BB962C8B-B14F-4D97-AF65-F5344CB8AC3E}">
        <p14:creationId xmlns:p14="http://schemas.microsoft.com/office/powerpoint/2010/main" val="393670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362C0-4FEB-FB10-65EF-A4E76D964CC9}"/>
              </a:ext>
            </a:extLst>
          </p:cNvPr>
          <p:cNvSpPr txBox="1">
            <a:spLocks noGrp="1"/>
          </p:cNvSpPr>
          <p:nvPr>
            <p:ph type="title"/>
          </p:nvPr>
        </p:nvSpPr>
        <p:spPr>
          <a:xfrm>
            <a:off x="720000" y="717120"/>
            <a:ext cx="8460000" cy="126252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0421ECB-4FF8-5AB3-ADE9-5A4F56C7806D}"/>
              </a:ext>
            </a:extLst>
          </p:cNvPr>
          <p:cNvSpPr txBox="1">
            <a:spLocks noGrp="1"/>
          </p:cNvSpPr>
          <p:nvPr>
            <p:ph type="body" idx="1"/>
          </p:nvPr>
        </p:nvSpPr>
        <p:spPr>
          <a:xfrm>
            <a:off x="1080000" y="2340000"/>
            <a:ext cx="7920000" cy="4320000"/>
          </a:xfrm>
          <a:prstGeom prst="rect">
            <a:avLst/>
          </a:prstGeom>
          <a:noFill/>
          <a:ln>
            <a:noFill/>
          </a:ln>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416C4-BA58-BE9A-75EB-076D84B29C69}"/>
              </a:ext>
            </a:extLst>
          </p:cNvPr>
          <p:cNvSpPr txBox="1">
            <a:spLocks noGrp="1"/>
          </p:cNvSpPr>
          <p:nvPr>
            <p:ph type="dt" sz="half" idx="2"/>
          </p:nvPr>
        </p:nvSpPr>
        <p:spPr>
          <a:xfrm>
            <a:off x="503999" y="6886440"/>
            <a:ext cx="2348280" cy="521280"/>
          </a:xfrm>
          <a:prstGeom prst="rect">
            <a:avLst/>
          </a:prstGeom>
          <a:noFill/>
          <a:ln>
            <a:noFill/>
          </a:ln>
        </p:spPr>
        <p:txBody>
          <a:bodyPr lIns="0" tIns="0" rIns="0" bIns="0">
            <a:noAutofit/>
          </a:bodyPr>
          <a:lstStyle>
            <a:lvl1pPr marL="0" marR="0" lvl="0" indent="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1E663882-1153-3120-E6F1-73946ED2CABB}"/>
              </a:ext>
            </a:extLst>
          </p:cNvPr>
          <p:cNvSpPr txBox="1">
            <a:spLocks noGrp="1"/>
          </p:cNvSpPr>
          <p:nvPr>
            <p:ph type="ftr" sz="quarter" idx="3"/>
          </p:nvPr>
        </p:nvSpPr>
        <p:spPr>
          <a:xfrm>
            <a:off x="3447360" y="6886440"/>
            <a:ext cx="3195000" cy="521280"/>
          </a:xfrm>
          <a:prstGeom prst="rect">
            <a:avLst/>
          </a:prstGeom>
          <a:noFill/>
          <a:ln>
            <a:noFill/>
          </a:ln>
        </p:spPr>
        <p:txBody>
          <a:bodyPr lIns="0" tIns="0" rIns="0" bIns="0">
            <a:noAutofit/>
          </a:bodyPr>
          <a:lstStyle>
            <a:lvl1pPr marL="0" marR="0" lvl="0" indent="0" algn="ctr"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0533780B-4110-A6BB-8D8E-6B5EBBE44043}"/>
              </a:ext>
            </a:extLst>
          </p:cNvPr>
          <p:cNvSpPr txBox="1">
            <a:spLocks noGrp="1"/>
          </p:cNvSpPr>
          <p:nvPr>
            <p:ph type="sldNum" sz="quarter" idx="4"/>
          </p:nvPr>
        </p:nvSpPr>
        <p:spPr>
          <a:xfrm>
            <a:off x="7227360" y="6886440"/>
            <a:ext cx="2348280" cy="521280"/>
          </a:xfrm>
          <a:prstGeom prst="rect">
            <a:avLst/>
          </a:prstGeom>
          <a:noFill/>
          <a:ln>
            <a:noFill/>
          </a:ln>
        </p:spPr>
        <p:txBody>
          <a:bodyPr lIns="0" tIns="0" rIns="0" bIns="0">
            <a:noAutofit/>
          </a:bodyPr>
          <a:lstStyle>
            <a:lvl1pPr marL="0" marR="0" lvl="0" indent="0" algn="r" rtl="0" hangingPunct="0">
              <a:buNone/>
              <a:tabLst/>
              <a:defRPr lang="en-US" sz="1400" kern="1200">
                <a:latin typeface="Times New Roman" pitchFamily="18"/>
                <a:ea typeface="Arial Unicode MS" pitchFamily="2"/>
                <a:cs typeface="Tahoma" pitchFamily="2"/>
              </a:defRPr>
            </a:lvl1pPr>
          </a:lstStyle>
          <a:p>
            <a:pPr lvl="0"/>
            <a:fld id="{0D6141C4-E307-449D-B704-859159F56017}"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4400" b="0" i="0" u="none" strike="noStrike" kern="1200">
          <a:ln>
            <a:noFill/>
          </a:ln>
          <a:latin typeface="Arial" pitchFamily="18"/>
          <a:ea typeface="Arial Unicode MS" pitchFamily="2"/>
          <a:cs typeface="Tahoma" pitchFamily="2"/>
        </a:defRPr>
      </a:lvl1pPr>
    </p:titleStyle>
    <p:bodyStyle>
      <a:lvl1pPr marL="0" marR="0" indent="0" rtl="0" hangingPunct="0">
        <a:spcBef>
          <a:spcPts val="0"/>
        </a:spcBef>
        <a:spcAft>
          <a:spcPts val="1403"/>
        </a:spcAft>
        <a:tabLst/>
        <a:defRPr lang="en-US" sz="3200" b="0" i="0" u="none" strike="noStrike" kern="1200">
          <a:ln>
            <a:noFill/>
          </a:ln>
          <a:latin typeface="Arial" pitchFamily="18"/>
          <a:ea typeface="Arial Unicode MS" pitchFamily="2"/>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7CD2-7276-40E4-26C4-EAF6160DE84C}"/>
              </a:ext>
            </a:extLst>
          </p:cNvPr>
          <p:cNvSpPr txBox="1">
            <a:spLocks noGrp="1"/>
          </p:cNvSpPr>
          <p:nvPr>
            <p:ph type="title" idx="4294967295"/>
          </p:nvPr>
        </p:nvSpPr>
        <p:spPr>
          <a:xfrm>
            <a:off x="720000" y="1009826"/>
            <a:ext cx="8460000" cy="677108"/>
          </a:xfrm>
        </p:spPr>
        <p:txBody>
          <a:bodyPr>
            <a:spAutoFit/>
          </a:bodyPr>
          <a:lstStyle/>
          <a:p>
            <a:pPr lvl="0"/>
            <a:r>
              <a:rPr lang="en-US" b="1" dirty="0">
                <a:solidFill>
                  <a:srgbClr val="FF0000"/>
                </a:solidFill>
                <a:latin typeface="Algerian" pitchFamily="82" charset="0"/>
              </a:rPr>
              <a:t>Ever Green Sr. sec. school</a:t>
            </a:r>
          </a:p>
        </p:txBody>
      </p:sp>
      <p:sp>
        <p:nvSpPr>
          <p:cNvPr id="3" name="Text Placeholder 2">
            <a:extLst>
              <a:ext uri="{FF2B5EF4-FFF2-40B4-BE49-F238E27FC236}">
                <a16:creationId xmlns:a16="http://schemas.microsoft.com/office/drawing/2014/main" id="{2EDEE8B6-7D4F-94F5-2932-5943A2DD8661}"/>
              </a:ext>
            </a:extLst>
          </p:cNvPr>
          <p:cNvSpPr txBox="1">
            <a:spLocks noGrp="1"/>
          </p:cNvSpPr>
          <p:nvPr>
            <p:ph type="body" idx="4294967295"/>
          </p:nvPr>
        </p:nvSpPr>
        <p:spPr>
          <a:xfrm>
            <a:off x="1080000" y="2340000"/>
            <a:ext cx="7920000" cy="4160113"/>
          </a:xfrm>
        </p:spPr>
        <p:txBody>
          <a:bodyPr>
            <a:spAutoFit/>
          </a:bodyPr>
          <a:lstStyle/>
          <a:p>
            <a:pPr marL="432000" lvl="0" indent="-324000"/>
            <a:r>
              <a:rPr lang="en-US" sz="3600" b="1" dirty="0">
                <a:solidFill>
                  <a:schemeClr val="accent1">
                    <a:lumMod val="60000"/>
                    <a:lumOff val="40000"/>
                  </a:schemeClr>
                </a:solidFill>
                <a:latin typeface="Blackadder ITC" panose="02000000000000000000" pitchFamily="2" charset="0"/>
                <a:ea typeface="Blackadder ITC" panose="02000000000000000000" pitchFamily="2" charset="0"/>
              </a:rPr>
              <a:t>Name – </a:t>
            </a:r>
            <a:r>
              <a:rPr lang="en-US" sz="3600" b="1" dirty="0" err="1">
                <a:solidFill>
                  <a:schemeClr val="accent1">
                    <a:lumMod val="60000"/>
                    <a:lumOff val="40000"/>
                  </a:schemeClr>
                </a:solidFill>
                <a:latin typeface="Blackadder ITC" panose="02000000000000000000" pitchFamily="2" charset="0"/>
                <a:ea typeface="Blackadder ITC" panose="02000000000000000000" pitchFamily="2" charset="0"/>
              </a:rPr>
              <a:t>Lokesh</a:t>
            </a:r>
            <a:r>
              <a:rPr lang="en-US" sz="3600" b="1" dirty="0">
                <a:solidFill>
                  <a:schemeClr val="accent1">
                    <a:lumMod val="60000"/>
                    <a:lumOff val="40000"/>
                  </a:schemeClr>
                </a:solidFill>
                <a:latin typeface="Blackadder ITC" panose="02000000000000000000" pitchFamily="2" charset="0"/>
                <a:ea typeface="Blackadder ITC" panose="02000000000000000000" pitchFamily="2" charset="0"/>
              </a:rPr>
              <a:t> </a:t>
            </a:r>
            <a:r>
              <a:rPr lang="en-US" sz="3600" b="1" dirty="0" err="1">
                <a:solidFill>
                  <a:schemeClr val="accent1">
                    <a:lumMod val="60000"/>
                    <a:lumOff val="40000"/>
                  </a:schemeClr>
                </a:solidFill>
                <a:latin typeface="Blackadder ITC" panose="02000000000000000000" pitchFamily="2" charset="0"/>
                <a:ea typeface="Blackadder ITC" panose="02000000000000000000" pitchFamily="2" charset="0"/>
              </a:rPr>
              <a:t>Bhouriyal</a:t>
            </a:r>
            <a:endParaRPr lang="en-US" sz="3600" b="1" dirty="0">
              <a:solidFill>
                <a:schemeClr val="accent1">
                  <a:lumMod val="60000"/>
                  <a:lumOff val="40000"/>
                </a:schemeClr>
              </a:solidFill>
              <a:latin typeface="Blackadder ITC" panose="02000000000000000000" pitchFamily="2" charset="0"/>
              <a:ea typeface="Blackadder ITC" panose="02000000000000000000" pitchFamily="2" charset="0"/>
            </a:endParaRPr>
          </a:p>
          <a:p>
            <a:pPr marL="432000" lvl="0" indent="-324000"/>
            <a:r>
              <a:rPr lang="en-US" sz="3600" b="1" dirty="0">
                <a:solidFill>
                  <a:schemeClr val="accent1">
                    <a:lumMod val="60000"/>
                    <a:lumOff val="40000"/>
                  </a:schemeClr>
                </a:solidFill>
                <a:latin typeface="Blackadder ITC" panose="02000000000000000000" pitchFamily="2" charset="0"/>
                <a:ea typeface="Blackadder ITC" panose="02000000000000000000" pitchFamily="2" charset="0"/>
              </a:rPr>
              <a:t>class – 10 c</a:t>
            </a:r>
          </a:p>
          <a:p>
            <a:pPr marL="432000" lvl="0" indent="-324000"/>
            <a:r>
              <a:rPr lang="en-US" sz="3600" b="1" dirty="0">
                <a:solidFill>
                  <a:schemeClr val="accent1">
                    <a:lumMod val="60000"/>
                    <a:lumOff val="40000"/>
                  </a:schemeClr>
                </a:solidFill>
                <a:latin typeface="Blackadder ITC" panose="02000000000000000000" pitchFamily="2" charset="0"/>
                <a:ea typeface="Blackadder ITC" panose="02000000000000000000" pitchFamily="2" charset="0"/>
              </a:rPr>
              <a:t>R .No. - 13</a:t>
            </a:r>
          </a:p>
          <a:p>
            <a:pPr marL="432000" lvl="0" indent="-324000"/>
            <a:r>
              <a:rPr lang="en-US" sz="3600" b="1" dirty="0">
                <a:solidFill>
                  <a:schemeClr val="accent1">
                    <a:lumMod val="60000"/>
                    <a:lumOff val="40000"/>
                  </a:schemeClr>
                </a:solidFill>
                <a:latin typeface="Blackadder ITC" panose="02000000000000000000" pitchFamily="2" charset="0"/>
                <a:ea typeface="Blackadder ITC" panose="02000000000000000000" pitchFamily="2" charset="0"/>
              </a:rPr>
              <a:t>Project File on SWOT Analysis</a:t>
            </a:r>
          </a:p>
          <a:p>
            <a:pPr marL="432000" lvl="0" indent="-324000"/>
            <a:r>
              <a:rPr lang="en-US" sz="3600" b="1" dirty="0">
                <a:solidFill>
                  <a:schemeClr val="accent1">
                    <a:lumMod val="60000"/>
                    <a:lumOff val="40000"/>
                  </a:schemeClr>
                </a:solidFill>
                <a:latin typeface="Blackadder ITC" panose="02000000000000000000" pitchFamily="2" charset="0"/>
                <a:ea typeface="Blackadder ITC" panose="02000000000000000000" pitchFamily="2" charset="0"/>
              </a:rPr>
              <a:t>Submitted to – Mr. Praveen Joshi</a:t>
            </a:r>
          </a:p>
          <a:p>
            <a:pPr marL="432000" lvl="0" indent="-32400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3">
                                            <p:txEl>
                                              <p:pRg st="0" end="0"/>
                                            </p:txEl>
                                          </p:spTgt>
                                        </p:tgtEl>
                                      </p:cBhvr>
                                    </p:animEffect>
                                    <p:set>
                                      <p:cBhvr>
                                        <p:cTn id="4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3">
                                            <p:txEl>
                                              <p:pRg st="1" end="1"/>
                                            </p:txEl>
                                          </p:spTgt>
                                        </p:tgtEl>
                                      </p:cBhvr>
                                    </p:animEffect>
                                    <p:set>
                                      <p:cBhvr>
                                        <p:cTn id="4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3">
                                            <p:txEl>
                                              <p:pRg st="2" end="2"/>
                                            </p:txEl>
                                          </p:spTgt>
                                        </p:tgtEl>
                                      </p:cBhvr>
                                    </p:animEffect>
                                    <p:set>
                                      <p:cBhvr>
                                        <p:cTn id="5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3">
                                            <p:txEl>
                                              <p:pRg st="3" end="3"/>
                                            </p:txEl>
                                          </p:spTgt>
                                        </p:tgtEl>
                                      </p:cBhvr>
                                    </p:animEffect>
                                    <p:set>
                                      <p:cBhvr>
                                        <p:cTn id="57"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3">
                                            <p:txEl>
                                              <p:pRg st="4" end="4"/>
                                            </p:txEl>
                                          </p:spTgt>
                                        </p:tgtEl>
                                      </p:cBhvr>
                                    </p:animEffect>
                                    <p:set>
                                      <p:cBhvr>
                                        <p:cTn id="62"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6158-8DEC-C450-1B68-09020D0745A2}"/>
              </a:ext>
            </a:extLst>
          </p:cNvPr>
          <p:cNvSpPr txBox="1">
            <a:spLocks noGrp="1"/>
          </p:cNvSpPr>
          <p:nvPr>
            <p:ph type="title" idx="4294967295"/>
          </p:nvPr>
        </p:nvSpPr>
        <p:spPr>
          <a:xfrm>
            <a:off x="720000" y="717120"/>
            <a:ext cx="8460000" cy="1262520"/>
          </a:xfrm>
        </p:spPr>
        <p:txBody>
          <a:bodyPr/>
          <a:lstStyle/>
          <a:p>
            <a:pPr lvl="0"/>
            <a:r>
              <a:rPr lang="en-US" b="1" dirty="0">
                <a:solidFill>
                  <a:srgbClr val="FF0000"/>
                </a:solidFill>
                <a:latin typeface="Algerian" pitchFamily="82" charset="0"/>
              </a:rPr>
              <a:t>Content</a:t>
            </a:r>
          </a:p>
        </p:txBody>
      </p:sp>
      <p:sp>
        <p:nvSpPr>
          <p:cNvPr id="3" name="Text Placeholder 2">
            <a:extLst>
              <a:ext uri="{FF2B5EF4-FFF2-40B4-BE49-F238E27FC236}">
                <a16:creationId xmlns:a16="http://schemas.microsoft.com/office/drawing/2014/main" id="{03DA54FA-77F2-6C3D-1E48-361301549449}"/>
              </a:ext>
            </a:extLst>
          </p:cNvPr>
          <p:cNvSpPr txBox="1">
            <a:spLocks noGrp="1"/>
          </p:cNvSpPr>
          <p:nvPr>
            <p:ph type="body" idx="4294967295"/>
          </p:nvPr>
        </p:nvSpPr>
        <p:spPr>
          <a:xfrm>
            <a:off x="1080000" y="2340000"/>
            <a:ext cx="7920000" cy="4320000"/>
          </a:xfrm>
        </p:spPr>
        <p:txBody>
          <a:bodyPr/>
          <a:lstStyle/>
          <a:p>
            <a:pPr lvl="0">
              <a:buSzPct val="45000"/>
              <a:buFont typeface="StarSymbol"/>
              <a:buChar char="●"/>
            </a:pPr>
            <a:r>
              <a:rPr lang="en-US" sz="3600" b="1" dirty="0">
                <a:solidFill>
                  <a:schemeClr val="accent1">
                    <a:lumMod val="60000"/>
                    <a:lumOff val="40000"/>
                  </a:schemeClr>
                </a:solidFill>
                <a:latin typeface="Blackadder ITC" pitchFamily="82" charset="0"/>
              </a:rPr>
              <a:t>Strength</a:t>
            </a:r>
          </a:p>
          <a:p>
            <a:pPr lvl="0">
              <a:buSzPct val="45000"/>
              <a:buFont typeface="StarSymbol"/>
              <a:buChar char="●"/>
            </a:pPr>
            <a:r>
              <a:rPr lang="en-US" sz="3600" b="1" dirty="0">
                <a:solidFill>
                  <a:schemeClr val="accent1">
                    <a:lumMod val="60000"/>
                    <a:lumOff val="40000"/>
                  </a:schemeClr>
                </a:solidFill>
                <a:latin typeface="Blackadder ITC" pitchFamily="82" charset="0"/>
              </a:rPr>
              <a:t>Weakness</a:t>
            </a:r>
          </a:p>
          <a:p>
            <a:pPr lvl="0">
              <a:buSzPct val="45000"/>
              <a:buFont typeface="StarSymbol"/>
              <a:buChar char="●"/>
            </a:pPr>
            <a:r>
              <a:rPr lang="en-US" sz="3600" b="1" dirty="0">
                <a:solidFill>
                  <a:schemeClr val="accent1">
                    <a:lumMod val="60000"/>
                    <a:lumOff val="40000"/>
                  </a:schemeClr>
                </a:solidFill>
                <a:latin typeface="Blackadder ITC" pitchFamily="82" charset="0"/>
              </a:rPr>
              <a:t>Opportunity</a:t>
            </a:r>
          </a:p>
          <a:p>
            <a:pPr lvl="0">
              <a:buSzPct val="45000"/>
              <a:buFont typeface="StarSymbol"/>
              <a:buChar char="●"/>
            </a:pPr>
            <a:r>
              <a:rPr lang="en-US" sz="3600" b="1" dirty="0">
                <a:solidFill>
                  <a:schemeClr val="accent1">
                    <a:lumMod val="60000"/>
                    <a:lumOff val="40000"/>
                  </a:schemeClr>
                </a:solidFill>
                <a:latin typeface="Blackadder ITC" pitchFamily="82" charset="0"/>
              </a:rPr>
              <a:t>Threat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str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Class="entr"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Class="entr"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2">
                                            <p:txEl>
                                              <p:pRg st="0" end="0"/>
                                            </p:txEl>
                                          </p:spTgt>
                                        </p:tgtEl>
                                        <p:attrNameLst>
                                          <p:attrName>style.visibility</p:attrName>
                                        </p:attrNameLst>
                                      </p:cBhvr>
                                      <p:to>
                                        <p:strVal val="visible"/>
                                      </p:to>
                                    </p:set>
                                    <p:animEffect transition="in" filter="wipe(down)">
                                      <p:cBhvr>
                                        <p:cTn id="34" dur="580">
                                          <p:stCondLst>
                                            <p:cond delay="0"/>
                                          </p:stCondLst>
                                        </p:cTn>
                                        <p:tgtEl>
                                          <p:spTgt spid="2">
                                            <p:txEl>
                                              <p:pRg st="0" end="0"/>
                                            </p:txEl>
                                          </p:spTgt>
                                        </p:tgtEl>
                                      </p:cBhvr>
                                    </p:animEffect>
                                    <p:anim calcmode="lin" valueType="num">
                                      <p:cBhvr>
                                        <p:cTn id="35"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2">
                                            <p:txEl>
                                              <p:pRg st="0" end="0"/>
                                            </p:txEl>
                                          </p:spTgt>
                                        </p:tgtEl>
                                      </p:cBhvr>
                                      <p:to x="100000" y="60000"/>
                                    </p:animScale>
                                    <p:animScale>
                                      <p:cBhvr>
                                        <p:cTn id="41" dur="166" decel="50000">
                                          <p:stCondLst>
                                            <p:cond delay="676"/>
                                          </p:stCondLst>
                                        </p:cTn>
                                        <p:tgtEl>
                                          <p:spTgt spid="2">
                                            <p:txEl>
                                              <p:pRg st="0" end="0"/>
                                            </p:txEl>
                                          </p:spTgt>
                                        </p:tgtEl>
                                      </p:cBhvr>
                                      <p:to x="100000" y="100000"/>
                                    </p:animScale>
                                    <p:animScale>
                                      <p:cBhvr>
                                        <p:cTn id="42" dur="26">
                                          <p:stCondLst>
                                            <p:cond delay="1312"/>
                                          </p:stCondLst>
                                        </p:cTn>
                                        <p:tgtEl>
                                          <p:spTgt spid="2">
                                            <p:txEl>
                                              <p:pRg st="0" end="0"/>
                                            </p:txEl>
                                          </p:spTgt>
                                        </p:tgtEl>
                                      </p:cBhvr>
                                      <p:to x="100000" y="80000"/>
                                    </p:animScale>
                                    <p:animScale>
                                      <p:cBhvr>
                                        <p:cTn id="43" dur="166" decel="50000">
                                          <p:stCondLst>
                                            <p:cond delay="1338"/>
                                          </p:stCondLst>
                                        </p:cTn>
                                        <p:tgtEl>
                                          <p:spTgt spid="2">
                                            <p:txEl>
                                              <p:pRg st="0" end="0"/>
                                            </p:txEl>
                                          </p:spTgt>
                                        </p:tgtEl>
                                      </p:cBhvr>
                                      <p:to x="100000" y="100000"/>
                                    </p:animScale>
                                    <p:animScale>
                                      <p:cBhvr>
                                        <p:cTn id="44" dur="26">
                                          <p:stCondLst>
                                            <p:cond delay="1642"/>
                                          </p:stCondLst>
                                        </p:cTn>
                                        <p:tgtEl>
                                          <p:spTgt spid="2">
                                            <p:txEl>
                                              <p:pRg st="0" end="0"/>
                                            </p:txEl>
                                          </p:spTgt>
                                        </p:tgtEl>
                                      </p:cBhvr>
                                      <p:to x="100000" y="90000"/>
                                    </p:animScale>
                                    <p:animScale>
                                      <p:cBhvr>
                                        <p:cTn id="45" dur="166" decel="50000">
                                          <p:stCondLst>
                                            <p:cond delay="1668"/>
                                          </p:stCondLst>
                                        </p:cTn>
                                        <p:tgtEl>
                                          <p:spTgt spid="2">
                                            <p:txEl>
                                              <p:pRg st="0" end="0"/>
                                            </p:txEl>
                                          </p:spTgt>
                                        </p:tgtEl>
                                      </p:cBhvr>
                                      <p:to x="100000" y="100000"/>
                                    </p:animScale>
                                    <p:animScale>
                                      <p:cBhvr>
                                        <p:cTn id="46" dur="26">
                                          <p:stCondLst>
                                            <p:cond delay="1808"/>
                                          </p:stCondLst>
                                        </p:cTn>
                                        <p:tgtEl>
                                          <p:spTgt spid="2">
                                            <p:txEl>
                                              <p:pRg st="0" end="0"/>
                                            </p:txEl>
                                          </p:spTgt>
                                        </p:tgtEl>
                                      </p:cBhvr>
                                      <p:to x="100000" y="95000"/>
                                    </p:animScale>
                                    <p:animScale>
                                      <p:cBhvr>
                                        <p:cTn id="47" dur="166" decel="50000">
                                          <p:stCondLst>
                                            <p:cond delay="1834"/>
                                          </p:stCondLst>
                                        </p:cTn>
                                        <p:tgtEl>
                                          <p:spTgt spid="2">
                                            <p:txEl>
                                              <p:pRg st="0" end="0"/>
                                            </p:txEl>
                                          </p:spTgt>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56" presetClass="entr" presetSubtype="0" fill="hold" grpId="1" nodeType="clickEffect">
                                  <p:stCondLst>
                                    <p:cond delay="0"/>
                                  </p:stCondLst>
                                  <p:iterate type="lt">
                                    <p:tmPct val="10000"/>
                                  </p:iterate>
                                  <p:childTnLst>
                                    <p:set>
                                      <p:cBhvr>
                                        <p:cTn id="51" dur="1" fill="hold">
                                          <p:stCondLst>
                                            <p:cond delay="0"/>
                                          </p:stCondLst>
                                        </p:cTn>
                                        <p:tgtEl>
                                          <p:spTgt spid="3">
                                            <p:txEl>
                                              <p:pRg st="0" end="0"/>
                                            </p:txEl>
                                          </p:spTgt>
                                        </p:tgtEl>
                                        <p:attrNameLst>
                                          <p:attrName>style.visibility</p:attrName>
                                        </p:attrNameLst>
                                      </p:cBhvr>
                                      <p:to>
                                        <p:strVal val="visible"/>
                                      </p:to>
                                    </p:set>
                                    <p:anim by="(-#ppt_w*2)" calcmode="lin" valueType="num">
                                      <p:cBhvr rctx="PPT">
                                        <p:cTn id="52" dur="500" autoRev="1" fill="hold">
                                          <p:stCondLst>
                                            <p:cond delay="0"/>
                                          </p:stCondLst>
                                        </p:cTn>
                                        <p:tgtEl>
                                          <p:spTgt spid="3">
                                            <p:txEl>
                                              <p:pRg st="0" end="0"/>
                                            </p:txEl>
                                          </p:spTgt>
                                        </p:tgtEl>
                                        <p:attrNameLst>
                                          <p:attrName>ppt_w</p:attrName>
                                        </p:attrNameLst>
                                      </p:cBhvr>
                                    </p:anim>
                                    <p:anim by="(#ppt_w*0.50)" calcmode="lin" valueType="num">
                                      <p:cBhvr>
                                        <p:cTn id="53" dur="500" decel="50000" autoRev="1" fill="hold">
                                          <p:stCondLst>
                                            <p:cond delay="0"/>
                                          </p:stCondLst>
                                        </p:cTn>
                                        <p:tgtEl>
                                          <p:spTgt spid="3">
                                            <p:txEl>
                                              <p:pRg st="0" end="0"/>
                                            </p:txEl>
                                          </p:spTgt>
                                        </p:tgtEl>
                                        <p:attrNameLst>
                                          <p:attrName>ppt_x</p:attrName>
                                        </p:attrNameLst>
                                      </p:cBhvr>
                                    </p:anim>
                                    <p:anim from="(-#ppt_h/2)" to="(#ppt_y)" calcmode="lin" valueType="num">
                                      <p:cBhvr>
                                        <p:cTn id="54" dur="1000" fill="hold">
                                          <p:stCondLst>
                                            <p:cond delay="0"/>
                                          </p:stCondLst>
                                        </p:cTn>
                                        <p:tgtEl>
                                          <p:spTgt spid="3">
                                            <p:txEl>
                                              <p:pRg st="0" end="0"/>
                                            </p:txEl>
                                          </p:spTgt>
                                        </p:tgtEl>
                                        <p:attrNameLst>
                                          <p:attrName>ppt_y</p:attrName>
                                        </p:attrNameLst>
                                      </p:cBhvr>
                                    </p:anim>
                                    <p:animRot by="21600000">
                                      <p:cBhvr>
                                        <p:cTn id="55" dur="1000" fill="hold">
                                          <p:stCondLst>
                                            <p:cond delay="0"/>
                                          </p:stCondLst>
                                        </p:cTn>
                                        <p:tgtEl>
                                          <p:spTgt spid="3">
                                            <p:txEl>
                                              <p:pRg st="0" end="0"/>
                                            </p:txEl>
                                          </p:spTgt>
                                        </p:tgtEl>
                                        <p:attrNameLst>
                                          <p:attrName>r</p:attrName>
                                        </p:attrNameLst>
                                      </p:cBhvr>
                                    </p:animRot>
                                  </p:childTnLst>
                                </p:cTn>
                              </p:par>
                            </p:childTnLst>
                          </p:cTn>
                        </p:par>
                      </p:childTnLst>
                    </p:cTn>
                  </p:par>
                  <p:par>
                    <p:cTn id="56" fill="hold">
                      <p:stCondLst>
                        <p:cond delay="indefinite"/>
                      </p:stCondLst>
                      <p:childTnLst>
                        <p:par>
                          <p:cTn id="57" fill="hold">
                            <p:stCondLst>
                              <p:cond delay="0"/>
                            </p:stCondLst>
                            <p:childTnLst>
                              <p:par>
                                <p:cTn id="58" presetID="56" presetClass="entr" presetSubtype="0" fill="hold" grpId="1" nodeType="clickEffect">
                                  <p:stCondLst>
                                    <p:cond delay="0"/>
                                  </p:stCondLst>
                                  <p:iterate type="lt">
                                    <p:tmPct val="10000"/>
                                  </p:iterate>
                                  <p:childTnLst>
                                    <p:set>
                                      <p:cBhvr>
                                        <p:cTn id="59" dur="1" fill="hold">
                                          <p:stCondLst>
                                            <p:cond delay="0"/>
                                          </p:stCondLst>
                                        </p:cTn>
                                        <p:tgtEl>
                                          <p:spTgt spid="3">
                                            <p:txEl>
                                              <p:pRg st="1" end="1"/>
                                            </p:txEl>
                                          </p:spTgt>
                                        </p:tgtEl>
                                        <p:attrNameLst>
                                          <p:attrName>style.visibility</p:attrName>
                                        </p:attrNameLst>
                                      </p:cBhvr>
                                      <p:to>
                                        <p:strVal val="visible"/>
                                      </p:to>
                                    </p:set>
                                    <p:anim by="(-#ppt_w*2)" calcmode="lin" valueType="num">
                                      <p:cBhvr rctx="PPT">
                                        <p:cTn id="60" dur="500" autoRev="1" fill="hold">
                                          <p:stCondLst>
                                            <p:cond delay="0"/>
                                          </p:stCondLst>
                                        </p:cTn>
                                        <p:tgtEl>
                                          <p:spTgt spid="3">
                                            <p:txEl>
                                              <p:pRg st="1" end="1"/>
                                            </p:txEl>
                                          </p:spTgt>
                                        </p:tgtEl>
                                        <p:attrNameLst>
                                          <p:attrName>ppt_w</p:attrName>
                                        </p:attrNameLst>
                                      </p:cBhvr>
                                    </p:anim>
                                    <p:anim by="(#ppt_w*0.50)" calcmode="lin" valueType="num">
                                      <p:cBhvr>
                                        <p:cTn id="61" dur="500" decel="50000" autoRev="1" fill="hold">
                                          <p:stCondLst>
                                            <p:cond delay="0"/>
                                          </p:stCondLst>
                                        </p:cTn>
                                        <p:tgtEl>
                                          <p:spTgt spid="3">
                                            <p:txEl>
                                              <p:pRg st="1" end="1"/>
                                            </p:txEl>
                                          </p:spTgt>
                                        </p:tgtEl>
                                        <p:attrNameLst>
                                          <p:attrName>ppt_x</p:attrName>
                                        </p:attrNameLst>
                                      </p:cBhvr>
                                    </p:anim>
                                    <p:anim from="(-#ppt_h/2)" to="(#ppt_y)" calcmode="lin" valueType="num">
                                      <p:cBhvr>
                                        <p:cTn id="62" dur="1000" fill="hold">
                                          <p:stCondLst>
                                            <p:cond delay="0"/>
                                          </p:stCondLst>
                                        </p:cTn>
                                        <p:tgtEl>
                                          <p:spTgt spid="3">
                                            <p:txEl>
                                              <p:pRg st="1" end="1"/>
                                            </p:txEl>
                                          </p:spTgt>
                                        </p:tgtEl>
                                        <p:attrNameLst>
                                          <p:attrName>ppt_y</p:attrName>
                                        </p:attrNameLst>
                                      </p:cBhvr>
                                    </p:anim>
                                    <p:animRot by="21600000">
                                      <p:cBhvr>
                                        <p:cTn id="63" dur="1000" fill="hold">
                                          <p:stCondLst>
                                            <p:cond delay="0"/>
                                          </p:stCondLst>
                                        </p:cTn>
                                        <p:tgtEl>
                                          <p:spTgt spid="3">
                                            <p:txEl>
                                              <p:pRg st="1" end="1"/>
                                            </p:txEl>
                                          </p:spTgt>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56" presetClass="entr" presetSubtype="0" fill="hold" grpId="1" nodeType="clickEffect">
                                  <p:stCondLst>
                                    <p:cond delay="0"/>
                                  </p:stCondLst>
                                  <p:iterate type="lt">
                                    <p:tmPct val="10000"/>
                                  </p:iterate>
                                  <p:childTnLst>
                                    <p:set>
                                      <p:cBhvr>
                                        <p:cTn id="67" dur="1" fill="hold">
                                          <p:stCondLst>
                                            <p:cond delay="0"/>
                                          </p:stCondLst>
                                        </p:cTn>
                                        <p:tgtEl>
                                          <p:spTgt spid="3">
                                            <p:txEl>
                                              <p:pRg st="2" end="2"/>
                                            </p:txEl>
                                          </p:spTgt>
                                        </p:tgtEl>
                                        <p:attrNameLst>
                                          <p:attrName>style.visibility</p:attrName>
                                        </p:attrNameLst>
                                      </p:cBhvr>
                                      <p:to>
                                        <p:strVal val="visible"/>
                                      </p:to>
                                    </p:set>
                                    <p:anim by="(-#ppt_w*2)" calcmode="lin" valueType="num">
                                      <p:cBhvr rctx="PPT">
                                        <p:cTn id="68" dur="500" autoRev="1" fill="hold">
                                          <p:stCondLst>
                                            <p:cond delay="0"/>
                                          </p:stCondLst>
                                        </p:cTn>
                                        <p:tgtEl>
                                          <p:spTgt spid="3">
                                            <p:txEl>
                                              <p:pRg st="2" end="2"/>
                                            </p:txEl>
                                          </p:spTgt>
                                        </p:tgtEl>
                                        <p:attrNameLst>
                                          <p:attrName>ppt_w</p:attrName>
                                        </p:attrNameLst>
                                      </p:cBhvr>
                                    </p:anim>
                                    <p:anim by="(#ppt_w*0.50)" calcmode="lin" valueType="num">
                                      <p:cBhvr>
                                        <p:cTn id="69" dur="500" decel="50000" autoRev="1" fill="hold">
                                          <p:stCondLst>
                                            <p:cond delay="0"/>
                                          </p:stCondLst>
                                        </p:cTn>
                                        <p:tgtEl>
                                          <p:spTgt spid="3">
                                            <p:txEl>
                                              <p:pRg st="2" end="2"/>
                                            </p:txEl>
                                          </p:spTgt>
                                        </p:tgtEl>
                                        <p:attrNameLst>
                                          <p:attrName>ppt_x</p:attrName>
                                        </p:attrNameLst>
                                      </p:cBhvr>
                                    </p:anim>
                                    <p:anim from="(-#ppt_h/2)" to="(#ppt_y)" calcmode="lin" valueType="num">
                                      <p:cBhvr>
                                        <p:cTn id="70" dur="1000" fill="hold">
                                          <p:stCondLst>
                                            <p:cond delay="0"/>
                                          </p:stCondLst>
                                        </p:cTn>
                                        <p:tgtEl>
                                          <p:spTgt spid="3">
                                            <p:txEl>
                                              <p:pRg st="2" end="2"/>
                                            </p:txEl>
                                          </p:spTgt>
                                        </p:tgtEl>
                                        <p:attrNameLst>
                                          <p:attrName>ppt_y</p:attrName>
                                        </p:attrNameLst>
                                      </p:cBhvr>
                                    </p:anim>
                                    <p:animRot by="21600000">
                                      <p:cBhvr>
                                        <p:cTn id="71" dur="1000" fill="hold">
                                          <p:stCondLst>
                                            <p:cond delay="0"/>
                                          </p:stCondLst>
                                        </p:cTn>
                                        <p:tgtEl>
                                          <p:spTgt spid="3">
                                            <p:txEl>
                                              <p:pRg st="2" end="2"/>
                                            </p:txEl>
                                          </p:spTgt>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56" presetClass="entr" presetSubtype="0" fill="hold" grpId="1" nodeType="clickEffect">
                                  <p:stCondLst>
                                    <p:cond delay="0"/>
                                  </p:stCondLst>
                                  <p:iterate type="lt">
                                    <p:tmPct val="10000"/>
                                  </p:iterate>
                                  <p:childTnLst>
                                    <p:set>
                                      <p:cBhvr>
                                        <p:cTn id="75" dur="1" fill="hold">
                                          <p:stCondLst>
                                            <p:cond delay="0"/>
                                          </p:stCondLst>
                                        </p:cTn>
                                        <p:tgtEl>
                                          <p:spTgt spid="3">
                                            <p:txEl>
                                              <p:pRg st="3" end="3"/>
                                            </p:txEl>
                                          </p:spTgt>
                                        </p:tgtEl>
                                        <p:attrNameLst>
                                          <p:attrName>style.visibility</p:attrName>
                                        </p:attrNameLst>
                                      </p:cBhvr>
                                      <p:to>
                                        <p:strVal val="visible"/>
                                      </p:to>
                                    </p:set>
                                    <p:anim by="(-#ppt_w*2)" calcmode="lin" valueType="num">
                                      <p:cBhvr rctx="PPT">
                                        <p:cTn id="76" dur="500" autoRev="1" fill="hold">
                                          <p:stCondLst>
                                            <p:cond delay="0"/>
                                          </p:stCondLst>
                                        </p:cTn>
                                        <p:tgtEl>
                                          <p:spTgt spid="3">
                                            <p:txEl>
                                              <p:pRg st="3" end="3"/>
                                            </p:txEl>
                                          </p:spTgt>
                                        </p:tgtEl>
                                        <p:attrNameLst>
                                          <p:attrName>ppt_w</p:attrName>
                                        </p:attrNameLst>
                                      </p:cBhvr>
                                    </p:anim>
                                    <p:anim by="(#ppt_w*0.50)" calcmode="lin" valueType="num">
                                      <p:cBhvr>
                                        <p:cTn id="77" dur="500" decel="50000" autoRev="1" fill="hold">
                                          <p:stCondLst>
                                            <p:cond delay="0"/>
                                          </p:stCondLst>
                                        </p:cTn>
                                        <p:tgtEl>
                                          <p:spTgt spid="3">
                                            <p:txEl>
                                              <p:pRg st="3" end="3"/>
                                            </p:txEl>
                                          </p:spTgt>
                                        </p:tgtEl>
                                        <p:attrNameLst>
                                          <p:attrName>ppt_x</p:attrName>
                                        </p:attrNameLst>
                                      </p:cBhvr>
                                    </p:anim>
                                    <p:anim from="(-#ppt_h/2)" to="(#ppt_y)" calcmode="lin" valueType="num">
                                      <p:cBhvr>
                                        <p:cTn id="78" dur="1000" fill="hold">
                                          <p:stCondLst>
                                            <p:cond delay="0"/>
                                          </p:stCondLst>
                                        </p:cTn>
                                        <p:tgtEl>
                                          <p:spTgt spid="3">
                                            <p:txEl>
                                              <p:pRg st="3" end="3"/>
                                            </p:txEl>
                                          </p:spTgt>
                                        </p:tgtEl>
                                        <p:attrNameLst>
                                          <p:attrName>ppt_y</p:attrName>
                                        </p:attrNameLst>
                                      </p:cBhvr>
                                    </p:anim>
                                    <p:animRot by="21600000">
                                      <p:cBhvr>
                                        <p:cTn id="79" dur="1000" fill="hold">
                                          <p:stCondLst>
                                            <p:cond delay="0"/>
                                          </p:stCondLst>
                                        </p:cTn>
                                        <p:tgtEl>
                                          <p:spTgt spid="3">
                                            <p:txEl>
                                              <p:pRg st="3" end="3"/>
                                            </p:txEl>
                                          </p:spTgt>
                                        </p:tgtEl>
                                        <p:attrNameLst>
                                          <p:attrName>r</p:attrName>
                                        </p:attrNameLst>
                                      </p:cBhvr>
                                    </p:animRot>
                                  </p:childTnLst>
                                </p:cTn>
                              </p:par>
                            </p:childTnLst>
                          </p:cTn>
                        </p:par>
                      </p:childTnLst>
                    </p:cTn>
                  </p:par>
                  <p:par>
                    <p:cTn id="80" fill="hold">
                      <p:stCondLst>
                        <p:cond delay="indefinite"/>
                      </p:stCondLst>
                      <p:childTnLst>
                        <p:par>
                          <p:cTn id="81" fill="hold">
                            <p:stCondLst>
                              <p:cond delay="0"/>
                            </p:stCondLst>
                            <p:childTnLst>
                              <p:par>
                                <p:cTn id="82" presetID="5" presetClass="exit" presetSubtype="10" fill="hold" grpId="2" nodeType="clickEffect">
                                  <p:stCondLst>
                                    <p:cond delay="0"/>
                                  </p:stCondLst>
                                  <p:iterate type="lt">
                                    <p:tmPct val="0"/>
                                  </p:iterate>
                                  <p:childTnLst>
                                    <p:animEffect transition="out" filter="checkerboard(across)">
                                      <p:cBhvr>
                                        <p:cTn id="83" dur="500"/>
                                        <p:tgtEl>
                                          <p:spTgt spid="3">
                                            <p:txEl>
                                              <p:pRg st="0" end="0"/>
                                            </p:txEl>
                                          </p:spTgt>
                                        </p:tgtEl>
                                      </p:cBhvr>
                                    </p:animEffect>
                                    <p:set>
                                      <p:cBhvr>
                                        <p:cTn id="8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5" presetClass="exit" presetSubtype="10" fill="hold" grpId="2" nodeType="clickEffect">
                                  <p:stCondLst>
                                    <p:cond delay="0"/>
                                  </p:stCondLst>
                                  <p:iterate type="lt">
                                    <p:tmPct val="0"/>
                                  </p:iterate>
                                  <p:childTnLst>
                                    <p:animEffect transition="out" filter="checkerboard(across)">
                                      <p:cBhvr>
                                        <p:cTn id="88" dur="500"/>
                                        <p:tgtEl>
                                          <p:spTgt spid="3">
                                            <p:txEl>
                                              <p:pRg st="1" end="1"/>
                                            </p:txEl>
                                          </p:spTgt>
                                        </p:tgtEl>
                                      </p:cBhvr>
                                    </p:animEffect>
                                    <p:set>
                                      <p:cBhvr>
                                        <p:cTn id="89"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5" presetClass="exit" presetSubtype="10" fill="hold" grpId="2" nodeType="clickEffect">
                                  <p:stCondLst>
                                    <p:cond delay="0"/>
                                  </p:stCondLst>
                                  <p:iterate type="lt">
                                    <p:tmPct val="0"/>
                                  </p:iterate>
                                  <p:childTnLst>
                                    <p:animEffect transition="out" filter="checkerboard(across)">
                                      <p:cBhvr>
                                        <p:cTn id="93" dur="500"/>
                                        <p:tgtEl>
                                          <p:spTgt spid="3">
                                            <p:txEl>
                                              <p:pRg st="2" end="2"/>
                                            </p:txEl>
                                          </p:spTgt>
                                        </p:tgtEl>
                                      </p:cBhvr>
                                    </p:animEffect>
                                    <p:set>
                                      <p:cBhvr>
                                        <p:cTn id="9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5" presetClass="exit" presetSubtype="10" fill="hold" grpId="2" nodeType="clickEffect">
                                  <p:stCondLst>
                                    <p:cond delay="0"/>
                                  </p:stCondLst>
                                  <p:iterate type="lt">
                                    <p:tmPct val="0"/>
                                  </p:iterate>
                                  <p:childTnLst>
                                    <p:animEffect transition="out" filter="checkerboard(across)">
                                      <p:cBhvr>
                                        <p:cTn id="98" dur="500"/>
                                        <p:tgtEl>
                                          <p:spTgt spid="3">
                                            <p:txEl>
                                              <p:pRg st="3" end="3"/>
                                            </p:txEl>
                                          </p:spTgt>
                                        </p:tgtEl>
                                      </p:cBhvr>
                                    </p:animEffect>
                                    <p:set>
                                      <p:cBhvr>
                                        <p:cTn id="99"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2">
                                            <p:txEl>
                                              <p:pRg st="0" end="0"/>
                                            </p:txEl>
                                          </p:spTgt>
                                        </p:tgtEl>
                                      </p:cBhvr>
                                    </p:animEffect>
                                    <p:set>
                                      <p:cBhvr>
                                        <p:cTn id="104"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2" grpId="1" build="allAtOnce"/>
      <p:bldP spid="3" grpId="0" build="p"/>
      <p:bldP spid="3" grpId="1" build="p"/>
      <p:bldP spid="3" grpId="2" build="p"/>
    </p:bld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366F-540E-64F9-E3EF-6FFFC6668FC1}"/>
              </a:ext>
            </a:extLst>
          </p:cNvPr>
          <p:cNvSpPr txBox="1">
            <a:spLocks noGrp="1"/>
          </p:cNvSpPr>
          <p:nvPr>
            <p:ph type="title" idx="4294967295"/>
          </p:nvPr>
        </p:nvSpPr>
        <p:spPr>
          <a:xfrm>
            <a:off x="720000" y="717120"/>
            <a:ext cx="8460000" cy="1262520"/>
          </a:xfrm>
        </p:spPr>
        <p:txBody>
          <a:bodyPr/>
          <a:lstStyle/>
          <a:p>
            <a:pPr lvl="0"/>
            <a:r>
              <a:rPr lang="en-US" b="1" dirty="0">
                <a:solidFill>
                  <a:srgbClr val="FF0000"/>
                </a:solidFill>
                <a:latin typeface="Algerian" pitchFamily="82" charset="0"/>
              </a:rPr>
              <a:t>Strength</a:t>
            </a:r>
          </a:p>
        </p:txBody>
      </p:sp>
      <p:sp>
        <p:nvSpPr>
          <p:cNvPr id="3" name="Text Placeholder 2">
            <a:extLst>
              <a:ext uri="{FF2B5EF4-FFF2-40B4-BE49-F238E27FC236}">
                <a16:creationId xmlns:a16="http://schemas.microsoft.com/office/drawing/2014/main" id="{9E628540-CAC5-FD05-77C6-7D3020284722}"/>
              </a:ext>
            </a:extLst>
          </p:cNvPr>
          <p:cNvSpPr txBox="1">
            <a:spLocks noGrp="1"/>
          </p:cNvSpPr>
          <p:nvPr>
            <p:ph type="body" idx="4294967295"/>
          </p:nvPr>
        </p:nvSpPr>
        <p:spPr>
          <a:xfrm>
            <a:off x="1080000" y="2340000"/>
            <a:ext cx="7920000" cy="4320000"/>
          </a:xfrm>
        </p:spPr>
        <p:txBody>
          <a:bodyPr/>
          <a:lstStyle/>
          <a:p>
            <a:pPr lvl="0"/>
            <a:r>
              <a:rPr lang="en-US" b="1" dirty="0">
                <a:solidFill>
                  <a:schemeClr val="accent1">
                    <a:lumMod val="60000"/>
                    <a:lumOff val="40000"/>
                  </a:schemeClr>
                </a:solidFill>
                <a:latin typeface="Blackadder ITC" pitchFamily="82" charset="0"/>
              </a:rPr>
              <a:t>In SWOT Analysis S stands for strength . Strengths are positive points about someone . My strengths are ;-</a:t>
            </a:r>
          </a:p>
          <a:p>
            <a:pPr lvl="0">
              <a:buSzPct val="45000"/>
              <a:buFont typeface="StarSymbol"/>
              <a:buChar char="●"/>
            </a:pPr>
            <a:r>
              <a:rPr lang="en-US" b="1" dirty="0">
                <a:solidFill>
                  <a:schemeClr val="accent1">
                    <a:lumMod val="60000"/>
                    <a:lumOff val="40000"/>
                  </a:schemeClr>
                </a:solidFill>
                <a:latin typeface="Blackadder ITC" pitchFamily="82" charset="0"/>
              </a:rPr>
              <a:t>I am a good football player .</a:t>
            </a:r>
          </a:p>
          <a:p>
            <a:pPr lvl="0">
              <a:buSzPct val="45000"/>
              <a:buFont typeface="StarSymbol"/>
              <a:buChar char="●"/>
            </a:pPr>
            <a:r>
              <a:rPr lang="en-US" b="1" dirty="0">
                <a:solidFill>
                  <a:schemeClr val="accent1">
                    <a:lumMod val="60000"/>
                    <a:lumOff val="40000"/>
                  </a:schemeClr>
                </a:solidFill>
                <a:latin typeface="Blackadder ITC" pitchFamily="82" charset="0"/>
              </a:rPr>
              <a:t>I am good in </a:t>
            </a:r>
            <a:r>
              <a:rPr lang="en-US" b="1" dirty="0" err="1">
                <a:solidFill>
                  <a:schemeClr val="accent1">
                    <a:lumMod val="60000"/>
                    <a:lumOff val="40000"/>
                  </a:schemeClr>
                </a:solidFill>
                <a:latin typeface="Blackadder ITC" pitchFamily="82" charset="0"/>
              </a:rPr>
              <a:t>maths</a:t>
            </a:r>
            <a:r>
              <a:rPr lang="en-US" b="1" dirty="0">
                <a:solidFill>
                  <a:schemeClr val="accent1">
                    <a:lumMod val="60000"/>
                    <a:lumOff val="40000"/>
                  </a:schemeClr>
                </a:solidFill>
                <a:latin typeface="Blackadder ITC" pitchFamily="82" charset="0"/>
              </a:rPr>
              <a:t> .</a:t>
            </a:r>
          </a:p>
          <a:p>
            <a:pPr lvl="0">
              <a:buSzPct val="45000"/>
              <a:buFont typeface="StarSymbol"/>
              <a:buChar char="●"/>
            </a:pPr>
            <a:endParaRPr lang="en-US" b="1" dirty="0">
              <a:solidFill>
                <a:schemeClr val="accent1">
                  <a:lumMod val="60000"/>
                  <a:lumOff val="40000"/>
                </a:schemeClr>
              </a:solidFill>
              <a:latin typeface="Blackadder IT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1"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ircle(in)">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1"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ircle(in)">
                                      <p:cBhvr>
                                        <p:cTn id="22" dur="2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1"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circle(in)">
                                      <p:cBhvr>
                                        <p:cTn id="27" dur="20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xit" presetSubtype="12" fill="hold" grpId="2" nodeType="clickEffect">
                                  <p:stCondLst>
                                    <p:cond delay="0"/>
                                  </p:stCondLst>
                                  <p:childTnLst>
                                    <p:animEffect transition="out" filter="strips(downLeft)">
                                      <p:cBhvr>
                                        <p:cTn id="31" dur="500"/>
                                        <p:tgtEl>
                                          <p:spTgt spid="3">
                                            <p:txEl>
                                              <p:pRg st="0" end="0"/>
                                            </p:txEl>
                                          </p:spTgt>
                                        </p:tgtEl>
                                      </p:cBhvr>
                                    </p:animEffect>
                                    <p:set>
                                      <p:cBhvr>
                                        <p:cTn id="3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xit" presetSubtype="12" fill="hold" grpId="2" nodeType="clickEffect">
                                  <p:stCondLst>
                                    <p:cond delay="0"/>
                                  </p:stCondLst>
                                  <p:childTnLst>
                                    <p:animEffect transition="out" filter="strips(downLeft)">
                                      <p:cBhvr>
                                        <p:cTn id="36" dur="500"/>
                                        <p:tgtEl>
                                          <p:spTgt spid="3">
                                            <p:txEl>
                                              <p:pRg st="1" end="1"/>
                                            </p:txEl>
                                          </p:spTgt>
                                        </p:tgtEl>
                                      </p:cBhvr>
                                    </p:animEffect>
                                    <p:set>
                                      <p:cBhvr>
                                        <p:cTn id="3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grpId="2" nodeType="clickEffect">
                                  <p:stCondLst>
                                    <p:cond delay="0"/>
                                  </p:stCondLst>
                                  <p:childTnLst>
                                    <p:animEffect transition="out" filter="strips(downLeft)">
                                      <p:cBhvr>
                                        <p:cTn id="41" dur="500"/>
                                        <p:tgtEl>
                                          <p:spTgt spid="3">
                                            <p:txEl>
                                              <p:pRg st="2" end="2"/>
                                            </p:txEl>
                                          </p:spTgt>
                                        </p:tgtEl>
                                      </p:cBhvr>
                                    </p:animEffect>
                                    <p:set>
                                      <p:cBhvr>
                                        <p:cTn id="4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1" presetClass="exit" presetSubtype="1" fill="hold" grpId="1" nodeType="clickEffect">
                                  <p:stCondLst>
                                    <p:cond delay="0"/>
                                  </p:stCondLst>
                                  <p:childTnLst>
                                    <p:animEffect transition="out" filter="wheel(1)">
                                      <p:cBhvr>
                                        <p:cTn id="46" dur="2000"/>
                                        <p:tgtEl>
                                          <p:spTgt spid="2">
                                            <p:txEl>
                                              <p:pRg st="0" end="0"/>
                                            </p:txEl>
                                          </p:spTgt>
                                        </p:tgtEl>
                                      </p:cBhvr>
                                    </p:animEffect>
                                    <p:set>
                                      <p:cBhvr>
                                        <p:cTn id="47" dur="1" fill="hold">
                                          <p:stCondLst>
                                            <p:cond delay="19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2" grpId="1" build="allAtOnce"/>
      <p:bldP spid="3" grpId="0" build="p"/>
      <p:bldP spid="3" grpId="1" uiExpand="1" build="p"/>
      <p:bldP spid="3" grpId="2" build="p"/>
    </p:bld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F1D3-45A0-52EE-CC2F-14CDE8405027}"/>
              </a:ext>
            </a:extLst>
          </p:cNvPr>
          <p:cNvSpPr txBox="1">
            <a:spLocks noGrp="1"/>
          </p:cNvSpPr>
          <p:nvPr>
            <p:ph type="title" idx="4294967295"/>
          </p:nvPr>
        </p:nvSpPr>
        <p:spPr>
          <a:xfrm>
            <a:off x="720000" y="717120"/>
            <a:ext cx="8460000" cy="1262520"/>
          </a:xfrm>
        </p:spPr>
        <p:txBody>
          <a:bodyPr/>
          <a:lstStyle/>
          <a:p>
            <a:pPr lvl="0"/>
            <a:r>
              <a:rPr lang="en-US" b="1" dirty="0">
                <a:solidFill>
                  <a:srgbClr val="FF0000"/>
                </a:solidFill>
                <a:latin typeface="Algerian" pitchFamily="82" charset="0"/>
              </a:rPr>
              <a:t>Weakness</a:t>
            </a:r>
          </a:p>
        </p:txBody>
      </p:sp>
      <p:sp>
        <p:nvSpPr>
          <p:cNvPr id="3" name="Text Placeholder 2">
            <a:extLst>
              <a:ext uri="{FF2B5EF4-FFF2-40B4-BE49-F238E27FC236}">
                <a16:creationId xmlns:a16="http://schemas.microsoft.com/office/drawing/2014/main" id="{059C5EED-5EF4-4B6A-BB4F-3862A7F06105}"/>
              </a:ext>
            </a:extLst>
          </p:cNvPr>
          <p:cNvSpPr txBox="1">
            <a:spLocks noGrp="1"/>
          </p:cNvSpPr>
          <p:nvPr>
            <p:ph type="body" idx="4294967295"/>
          </p:nvPr>
        </p:nvSpPr>
        <p:spPr>
          <a:xfrm>
            <a:off x="1080000" y="2340000"/>
            <a:ext cx="7920000" cy="4320000"/>
          </a:xfrm>
        </p:spPr>
        <p:txBody>
          <a:bodyPr/>
          <a:lstStyle/>
          <a:p>
            <a:pPr lvl="0"/>
            <a:r>
              <a:rPr lang="en-US" b="1" dirty="0">
                <a:solidFill>
                  <a:schemeClr val="accent1">
                    <a:lumMod val="60000"/>
                    <a:lumOff val="40000"/>
                  </a:schemeClr>
                </a:solidFill>
                <a:latin typeface="Blackadder ITC" pitchFamily="82" charset="0"/>
              </a:rPr>
              <a:t>In SWOT Analysis W stands for Weakness .Weakness is the field where a person is lacking . My weakness are ;-</a:t>
            </a:r>
          </a:p>
          <a:p>
            <a:pPr lvl="0">
              <a:buSzPct val="45000"/>
              <a:buFont typeface="StarSymbol"/>
              <a:buChar char="●"/>
            </a:pPr>
            <a:r>
              <a:rPr lang="en-US" b="1" dirty="0">
                <a:solidFill>
                  <a:schemeClr val="accent1">
                    <a:lumMod val="60000"/>
                    <a:lumOff val="40000"/>
                  </a:schemeClr>
                </a:solidFill>
                <a:latin typeface="Blackadder ITC" pitchFamily="82" charset="0"/>
              </a:rPr>
              <a:t>I am not a good </a:t>
            </a:r>
            <a:r>
              <a:rPr lang="en-US" b="1" dirty="0" err="1">
                <a:solidFill>
                  <a:schemeClr val="accent1">
                    <a:lumMod val="60000"/>
                    <a:lumOff val="40000"/>
                  </a:schemeClr>
                </a:solidFill>
                <a:latin typeface="Blackadder ITC" pitchFamily="82" charset="0"/>
              </a:rPr>
              <a:t>english</a:t>
            </a:r>
            <a:r>
              <a:rPr lang="en-US" b="1" dirty="0">
                <a:solidFill>
                  <a:schemeClr val="accent1">
                    <a:lumMod val="60000"/>
                    <a:lumOff val="40000"/>
                  </a:schemeClr>
                </a:solidFill>
                <a:latin typeface="Blackadder ITC" pitchFamily="82" charset="0"/>
              </a:rPr>
              <a:t> speaker .</a:t>
            </a:r>
          </a:p>
          <a:p>
            <a:pPr lvl="0">
              <a:buSzPct val="45000"/>
              <a:buFont typeface="StarSymbol"/>
              <a:buChar char="●"/>
            </a:pPr>
            <a:r>
              <a:rPr lang="en-US" b="1" dirty="0">
                <a:solidFill>
                  <a:schemeClr val="accent1">
                    <a:lumMod val="60000"/>
                    <a:lumOff val="40000"/>
                  </a:schemeClr>
                </a:solidFill>
                <a:latin typeface="Blackadder ITC" pitchFamily="82" charset="0"/>
              </a:rPr>
              <a:t>I am not good in science .</a:t>
            </a:r>
          </a:p>
          <a:p>
            <a:pPr lvl="0">
              <a:buSzPct val="45000"/>
              <a:buFont typeface="StarSymbol"/>
              <a:buChar char="●"/>
            </a:pPr>
            <a:r>
              <a:rPr lang="en-US" b="1" dirty="0">
                <a:solidFill>
                  <a:schemeClr val="accent1">
                    <a:lumMod val="60000"/>
                    <a:lumOff val="40000"/>
                  </a:schemeClr>
                </a:solidFill>
                <a:latin typeface="Blackadder ITC" pitchFamily="82" charset="0"/>
              </a:rPr>
              <a:t>I am short tempered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edg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edg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edg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edg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grpId="1" nodeType="clickEffect">
                                  <p:stCondLst>
                                    <p:cond delay="0"/>
                                  </p:stCondLst>
                                  <p:childTnLst>
                                    <p:animEffect transition="out" filter="barn(inVertical)">
                                      <p:cBhvr>
                                        <p:cTn id="31" dur="500"/>
                                        <p:tgtEl>
                                          <p:spTgt spid="3">
                                            <p:txEl>
                                              <p:pRg st="0" end="0"/>
                                            </p:txEl>
                                          </p:spTgt>
                                        </p:tgtEl>
                                      </p:cBhvr>
                                    </p:animEffect>
                                    <p:set>
                                      <p:cBhvr>
                                        <p:cTn id="3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1" nodeType="clickEffect">
                                  <p:stCondLst>
                                    <p:cond delay="0"/>
                                  </p:stCondLst>
                                  <p:childTnLst>
                                    <p:animEffect transition="out" filter="barn(inVertical)">
                                      <p:cBhvr>
                                        <p:cTn id="36" dur="500"/>
                                        <p:tgtEl>
                                          <p:spTgt spid="3">
                                            <p:txEl>
                                              <p:pRg st="1" end="1"/>
                                            </p:txEl>
                                          </p:spTgt>
                                        </p:tgtEl>
                                      </p:cBhvr>
                                    </p:animEffect>
                                    <p:set>
                                      <p:cBhvr>
                                        <p:cTn id="3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6" presetClass="exit" presetSubtype="21" fill="hold" grpId="1" nodeType="clickEffect">
                                  <p:stCondLst>
                                    <p:cond delay="0"/>
                                  </p:stCondLst>
                                  <p:childTnLst>
                                    <p:animEffect transition="out" filter="barn(inVertical)">
                                      <p:cBhvr>
                                        <p:cTn id="41" dur="500"/>
                                        <p:tgtEl>
                                          <p:spTgt spid="3">
                                            <p:txEl>
                                              <p:pRg st="2" end="2"/>
                                            </p:txEl>
                                          </p:spTgt>
                                        </p:tgtEl>
                                      </p:cBhvr>
                                    </p:animEffect>
                                    <p:set>
                                      <p:cBhvr>
                                        <p:cTn id="4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1" nodeType="clickEffect">
                                  <p:stCondLst>
                                    <p:cond delay="0"/>
                                  </p:stCondLst>
                                  <p:childTnLst>
                                    <p:animEffect transition="out" filter="barn(inVertical)">
                                      <p:cBhvr>
                                        <p:cTn id="46" dur="500"/>
                                        <p:tgtEl>
                                          <p:spTgt spid="3">
                                            <p:txEl>
                                              <p:pRg st="3" end="3"/>
                                            </p:txEl>
                                          </p:spTgt>
                                        </p:tgtEl>
                                      </p:cBhvr>
                                    </p:animEffect>
                                    <p:set>
                                      <p:cBhvr>
                                        <p:cTn id="47"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A28C-4395-4D2C-2BF3-F76E39FF34DF}"/>
              </a:ext>
            </a:extLst>
          </p:cNvPr>
          <p:cNvSpPr txBox="1">
            <a:spLocks noGrp="1"/>
          </p:cNvSpPr>
          <p:nvPr>
            <p:ph type="title" idx="4294967295"/>
          </p:nvPr>
        </p:nvSpPr>
        <p:spPr>
          <a:xfrm>
            <a:off x="720000" y="717120"/>
            <a:ext cx="8460000" cy="1262520"/>
          </a:xfrm>
        </p:spPr>
        <p:txBody>
          <a:bodyPr/>
          <a:lstStyle/>
          <a:p>
            <a:pPr lvl="0"/>
            <a:r>
              <a:rPr lang="en-US" b="1" dirty="0">
                <a:solidFill>
                  <a:srgbClr val="FF0000"/>
                </a:solidFill>
                <a:latin typeface="Algerian" pitchFamily="82" charset="0"/>
              </a:rPr>
              <a:t>Opportunity</a:t>
            </a:r>
          </a:p>
        </p:txBody>
      </p:sp>
      <p:sp>
        <p:nvSpPr>
          <p:cNvPr id="3" name="Text Placeholder 2">
            <a:extLst>
              <a:ext uri="{FF2B5EF4-FFF2-40B4-BE49-F238E27FC236}">
                <a16:creationId xmlns:a16="http://schemas.microsoft.com/office/drawing/2014/main" id="{A6B3D5F7-1D42-6A19-6BD1-F09C8DC763FD}"/>
              </a:ext>
            </a:extLst>
          </p:cNvPr>
          <p:cNvSpPr txBox="1">
            <a:spLocks noGrp="1"/>
          </p:cNvSpPr>
          <p:nvPr>
            <p:ph type="body" idx="4294967295"/>
          </p:nvPr>
        </p:nvSpPr>
        <p:spPr>
          <a:xfrm>
            <a:off x="1080000" y="2340000"/>
            <a:ext cx="7920000" cy="4320000"/>
          </a:xfrm>
        </p:spPr>
        <p:txBody>
          <a:bodyPr/>
          <a:lstStyle/>
          <a:p>
            <a:pPr lvl="0"/>
            <a:r>
              <a:rPr lang="en-US" b="1" dirty="0">
                <a:solidFill>
                  <a:schemeClr val="accent1">
                    <a:lumMod val="60000"/>
                    <a:lumOff val="40000"/>
                  </a:schemeClr>
                </a:solidFill>
                <a:latin typeface="Blackadder ITC" pitchFamily="82" charset="0"/>
              </a:rPr>
              <a:t>In SWOT Analysis O stands for Opportunity . Opportunities are the achievements a person got on basis of his strengths . My opportunities are ;-</a:t>
            </a:r>
          </a:p>
          <a:p>
            <a:pPr lvl="0">
              <a:buSzPct val="45000"/>
              <a:buFont typeface="StarSymbol"/>
              <a:buChar char="●"/>
            </a:pPr>
            <a:r>
              <a:rPr lang="en-US" b="1" dirty="0">
                <a:solidFill>
                  <a:schemeClr val="accent1">
                    <a:lumMod val="60000"/>
                    <a:lumOff val="40000"/>
                  </a:schemeClr>
                </a:solidFill>
                <a:latin typeface="Blackadder ITC" pitchFamily="82" charset="0"/>
              </a:rPr>
              <a:t>I </a:t>
            </a:r>
            <a:r>
              <a:rPr lang="en-US" b="1" dirty="0" smtClean="0">
                <a:solidFill>
                  <a:schemeClr val="accent1">
                    <a:lumMod val="60000"/>
                    <a:lumOff val="40000"/>
                  </a:schemeClr>
                </a:solidFill>
                <a:latin typeface="Blackadder ITC" pitchFamily="82" charset="0"/>
              </a:rPr>
              <a:t>won </a:t>
            </a:r>
            <a:r>
              <a:rPr lang="en-US" b="1" dirty="0">
                <a:solidFill>
                  <a:schemeClr val="accent1">
                    <a:lumMod val="60000"/>
                    <a:lumOff val="40000"/>
                  </a:schemeClr>
                </a:solidFill>
                <a:latin typeface="Blackadder ITC" pitchFamily="82" charset="0"/>
              </a:rPr>
              <a:t>many prizes in football matches </a:t>
            </a:r>
          </a:p>
          <a:p>
            <a:pPr lvl="0">
              <a:buSzPct val="45000"/>
              <a:buFont typeface="StarSymbol"/>
              <a:buChar char="●"/>
            </a:pPr>
            <a:r>
              <a:rPr lang="en-US" b="1" dirty="0">
                <a:solidFill>
                  <a:schemeClr val="accent1">
                    <a:lumMod val="60000"/>
                    <a:lumOff val="40000"/>
                  </a:schemeClr>
                </a:solidFill>
                <a:latin typeface="Blackadder ITC" pitchFamily="82" charset="0"/>
              </a:rPr>
              <a:t>I </a:t>
            </a:r>
            <a:r>
              <a:rPr lang="en-US" b="1" dirty="0" smtClean="0">
                <a:solidFill>
                  <a:schemeClr val="accent1">
                    <a:lumMod val="60000"/>
                    <a:lumOff val="40000"/>
                  </a:schemeClr>
                </a:solidFill>
                <a:latin typeface="Blackadder ITC" pitchFamily="82" charset="0"/>
              </a:rPr>
              <a:t>won </a:t>
            </a:r>
            <a:r>
              <a:rPr lang="en-US" b="1" dirty="0">
                <a:solidFill>
                  <a:schemeClr val="accent1">
                    <a:lumMod val="60000"/>
                    <a:lumOff val="40000"/>
                  </a:schemeClr>
                </a:solidFill>
                <a:latin typeface="Blackadder ITC" pitchFamily="82" charset="0"/>
              </a:rPr>
              <a:t>many medals in </a:t>
            </a:r>
            <a:r>
              <a:rPr lang="en-US" b="1" dirty="0" err="1">
                <a:solidFill>
                  <a:schemeClr val="accent1">
                    <a:lumMod val="60000"/>
                    <a:lumOff val="40000"/>
                  </a:schemeClr>
                </a:solidFill>
                <a:latin typeface="Blackadder ITC" pitchFamily="82" charset="0"/>
              </a:rPr>
              <a:t>maths</a:t>
            </a:r>
            <a:r>
              <a:rPr lang="en-US" b="1" dirty="0">
                <a:solidFill>
                  <a:schemeClr val="accent1">
                    <a:lumMod val="60000"/>
                    <a:lumOff val="40000"/>
                  </a:schemeClr>
                </a:solidFill>
                <a:latin typeface="Blackadder ITC" pitchFamily="82" charset="0"/>
              </a:rPr>
              <a:t> </a:t>
            </a:r>
            <a:r>
              <a:rPr lang="en-US" b="1" dirty="0" err="1">
                <a:solidFill>
                  <a:schemeClr val="accent1">
                    <a:lumMod val="60000"/>
                    <a:lumOff val="40000"/>
                  </a:schemeClr>
                </a:solidFill>
                <a:latin typeface="Blackadder ITC" pitchFamily="82" charset="0"/>
              </a:rPr>
              <a:t>olympiad</a:t>
            </a:r>
            <a:r>
              <a:rPr lang="en-US" b="1">
                <a:solidFill>
                  <a:schemeClr val="accent1">
                    <a:lumMod val="60000"/>
                    <a:lumOff val="40000"/>
                  </a:schemeClr>
                </a:solidFill>
                <a:latin typeface="Blackadder ITC" pitchFamily="82" charset="0"/>
              </a:rPr>
              <a:t> </a:t>
            </a:r>
            <a:endParaRPr lang="en-US" b="1" dirty="0">
              <a:solidFill>
                <a:schemeClr val="accent1">
                  <a:lumMod val="60000"/>
                  <a:lumOff val="40000"/>
                </a:schemeClr>
              </a:solidFill>
              <a:latin typeface="Blackadder IT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xit" presetSubtype="10" fill="hold" grpId="1" nodeType="clickEffect">
                                  <p:stCondLst>
                                    <p:cond delay="0"/>
                                  </p:stCondLst>
                                  <p:childTnLst>
                                    <p:animEffect transition="out" filter="checkerboard(across)">
                                      <p:cBhvr>
                                        <p:cTn id="26" dur="500"/>
                                        <p:tgtEl>
                                          <p:spTgt spid="3">
                                            <p:txEl>
                                              <p:pRg st="0" end="0"/>
                                            </p:txEl>
                                          </p:spTgt>
                                        </p:tgtEl>
                                      </p:cBhvr>
                                    </p:animEffect>
                                    <p:set>
                                      <p:cBhvr>
                                        <p:cTn id="2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3">
                                            <p:txEl>
                                              <p:pRg st="1" end="1"/>
                                            </p:txEl>
                                          </p:spTgt>
                                        </p:tgtEl>
                                      </p:cBhvr>
                                    </p:animEffect>
                                    <p:set>
                                      <p:cBhvr>
                                        <p:cTn id="3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xit" presetSubtype="10" fill="hold" grpId="1" nodeType="clickEffect">
                                  <p:stCondLst>
                                    <p:cond delay="0"/>
                                  </p:stCondLst>
                                  <p:childTnLst>
                                    <p:animEffect transition="out" filter="checkerboard(across)">
                                      <p:cBhvr>
                                        <p:cTn id="36" dur="500"/>
                                        <p:tgtEl>
                                          <p:spTgt spid="3">
                                            <p:txEl>
                                              <p:pRg st="2" end="2"/>
                                            </p:txEl>
                                          </p:spTgt>
                                        </p:tgtEl>
                                      </p:cBhvr>
                                    </p:animEffect>
                                    <p:set>
                                      <p:cBhvr>
                                        <p:cTn id="3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grpId="1" nodeType="clickEffect">
                                  <p:stCondLst>
                                    <p:cond delay="0"/>
                                  </p:stCondLst>
                                  <p:childTnLst>
                                    <p:anim calcmode="lin" valueType="num">
                                      <p:cBhvr additive="base">
                                        <p:cTn id="41" dur="500"/>
                                        <p:tgtEl>
                                          <p:spTgt spid="2"/>
                                        </p:tgtEl>
                                        <p:attrNameLst>
                                          <p:attrName>ppt_x</p:attrName>
                                        </p:attrNameLst>
                                      </p:cBhvr>
                                      <p:tavLst>
                                        <p:tav tm="0">
                                          <p:val>
                                            <p:strVal val="ppt_x"/>
                                          </p:val>
                                        </p:tav>
                                        <p:tav tm="100000">
                                          <p:val>
                                            <p:strVal val="ppt_x"/>
                                          </p:val>
                                        </p:tav>
                                      </p:tavLst>
                                    </p:anim>
                                    <p:anim calcmode="lin" valueType="num">
                                      <p:cBhvr additive="base">
                                        <p:cTn id="42" dur="500"/>
                                        <p:tgtEl>
                                          <p:spTgt spid="2"/>
                                        </p:tgtEl>
                                        <p:attrNameLst>
                                          <p:attrName>ppt_y</p:attrName>
                                        </p:attrNameLst>
                                      </p:cBhvr>
                                      <p:tavLst>
                                        <p:tav tm="0">
                                          <p:val>
                                            <p:strVal val="ppt_y"/>
                                          </p:val>
                                        </p:tav>
                                        <p:tav tm="100000">
                                          <p:val>
                                            <p:strVal val="1+ppt_h/2"/>
                                          </p:val>
                                        </p:tav>
                                      </p:tavLst>
                                    </p:anim>
                                    <p:set>
                                      <p:cBhvr>
                                        <p:cTn id="4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7995-D6AD-771C-E9BA-DEBAF99ED845}"/>
              </a:ext>
            </a:extLst>
          </p:cNvPr>
          <p:cNvSpPr txBox="1">
            <a:spLocks noGrp="1"/>
          </p:cNvSpPr>
          <p:nvPr>
            <p:ph type="title" idx="4294967295"/>
          </p:nvPr>
        </p:nvSpPr>
        <p:spPr>
          <a:xfrm>
            <a:off x="720000" y="717120"/>
            <a:ext cx="8460000" cy="1262520"/>
          </a:xfrm>
        </p:spPr>
        <p:txBody>
          <a:bodyPr/>
          <a:lstStyle/>
          <a:p>
            <a:pPr lvl="0"/>
            <a:r>
              <a:rPr lang="en-US" b="1" dirty="0">
                <a:solidFill>
                  <a:srgbClr val="FF0000"/>
                </a:solidFill>
                <a:latin typeface="Algerian" pitchFamily="82" charset="0"/>
              </a:rPr>
              <a:t>Threats</a:t>
            </a:r>
          </a:p>
        </p:txBody>
      </p:sp>
      <p:sp>
        <p:nvSpPr>
          <p:cNvPr id="3" name="Text Placeholder 2">
            <a:extLst>
              <a:ext uri="{FF2B5EF4-FFF2-40B4-BE49-F238E27FC236}">
                <a16:creationId xmlns:a16="http://schemas.microsoft.com/office/drawing/2014/main" id="{DA926111-1EDA-CE00-C566-81E01689AE94}"/>
              </a:ext>
            </a:extLst>
          </p:cNvPr>
          <p:cNvSpPr txBox="1">
            <a:spLocks noGrp="1"/>
          </p:cNvSpPr>
          <p:nvPr>
            <p:ph type="body" idx="4294967295"/>
          </p:nvPr>
        </p:nvSpPr>
        <p:spPr>
          <a:xfrm>
            <a:off x="1080000" y="2340000"/>
            <a:ext cx="7920000" cy="4320000"/>
          </a:xfrm>
        </p:spPr>
        <p:txBody>
          <a:bodyPr/>
          <a:lstStyle/>
          <a:p>
            <a:pPr lvl="0"/>
            <a:r>
              <a:rPr lang="en-US" b="1" dirty="0">
                <a:solidFill>
                  <a:schemeClr val="accent1">
                    <a:lumMod val="60000"/>
                    <a:lumOff val="40000"/>
                  </a:schemeClr>
                </a:solidFill>
                <a:latin typeface="Blackadder ITC" pitchFamily="82" charset="0"/>
              </a:rPr>
              <a:t>In SWOT Analysis T stands for Threats . Threats are the ways a person will follow for overcoming his weakness;-</a:t>
            </a:r>
          </a:p>
          <a:p>
            <a:pPr lvl="0">
              <a:buSzPct val="45000"/>
              <a:buFont typeface="StarSymbol"/>
              <a:buChar char="●"/>
            </a:pPr>
            <a:r>
              <a:rPr lang="en-US" b="1" dirty="0">
                <a:solidFill>
                  <a:schemeClr val="accent1">
                    <a:lumMod val="60000"/>
                    <a:lumOff val="40000"/>
                  </a:schemeClr>
                </a:solidFill>
                <a:latin typeface="Blackadder ITC" pitchFamily="82" charset="0"/>
              </a:rPr>
              <a:t>I will try to speak </a:t>
            </a:r>
            <a:r>
              <a:rPr lang="en-US" b="1" dirty="0" err="1">
                <a:solidFill>
                  <a:schemeClr val="accent1">
                    <a:lumMod val="60000"/>
                    <a:lumOff val="40000"/>
                  </a:schemeClr>
                </a:solidFill>
                <a:latin typeface="Blackadder ITC" pitchFamily="82" charset="0"/>
              </a:rPr>
              <a:t>english</a:t>
            </a:r>
            <a:r>
              <a:rPr lang="en-US" b="1" dirty="0">
                <a:solidFill>
                  <a:schemeClr val="accent1">
                    <a:lumMod val="60000"/>
                    <a:lumOff val="40000"/>
                  </a:schemeClr>
                </a:solidFill>
                <a:latin typeface="Blackadder ITC" pitchFamily="82" charset="0"/>
              </a:rPr>
              <a:t> among my classmates .</a:t>
            </a:r>
          </a:p>
          <a:p>
            <a:pPr lvl="0">
              <a:buSzPct val="45000"/>
              <a:buFont typeface="StarSymbol"/>
              <a:buChar char="●"/>
            </a:pPr>
            <a:r>
              <a:rPr lang="en-US" b="1" dirty="0">
                <a:solidFill>
                  <a:schemeClr val="accent1">
                    <a:lumMod val="60000"/>
                    <a:lumOff val="40000"/>
                  </a:schemeClr>
                </a:solidFill>
                <a:latin typeface="Blackadder ITC" pitchFamily="82" charset="0"/>
              </a:rPr>
              <a:t>I will learn science 1 hours daily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1" nodeType="clickEffect">
                                  <p:stCondLst>
                                    <p:cond delay="0"/>
                                  </p:stCondLst>
                                  <p:childTnLst>
                                    <p:animEffect transition="out" filter="barn(inVertical)">
                                      <p:cBhvr>
                                        <p:cTn id="26" dur="500"/>
                                        <p:tgtEl>
                                          <p:spTgt spid="3">
                                            <p:txEl>
                                              <p:pRg st="0" end="0"/>
                                            </p:txEl>
                                          </p:spTgt>
                                        </p:tgtEl>
                                      </p:cBhvr>
                                    </p:animEffect>
                                    <p:set>
                                      <p:cBhvr>
                                        <p:cTn id="2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grpId="1" nodeType="clickEffect">
                                  <p:stCondLst>
                                    <p:cond delay="0"/>
                                  </p:stCondLst>
                                  <p:childTnLst>
                                    <p:animEffect transition="out" filter="barn(inVertical)">
                                      <p:cBhvr>
                                        <p:cTn id="31" dur="500"/>
                                        <p:tgtEl>
                                          <p:spTgt spid="3">
                                            <p:txEl>
                                              <p:pRg st="1" end="1"/>
                                            </p:txEl>
                                          </p:spTgt>
                                        </p:tgtEl>
                                      </p:cBhvr>
                                    </p:animEffect>
                                    <p:set>
                                      <p:cBhvr>
                                        <p:cTn id="3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1" nodeType="clickEffect">
                                  <p:stCondLst>
                                    <p:cond delay="0"/>
                                  </p:stCondLst>
                                  <p:childTnLst>
                                    <p:animEffect transition="out" filter="barn(inVertical)">
                                      <p:cBhvr>
                                        <p:cTn id="36" dur="500"/>
                                        <p:tgtEl>
                                          <p:spTgt spid="3">
                                            <p:txEl>
                                              <p:pRg st="2" end="2"/>
                                            </p:txEl>
                                          </p:spTgt>
                                        </p:tgtEl>
                                      </p:cBhvr>
                                    </p:animEffect>
                                    <p:set>
                                      <p:cBhvr>
                                        <p:cTn id="3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2" presetClass="exit" presetSubtype="4" fill="hold" grpId="1" nodeType="clickEffect">
                                  <p:stCondLst>
                                    <p:cond delay="0"/>
                                  </p:stCondLst>
                                  <p:childTnLst>
                                    <p:anim calcmode="lin" valueType="num">
                                      <p:cBhvr additive="base">
                                        <p:cTn id="41" dur="500"/>
                                        <p:tgtEl>
                                          <p:spTgt spid="2"/>
                                        </p:tgtEl>
                                        <p:attrNameLst>
                                          <p:attrName>ppt_y</p:attrName>
                                        </p:attrNameLst>
                                      </p:cBhvr>
                                      <p:tavLst>
                                        <p:tav tm="0">
                                          <p:val>
                                            <p:strVal val="#ppt_y"/>
                                          </p:val>
                                        </p:tav>
                                        <p:tav tm="100000">
                                          <p:val>
                                            <p:strVal val="#ppt_y+#ppt_h*1.125000"/>
                                          </p:val>
                                        </p:tav>
                                      </p:tavLst>
                                    </p:anim>
                                    <p:animEffect transition="out" filter="wipe(down)">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C3C1-6E7D-5C10-E053-F3BA969FE33B}"/>
              </a:ext>
            </a:extLst>
          </p:cNvPr>
          <p:cNvSpPr txBox="1">
            <a:spLocks noGrp="1"/>
          </p:cNvSpPr>
          <p:nvPr>
            <p:ph type="title" idx="4294967295"/>
          </p:nvPr>
        </p:nvSpPr>
        <p:spPr>
          <a:xfrm>
            <a:off x="720000" y="717120"/>
            <a:ext cx="8460000" cy="1262520"/>
          </a:xfrm>
        </p:spPr>
        <p:txBody>
          <a:bodyPr/>
          <a:lstStyle/>
          <a:p>
            <a:pPr lvl="0"/>
            <a:r>
              <a:rPr lang="en-US" b="1" dirty="0">
                <a:solidFill>
                  <a:srgbClr val="FF0000"/>
                </a:solidFill>
                <a:latin typeface="Algerian" pitchFamily="82" charset="0"/>
              </a:rPr>
              <a:t>Thank you !!!</a:t>
            </a:r>
          </a:p>
        </p:txBody>
      </p:sp>
      <p:sp>
        <p:nvSpPr>
          <p:cNvPr id="3" name="Text Placeholder 2">
            <a:extLst>
              <a:ext uri="{FF2B5EF4-FFF2-40B4-BE49-F238E27FC236}">
                <a16:creationId xmlns:a16="http://schemas.microsoft.com/office/drawing/2014/main" id="{D405ACFB-8A0B-8097-14C2-04359DA69925}"/>
              </a:ext>
            </a:extLst>
          </p:cNvPr>
          <p:cNvSpPr txBox="1">
            <a:spLocks noGrp="1"/>
          </p:cNvSpPr>
          <p:nvPr>
            <p:ph type="body" idx="4294967295"/>
          </p:nvPr>
        </p:nvSpPr>
        <p:spPr>
          <a:xfrm>
            <a:off x="1080000" y="2340000"/>
            <a:ext cx="7920000" cy="4320000"/>
          </a:xfrm>
        </p:spPr>
        <p:txBody>
          <a:bodyPr/>
          <a:lstStyle/>
          <a:p>
            <a:pPr lvl="0"/>
            <a:r>
              <a:rPr lang="en-US" b="1" dirty="0">
                <a:solidFill>
                  <a:schemeClr val="accent1">
                    <a:lumMod val="60000"/>
                    <a:lumOff val="40000"/>
                  </a:schemeClr>
                </a:solidFill>
                <a:latin typeface="Blackadder ITC" pitchFamily="82" charset="0"/>
              </a:rPr>
              <a:t>At last I want to express my special thanks to my IT teacher Mr. Praveen Joshi who gave me this golden opportunity to create this presentation on topic SWOT Analysis which is very beneficial to me .</a:t>
            </a:r>
          </a:p>
          <a:p>
            <a:pPr lvl="0" algn="r"/>
            <a:r>
              <a:rPr lang="en-US" b="1" dirty="0">
                <a:solidFill>
                  <a:schemeClr val="accent1">
                    <a:lumMod val="60000"/>
                    <a:lumOff val="40000"/>
                  </a:schemeClr>
                </a:solidFill>
                <a:latin typeface="Blackadder ITC" pitchFamily="82" charset="0"/>
              </a:rPr>
              <a:t>(</a:t>
            </a:r>
            <a:r>
              <a:rPr lang="en-US" b="1" dirty="0" err="1">
                <a:solidFill>
                  <a:schemeClr val="accent1">
                    <a:lumMod val="60000"/>
                    <a:lumOff val="40000"/>
                  </a:schemeClr>
                </a:solidFill>
                <a:latin typeface="Blackadder ITC" pitchFamily="82" charset="0"/>
              </a:rPr>
              <a:t>Lokesh</a:t>
            </a:r>
            <a:r>
              <a:rPr lang="en-US" b="1" dirty="0">
                <a:solidFill>
                  <a:schemeClr val="accent1">
                    <a:lumMod val="60000"/>
                    <a:lumOff val="40000"/>
                  </a:schemeClr>
                </a:solidFill>
                <a:latin typeface="Blackadder ITC" pitchFamily="82" charset="0"/>
              </a:rPr>
              <a:t> </a:t>
            </a:r>
            <a:r>
              <a:rPr lang="en-US" b="1" dirty="0" err="1">
                <a:solidFill>
                  <a:schemeClr val="accent1">
                    <a:lumMod val="60000"/>
                    <a:lumOff val="40000"/>
                  </a:schemeClr>
                </a:solidFill>
                <a:latin typeface="Blackadder ITC" pitchFamily="82" charset="0"/>
              </a:rPr>
              <a:t>Bhouriyal</a:t>
            </a:r>
            <a:r>
              <a:rPr lang="en-US" b="1" dirty="0">
                <a:solidFill>
                  <a:schemeClr val="accent1">
                    <a:lumMod val="60000"/>
                    <a:lumOff val="40000"/>
                  </a:schemeClr>
                </a:solidFill>
                <a:latin typeface="Blackadder ITC" pitchFamily="8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xit" presetSubtype="32" fill="hold" grpId="1" nodeType="clickEffect">
                                  <p:stCondLst>
                                    <p:cond delay="0"/>
                                  </p:stCondLst>
                                  <p:childTnLst>
                                    <p:animEffect transition="out" filter="circle(out)">
                                      <p:cBhvr>
                                        <p:cTn id="21" dur="2000"/>
                                        <p:tgtEl>
                                          <p:spTgt spid="3">
                                            <p:txEl>
                                              <p:pRg st="0" end="0"/>
                                            </p:txEl>
                                          </p:spTgt>
                                        </p:tgtEl>
                                      </p:cBhvr>
                                    </p:animEffect>
                                    <p:set>
                                      <p:cBhvr>
                                        <p:cTn id="2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xit" presetSubtype="32" fill="hold" grpId="1" nodeType="clickEffect">
                                  <p:stCondLst>
                                    <p:cond delay="0"/>
                                  </p:stCondLst>
                                  <p:childTnLst>
                                    <p:animEffect transition="out" filter="circle(out)">
                                      <p:cBhvr>
                                        <p:cTn id="26" dur="2000"/>
                                        <p:tgtEl>
                                          <p:spTgt spid="3">
                                            <p:txEl>
                                              <p:pRg st="1" end="1"/>
                                            </p:txEl>
                                          </p:spTgt>
                                        </p:tgtEl>
                                      </p:cBhvr>
                                    </p:animEffect>
                                    <p:set>
                                      <p:cBhvr>
                                        <p:cTn id="2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1" nodeType="clickEffect">
                                  <p:stCondLst>
                                    <p:cond delay="0"/>
                                  </p:stCondLst>
                                  <p:childTnLst>
                                    <p:anim calcmode="lin" valueType="num">
                                      <p:cBhvr additive="base">
                                        <p:cTn id="31" dur="500"/>
                                        <p:tgtEl>
                                          <p:spTgt spid="2"/>
                                        </p:tgtEl>
                                        <p:attrNameLst>
                                          <p:attrName>ppt_x</p:attrName>
                                        </p:attrNameLst>
                                      </p:cBhvr>
                                      <p:tavLst>
                                        <p:tav tm="0">
                                          <p:val>
                                            <p:strVal val="ppt_x"/>
                                          </p:val>
                                        </p:tav>
                                        <p:tav tm="100000">
                                          <p:val>
                                            <p:strVal val="ppt_x"/>
                                          </p:val>
                                        </p:tav>
                                      </p:tavLst>
                                    </p:anim>
                                    <p:anim calcmode="lin" valueType="num">
                                      <p:cBhvr additive="base">
                                        <p:cTn id="32" dur="500"/>
                                        <p:tgtEl>
                                          <p:spTgt spid="2"/>
                                        </p:tgtEl>
                                        <p:attrNameLst>
                                          <p:attrName>ppt_y</p:attrName>
                                        </p:attrNameLst>
                                      </p:cBhvr>
                                      <p:tavLst>
                                        <p:tav tm="0">
                                          <p:val>
                                            <p:strVal val="ppt_y"/>
                                          </p:val>
                                        </p:tav>
                                        <p:tav tm="100000">
                                          <p:val>
                                            <p:strVal val="1+ppt_h/2"/>
                                          </p:val>
                                        </p:tav>
                                      </p:tavLst>
                                    </p:anim>
                                    <p:set>
                                      <p:cBhvr>
                                        <p:cTn id="3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theme/theme1.xml><?xml version="1.0" encoding="utf-8"?>
<a:theme xmlns:a="http://schemas.openxmlformats.org/drawingml/2006/main" name="lyt-win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../../../../Program%20Files%20(x86)/OpenOffice%204/share/template/en-US/layout/lyt-wine.otp</Template>
  <TotalTime>15</TotalTime>
  <Words>260</Words>
  <Application>Microsoft Office PowerPoint</Application>
  <PresentationFormat>Custom</PresentationFormat>
  <Paragraphs>52</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Algerian</vt:lpstr>
      <vt:lpstr>Arial</vt:lpstr>
      <vt:lpstr>Arial Unicode MS</vt:lpstr>
      <vt:lpstr>Blackadder ITC</vt:lpstr>
      <vt:lpstr>Calibri</vt:lpstr>
      <vt:lpstr>StarSymbol</vt:lpstr>
      <vt:lpstr>Tahoma</vt:lpstr>
      <vt:lpstr>Times New Roman</vt:lpstr>
      <vt:lpstr>lyt-wine</vt:lpstr>
      <vt:lpstr>Ever Green Sr. sec. school</vt:lpstr>
      <vt:lpstr>Content</vt:lpstr>
      <vt:lpstr>Strength</vt:lpstr>
      <vt:lpstr>Weakness</vt:lpstr>
      <vt:lpstr>Opportunity</vt:lpstr>
      <vt:lpstr>Threats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dc:title>
  <dc:creator>vinay </dc:creator>
  <dc:description>Presentation Layout Template</dc:description>
  <cp:lastModifiedBy>Govindam</cp:lastModifiedBy>
  <cp:revision>8</cp:revision>
  <dcterms:created xsi:type="dcterms:W3CDTF">2084-09-21T15:07:14Z</dcterms:created>
  <dcterms:modified xsi:type="dcterms:W3CDTF">2022-11-21T11:05:36Z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