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50978F2-2CAA-4DAD-B4AA-D650DCAB8931}" type="datetimeFigureOut">
              <a:rPr lang="en-IN" smtClean="0"/>
              <a:t>12-05-2022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E333CB-7F51-465D-9B9E-B5A9B1BD898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916832"/>
            <a:ext cx="8316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Britannic Bold" pitchFamily="34" charset="0"/>
              </a:rPr>
              <a:t>SWOT ANALYSIS</a:t>
            </a:r>
            <a:endParaRPr lang="en-IN" sz="8800" dirty="0">
              <a:latin typeface="Britannic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5476241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Bahnschrift Light" pitchFamily="34" charset="0"/>
              </a:rPr>
              <a:t>By- ADITYA SINGH RATHORE</a:t>
            </a:r>
            <a:endParaRPr lang="en-IN" sz="36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1196752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Britannic Bold" pitchFamily="34" charset="0"/>
              </a:rPr>
              <a:t>STRENGTH</a:t>
            </a:r>
            <a:endParaRPr lang="en-IN" sz="8800" dirty="0"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924944"/>
            <a:ext cx="60798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>
                <a:latin typeface="Bahnschrift Light" pitchFamily="34" charset="0"/>
              </a:rPr>
              <a:t>TIME MANAGEMENT- </a:t>
            </a:r>
            <a:r>
              <a:rPr lang="en-IN" sz="2500" dirty="0" smtClean="0">
                <a:latin typeface="Bahnschrift Light" pitchFamily="34" charset="0"/>
              </a:rPr>
              <a:t>I am good at managing time. I am able to take out time to study, watch TV, play video games and I am still left with a lot of 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500" dirty="0"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>
                <a:latin typeface="Bahnschrift Light" pitchFamily="34" charset="0"/>
              </a:rPr>
              <a:t>OPTIMISTIC- </a:t>
            </a:r>
            <a:r>
              <a:rPr lang="en-IN" sz="2500" dirty="0" smtClean="0">
                <a:latin typeface="Bahnschrift Light" pitchFamily="34" charset="0"/>
              </a:rPr>
              <a:t> I am very optimistic and I often end up finding good in bad.</a:t>
            </a:r>
            <a:endParaRPr lang="en-IN" sz="2500" b="1" dirty="0">
              <a:latin typeface="Bahnschrift Ligh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04" y="3474670"/>
            <a:ext cx="2489076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4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556792"/>
            <a:ext cx="5544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/>
              <a:t>DISCIPLINED- </a:t>
            </a:r>
            <a:r>
              <a:rPr lang="en-IN" sz="2500" dirty="0" smtClean="0"/>
              <a:t> I am a disciplined student and am in full control how I spend my 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/>
              <a:t>STRATEGIC THINKER- </a:t>
            </a:r>
            <a:r>
              <a:rPr lang="en-IN" sz="2500" dirty="0" smtClean="0"/>
              <a:t>I often end up creating a full strategy of how I would be completing my work or be preparing for any examination.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/>
              <a:t>CONFIDENT- </a:t>
            </a:r>
            <a:r>
              <a:rPr lang="en-IN" sz="2500" dirty="0" smtClean="0"/>
              <a:t>I have a deep sense of confidence, in fact I believe in myself more than anyone else.</a:t>
            </a:r>
            <a:endParaRPr lang="en-IN" sz="25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24" y="2564904"/>
            <a:ext cx="2055695" cy="2055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90195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688" y="1019315"/>
            <a:ext cx="6336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Britannic Bold" pitchFamily="34" charset="0"/>
              </a:rPr>
              <a:t>WEAKNESS</a:t>
            </a:r>
            <a:endParaRPr lang="en-IN" sz="8800" dirty="0"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65527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>
                <a:latin typeface="Bahnschrift Light" pitchFamily="34" charset="0"/>
              </a:rPr>
              <a:t>POOR PEOPLE SKILLS- </a:t>
            </a:r>
            <a:r>
              <a:rPr lang="en-IN" sz="2500" dirty="0" smtClean="0">
                <a:latin typeface="Bahnschrift Light" pitchFamily="34" charset="0"/>
              </a:rPr>
              <a:t> Though I am good at addressing a crowd about a certain topic but my interpersonal communication skills aren’t up to the mark.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500" dirty="0" smtClean="0"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500" b="1" dirty="0" smtClean="0">
                <a:latin typeface="Bahnschrift Light" pitchFamily="34" charset="0"/>
              </a:rPr>
              <a:t>POOR HANDWRITING- </a:t>
            </a:r>
            <a:r>
              <a:rPr lang="en-IN" sz="2500" dirty="0" smtClean="0">
                <a:latin typeface="Bahnschrift Light" pitchFamily="34" charset="0"/>
              </a:rPr>
              <a:t> My handwriting is really pathetic. I have been told by many teachers to improve my handwriting.</a:t>
            </a:r>
            <a:endParaRPr lang="en-IN" sz="2500" b="1" dirty="0" smtClean="0"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500" dirty="0" smtClean="0"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5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478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040" y="1556792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latin typeface="Britannic Bold" pitchFamily="34" charset="0"/>
              </a:rPr>
              <a:t>OPPORTUNITIES</a:t>
            </a:r>
            <a:endParaRPr lang="en-IN" sz="8800" b="1" dirty="0"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531977"/>
            <a:ext cx="8784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600" dirty="0" smtClean="0">
                <a:latin typeface="Bahnschrift Light" pitchFamily="34" charset="0"/>
              </a:rPr>
              <a:t>I am good at public speaking so I have won prizes in speech competitions and extempore.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600" dirty="0" smtClean="0">
                <a:latin typeface="Bahnschrift Light" pitchFamily="34" charset="0"/>
              </a:rPr>
              <a:t>I have won prizes in chess competition.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600" dirty="0" smtClean="0">
                <a:latin typeface="Bahnschrift Light" pitchFamily="34" charset="0"/>
              </a:rPr>
              <a:t>I have won prizes in olympiads.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500" dirty="0"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500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4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908720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latin typeface="Britannic Bold" pitchFamily="34" charset="0"/>
              </a:rPr>
              <a:t>THREATS</a:t>
            </a:r>
            <a:endParaRPr lang="en-IN" sz="8800" dirty="0"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852936"/>
            <a:ext cx="81369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Bahnschrift Light" pitchFamily="34" charset="0"/>
              </a:rPr>
              <a:t>Distracted- </a:t>
            </a:r>
            <a:r>
              <a:rPr lang="en-US" sz="2500" dirty="0" smtClean="0">
                <a:latin typeface="Bahnschrift Light" pitchFamily="34" charset="0"/>
              </a:rPr>
              <a:t>I get distracted easily. I find that I am not able to study when the temperature is too high or there are noises in the background. This is why I am not able to study during free periods at school.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Bahnschrift Light" pitchFamily="34" charset="0"/>
              </a:rPr>
              <a:t>Lazy- </a:t>
            </a:r>
            <a:r>
              <a:rPr lang="en-US" sz="2500" dirty="0" smtClean="0">
                <a:latin typeface="Bahnschrift Light" pitchFamily="34" charset="0"/>
              </a:rPr>
              <a:t> I am quite lazy sometimes and it takes a lot of encouragement or motivation to even make myself convinced to complete my school assignments.</a:t>
            </a:r>
            <a:endParaRPr lang="en-IN" sz="25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027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6062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  <a:endParaRPr lang="en-IN" sz="1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620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126</TotalTime>
  <Words>273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2022-05-02T09:23:10Z</dcterms:created>
  <dcterms:modified xsi:type="dcterms:W3CDTF">2022-05-12T12:40:46Z</dcterms:modified>
</cp:coreProperties>
</file>