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0FF7FB5-EDBA-4B57-A234-2E3AB8C34D7B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E3E8A3D-5F0B-4368-82A7-449B4975A6B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6800" y="685800"/>
            <a:ext cx="8062912" cy="1470025"/>
          </a:xfrm>
        </p:spPr>
        <p:txBody>
          <a:bodyPr/>
          <a:lstStyle/>
          <a:p>
            <a:r>
              <a:rPr lang="en-US" dirty="0" smtClean="0"/>
              <a:t>SWOT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BY-AKHILESH BHANDARI</a:t>
            </a:r>
          </a:p>
          <a:p>
            <a:r>
              <a:rPr lang="en-US" dirty="0" smtClean="0"/>
              <a:t>CLASS-10D</a:t>
            </a:r>
          </a:p>
          <a:p>
            <a:r>
              <a:rPr lang="en-US" dirty="0" smtClean="0"/>
              <a:t>THANKYOU SIR FOR GIVING ME THIS OPPURRTUNITIES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STANDS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S-STRENGHT</a:t>
            </a:r>
          </a:p>
          <a:p>
            <a:r>
              <a:rPr lang="en-US" dirty="0" smtClean="0"/>
              <a:t>W-WEAKNESS</a:t>
            </a:r>
          </a:p>
          <a:p>
            <a:r>
              <a:rPr lang="en-US" dirty="0" smtClean="0"/>
              <a:t>O-OPPURTUNITIES</a:t>
            </a:r>
          </a:p>
          <a:p>
            <a:r>
              <a:rPr lang="en-US" dirty="0" smtClean="0"/>
              <a:t>T-THREATS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MY FIRST STRENGHT IS THAT I AM A GOOD LEARNER.</a:t>
            </a:r>
          </a:p>
          <a:p>
            <a:r>
              <a:rPr lang="en-US" dirty="0" smtClean="0"/>
              <a:t>AND I AM A BUISNESS MINDER.</a:t>
            </a:r>
          </a:p>
          <a:p>
            <a:r>
              <a:rPr lang="en-US" dirty="0" smtClean="0"/>
              <a:t>I AM GOOD AT POLITICS.I CAN UNDERSTAND THE TRUE THINGS AND FALSE THING.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MY FIRST WEAKNESS IS THAT I AM NOT GOOD AT THE ACADEMICS PART.</a:t>
            </a:r>
          </a:p>
          <a:p>
            <a:r>
              <a:rPr lang="en-US" dirty="0" smtClean="0"/>
              <a:t>I HASITATE IN FRONT OF GROUP OF PEOPLE.</a:t>
            </a:r>
          </a:p>
          <a:p>
            <a:r>
              <a:rPr lang="en-US" dirty="0" smtClean="0"/>
              <a:t>I AM NOT GOOD IN MATHS AND SCIENCE.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OPPURTUNITIES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OPPURTUNITIES ARE-</a:t>
            </a:r>
          </a:p>
          <a:p>
            <a:r>
              <a:rPr lang="en-US" dirty="0" smtClean="0"/>
              <a:t>I AM GOOD AT OUTDOOR GAMES.</a:t>
            </a:r>
          </a:p>
          <a:p>
            <a:r>
              <a:rPr lang="en-US" dirty="0" smtClean="0"/>
              <a:t>I AM WON IN VOLLEYBALL MATCH AS A SETER.</a:t>
            </a:r>
          </a:p>
          <a:p>
            <a:r>
              <a:rPr lang="en-US" dirty="0" smtClean="0"/>
              <a:t>I ALSO WON IN 200M RACE.</a:t>
            </a:r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THREATS IS THAT-</a:t>
            </a:r>
          </a:p>
          <a:p>
            <a:r>
              <a:rPr lang="en-US" dirty="0" smtClean="0"/>
              <a:t>I AM WORKING ON MY ACADEMICS.</a:t>
            </a:r>
          </a:p>
          <a:p>
            <a:r>
              <a:rPr lang="en-US" dirty="0" smtClean="0"/>
              <a:t>I AM ASLO WORKING ON MY MATHS AND SCIENCE. BY DOING PRACTICE DAILY.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838200"/>
            <a:ext cx="8062912" cy="1470025"/>
          </a:xfrm>
        </p:spPr>
        <p:txBody>
          <a:bodyPr/>
          <a:lstStyle/>
          <a:p>
            <a:r>
              <a:rPr lang="en-US" dirty="0" smtClean="0"/>
              <a:t>THANKYOU EVERYONE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062912" cy="1752600"/>
          </a:xfrm>
        </p:spPr>
        <p:txBody>
          <a:bodyPr/>
          <a:lstStyle/>
          <a:p>
            <a:r>
              <a:rPr lang="en-US" dirty="0" smtClean="0"/>
              <a:t>FOR GIVING YOUR PRECIOUS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151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SWOT ANALYSIS </vt:lpstr>
      <vt:lpstr>SWOT STANDS FOR</vt:lpstr>
      <vt:lpstr>STRENGHT</vt:lpstr>
      <vt:lpstr>WEAKNESS</vt:lpstr>
      <vt:lpstr>OPPURTUNITIES</vt:lpstr>
      <vt:lpstr>THREATS</vt:lpstr>
      <vt:lpstr>THANKYOU EVERYONE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</dc:title>
  <dc:creator>ishu</dc:creator>
  <cp:lastModifiedBy>ishu</cp:lastModifiedBy>
  <cp:revision>2</cp:revision>
  <dcterms:created xsi:type="dcterms:W3CDTF">2022-10-18T14:59:45Z</dcterms:created>
  <dcterms:modified xsi:type="dcterms:W3CDTF">2022-10-18T15:12:45Z</dcterms:modified>
</cp:coreProperties>
</file>