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72" autoAdjust="0"/>
    <p:restoredTop sz="86462" autoAdjust="0"/>
  </p:normalViewPr>
  <p:slideViewPr>
    <p:cSldViewPr>
      <p:cViewPr varScale="1">
        <p:scale>
          <a:sx n="74" d="100"/>
          <a:sy n="74" d="100"/>
        </p:scale>
        <p:origin x="-4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2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F0EC6-AE4C-410E-9F94-B875E4D9EFCD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B810C-F57B-4849-A8D1-8B9D1E6CA6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3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B810C-F57B-4849-A8D1-8B9D1E6CA6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4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B2F5CFFF-B45C-45B2-96D4-83EF927EA26B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4B48-C851-4549-87AE-65F356CF6E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CFFF-B45C-45B2-96D4-83EF927EA26B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4B48-C851-4549-87AE-65F356CF6E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CFFF-B45C-45B2-96D4-83EF927EA26B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4B48-C851-4549-87AE-65F356CF6E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CFFF-B45C-45B2-96D4-83EF927EA26B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4B48-C851-4549-87AE-65F356CF6EB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CFFF-B45C-45B2-96D4-83EF927EA26B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4B48-C851-4549-87AE-65F356CF6EB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CFFF-B45C-45B2-96D4-83EF927EA26B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4B48-C851-4549-87AE-65F356CF6E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CFFF-B45C-45B2-96D4-83EF927EA26B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4B48-C851-4549-87AE-65F356CF6E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CFFF-B45C-45B2-96D4-83EF927EA26B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4B48-C851-4549-87AE-65F356CF6EB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CFFF-B45C-45B2-96D4-83EF927EA26B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4B48-C851-4549-87AE-65F356CF6E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CFFF-B45C-45B2-96D4-83EF927EA26B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4B48-C851-4549-87AE-65F356CF6EB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5CFFF-B45C-45B2-96D4-83EF927EA26B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4B48-C851-4549-87AE-65F356CF6EB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2F5CFFF-B45C-45B2-96D4-83EF927EA26B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481D4B48-C851-4549-87AE-65F356CF6EB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SWOT ANALYASIS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NAME- ANISH</a:t>
            </a:r>
          </a:p>
          <a:p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CLASS- 10</a:t>
            </a:r>
            <a:r>
              <a:rPr lang="en-US" sz="2000" baseline="30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</a:t>
            </a:r>
          </a:p>
          <a:p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ROLL NO. – 5</a:t>
            </a:r>
          </a:p>
          <a:p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SCHOOL- EVER GREEN SR SEC SCHOOL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121224"/>
            <a:ext cx="4572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en-US" sz="1700" spc="30" dirty="0">
                <a:solidFill>
                  <a:srgbClr val="FFFFFF"/>
                </a:solidFill>
                <a:latin typeface="Arial Narrow"/>
              </a:rPr>
              <a:t>IF I WILL DO SOME WORK THEN I WILL PUT MY 100% EFFOTRS</a:t>
            </a:r>
          </a:p>
        </p:txBody>
      </p:sp>
    </p:spTree>
    <p:extLst>
      <p:ext uri="{BB962C8B-B14F-4D97-AF65-F5344CB8AC3E}">
        <p14:creationId xmlns:p14="http://schemas.microsoft.com/office/powerpoint/2010/main" val="9354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 -  STRENGTH</a:t>
            </a:r>
          </a:p>
          <a:p>
            <a:pPr marL="13716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 -  WEAKNESS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 – OPPORTUNITIES</a:t>
            </a:r>
          </a:p>
          <a:p>
            <a:endParaRPr lang="en-US" dirty="0"/>
          </a:p>
          <a:p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T -  THREATS</a:t>
            </a:r>
          </a:p>
        </p:txBody>
      </p:sp>
    </p:spTree>
    <p:extLst>
      <p:ext uri="{BB962C8B-B14F-4D97-AF65-F5344CB8AC3E}">
        <p14:creationId xmlns:p14="http://schemas.microsoft.com/office/powerpoint/2010/main" val="10235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ABOUT SWOT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SWOT IS VERY INTERESTING AND IMPORTANT TOPIC IN OUR LIFE </a:t>
            </a:r>
          </a:p>
          <a:p>
            <a:r>
              <a:rPr lang="en-US" dirty="0" smtClean="0"/>
              <a:t>IT IS EXPRESS OUR  SKILLS IN FRONT OF OUR ELDERS AND OUR TEACHER</a:t>
            </a:r>
          </a:p>
        </p:txBody>
      </p:sp>
    </p:spTree>
    <p:extLst>
      <p:ext uri="{BB962C8B-B14F-4D97-AF65-F5344CB8AC3E}">
        <p14:creationId xmlns:p14="http://schemas.microsoft.com/office/powerpoint/2010/main" val="90376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848600" cy="4251960"/>
          </a:xfrm>
        </p:spPr>
        <p:txBody>
          <a:bodyPr/>
          <a:lstStyle/>
          <a:p>
            <a:r>
              <a:rPr lang="en-US" dirty="0" smtClean="0"/>
              <a:t>MY SRENGTH IS THAT I AM  GOOD IN FOOTBALL</a:t>
            </a:r>
          </a:p>
          <a:p>
            <a:r>
              <a:rPr lang="en-US" dirty="0" smtClean="0"/>
              <a:t>I  AM A  GOOD ESPORTS PLAYER IN FREE FIRE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153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WEAKNESS IS THAT I AM NOT GOOD IN LEARNING AND WRITING</a:t>
            </a:r>
          </a:p>
          <a:p>
            <a:r>
              <a:rPr lang="en-US" dirty="0" smtClean="0"/>
              <a:t>I FEEL VERY NERVOUS IF I DELIVER SOME TOPIC IN FRONT OF MANY PEOPLE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6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dirty="0" smtClean="0"/>
              <a:t>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I HAVE GOT MANY MADELS IN RUNNING COMPETION</a:t>
            </a:r>
          </a:p>
          <a:p>
            <a:pPr marL="0" indent="0">
              <a:buNone/>
            </a:pPr>
            <a:r>
              <a:rPr lang="en-US" dirty="0" smtClean="0"/>
              <a:t>I HAVE ACCHIEVED CERTIFICATE IN CYCLE COMPETION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732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NOT GOOD IN COMMUNICATION SKILLS BUT I AM IMPROVING IT </a:t>
            </a:r>
          </a:p>
          <a:p>
            <a:r>
              <a:rPr lang="en-US" dirty="0" smtClean="0"/>
              <a:t>I AM NOT GOOD IN READING AND WRITING SKILLS SO I AM IMPROVING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0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28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54</TotalTime>
  <Words>163</Words>
  <Application>Microsoft Office PowerPoint</Application>
  <PresentationFormat>On-screen Show (4:3)</PresentationFormat>
  <Paragraphs>34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Couture</vt:lpstr>
      <vt:lpstr>SWOT ANALYASIS</vt:lpstr>
      <vt:lpstr>CONTENT </vt:lpstr>
      <vt:lpstr>INFORMATION ABOUT SWOT</vt:lpstr>
      <vt:lpstr>STRENGTH</vt:lpstr>
      <vt:lpstr>WEAKNESS</vt:lpstr>
      <vt:lpstr>opportunities</vt:lpstr>
      <vt:lpstr>THREATS</vt:lpstr>
      <vt:lpstr>THANKYOU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 ANALYASIS</dc:title>
  <dc:creator>student2</dc:creator>
  <cp:lastModifiedBy>student2</cp:lastModifiedBy>
  <cp:revision>10</cp:revision>
  <dcterms:created xsi:type="dcterms:W3CDTF">2022-07-13T18:32:02Z</dcterms:created>
  <dcterms:modified xsi:type="dcterms:W3CDTF">2022-07-22T23:25:14Z</dcterms:modified>
</cp:coreProperties>
</file>