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2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A5566A-A3F1-08EC-11E9-42C15331C7ED}"/>
              </a:ext>
            </a:extLst>
          </p:cNvPr>
          <p:cNvSpPr txBox="1"/>
          <p:nvPr/>
        </p:nvSpPr>
        <p:spPr>
          <a:xfrm>
            <a:off x="5184074" y="251212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8FC3E7-E955-3321-00A6-45BBAAF0933C}"/>
              </a:ext>
            </a:extLst>
          </p:cNvPr>
          <p:cNvSpPr txBox="1"/>
          <p:nvPr/>
        </p:nvSpPr>
        <p:spPr>
          <a:xfrm>
            <a:off x="3355273" y="1126673"/>
            <a:ext cx="50254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/>
              <a:t>EVERGREEN SR. SEC.</a:t>
            </a:r>
          </a:p>
          <a:p>
            <a:pPr algn="ctr"/>
            <a:r>
              <a:rPr lang="en-US" sz="3200" b="1" i="1" u="sng" dirty="0"/>
              <a:t> SCHOOL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73E6D5-E3FC-09B6-E0D2-711C1D1FD31E}"/>
              </a:ext>
            </a:extLst>
          </p:cNvPr>
          <p:cNvSpPr txBox="1"/>
          <p:nvPr/>
        </p:nvSpPr>
        <p:spPr>
          <a:xfrm>
            <a:off x="1893619" y="3140597"/>
            <a:ext cx="465018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latin typeface="Aharoni" panose="02000000000000000000" pitchFamily="2" charset="0"/>
                <a:ea typeface="Aharoni" panose="02000000000000000000" pitchFamily="2" charset="0"/>
              </a:rPr>
              <a:t>Presentation By :  AYUSH BHATIA </a:t>
            </a:r>
          </a:p>
          <a:p>
            <a:endParaRPr lang="en-US" sz="2000" dirty="0">
              <a:latin typeface="Aharoni" panose="02000000000000000000" pitchFamily="2" charset="0"/>
              <a:ea typeface="Aharoni" panose="02000000000000000000" pitchFamily="2" charset="0"/>
            </a:endParaRPr>
          </a:p>
          <a:p>
            <a:endParaRPr lang="en-US" sz="2000" dirty="0">
              <a:latin typeface="Aharoni" panose="02000000000000000000" pitchFamily="2" charset="0"/>
              <a:ea typeface="Aharoni" panose="02000000000000000000" pitchFamily="2" charset="0"/>
            </a:endParaRPr>
          </a:p>
          <a:p>
            <a:r>
              <a:rPr lang="en-US" sz="2000" dirty="0">
                <a:latin typeface="Aharoni" panose="02000000000000000000" pitchFamily="2" charset="0"/>
                <a:ea typeface="Aharoni" panose="02000000000000000000" pitchFamily="2" charset="0"/>
              </a:rPr>
              <a:t>Class : 10 D</a:t>
            </a:r>
          </a:p>
        </p:txBody>
      </p:sp>
    </p:spTree>
    <p:extLst>
      <p:ext uri="{BB962C8B-B14F-4D97-AF65-F5344CB8AC3E}">
        <p14:creationId xmlns:p14="http://schemas.microsoft.com/office/powerpoint/2010/main" val="72297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B827-2D9E-5C68-92DE-537A6F83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799" y="671445"/>
            <a:ext cx="6012759" cy="1270660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Swot</a:t>
            </a:r>
            <a:r>
              <a:rPr lang="en-US" sz="4400" dirty="0">
                <a:solidFill>
                  <a:schemeClr val="bg2">
                    <a:lumMod val="20000"/>
                    <a:lumOff val="80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1E40A-FA09-18E0-5A4D-75AE26F61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898" y="-2453684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-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E4E31DA-A559-CEB5-6252-CDA9351D7376}"/>
              </a:ext>
            </a:extLst>
          </p:cNvPr>
          <p:cNvSpPr txBox="1">
            <a:spLocks/>
          </p:cNvSpPr>
          <p:nvPr/>
        </p:nvSpPr>
        <p:spPr>
          <a:xfrm>
            <a:off x="838201" y="838201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7319AE-ED39-3288-0301-606CC3B481FD}"/>
              </a:ext>
            </a:extLst>
          </p:cNvPr>
          <p:cNvSpPr txBox="1"/>
          <p:nvPr/>
        </p:nvSpPr>
        <p:spPr>
          <a:xfrm>
            <a:off x="1390898" y="2294468"/>
            <a:ext cx="7912409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Batang" panose="020B0502040504020204" pitchFamily="34" charset="0"/>
              </a:rPr>
              <a:t> STRENGTH  -  Basically my strengths are all those things which always motivate me to do better. 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Batang" panose="020B0502040504020204" pitchFamily="34" charset="0"/>
              </a:rPr>
              <a:t>I am 15 , and I believe that my communication skills are not the best but enough good. I am a polite speaker and my friendship personality is my great strength.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Batang" panose="020B0502040504020204" pitchFamily="34" charset="0"/>
              </a:rPr>
              <a:t>I am also a young and less experienced boxer and I know how to box good.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Batang" panose="020B0502040504020204" pitchFamily="34" charset="0"/>
              </a:rPr>
              <a:t>I am good in debates and I can debate on important social issues 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20000"/>
                  <a:lumOff val="80000"/>
                </a:schemeClr>
              </a:solidFill>
              <a:latin typeface="Batang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280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D10A-0ED2-E152-093F-B509F8E6F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5838" y="661997"/>
            <a:ext cx="4079421" cy="679915"/>
          </a:xfrm>
        </p:spPr>
        <p:txBody>
          <a:bodyPr anchor="ctr"/>
          <a:lstStyle/>
          <a:p>
            <a:pPr algn="l" rtl="1"/>
            <a:r>
              <a:rPr lang="en-US" dirty="0"/>
              <a:t>Weaknesses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87E23-2885-DC4B-1FA9-28969117D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425094"/>
            <a:ext cx="5660076" cy="291484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Nobody is perfect and everybody has some weaknesses.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64A6BE-321C-E459-E101-FEBA275B72B4}"/>
              </a:ext>
            </a:extLst>
          </p:cNvPr>
          <p:cNvSpPr txBox="1"/>
          <p:nvPr/>
        </p:nvSpPr>
        <p:spPr>
          <a:xfrm>
            <a:off x="817419" y="230183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D0246-C875-3A94-CCD0-44F07F95BA7B}"/>
              </a:ext>
            </a:extLst>
          </p:cNvPr>
          <p:cNvSpPr txBox="1"/>
          <p:nvPr/>
        </p:nvSpPr>
        <p:spPr>
          <a:xfrm>
            <a:off x="5184074" y="251212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50CD3-678A-5058-919E-A0431CA57DDB}"/>
              </a:ext>
            </a:extLst>
          </p:cNvPr>
          <p:cNvSpPr txBox="1"/>
          <p:nvPr/>
        </p:nvSpPr>
        <p:spPr>
          <a:xfrm>
            <a:off x="5184074" y="251212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32820B-3117-1288-2620-4652A228F75F}"/>
              </a:ext>
            </a:extLst>
          </p:cNvPr>
          <p:cNvSpPr txBox="1"/>
          <p:nvPr/>
        </p:nvSpPr>
        <p:spPr>
          <a:xfrm>
            <a:off x="5184074" y="251212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4647F6-520F-40C4-05C1-FD0B095FB140}"/>
              </a:ext>
            </a:extLst>
          </p:cNvPr>
          <p:cNvSpPr txBox="1"/>
          <p:nvPr/>
        </p:nvSpPr>
        <p:spPr>
          <a:xfrm>
            <a:off x="5184074" y="251212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56CE0A-BCF0-B173-BDE5-B9A0C956FA1D}"/>
              </a:ext>
            </a:extLst>
          </p:cNvPr>
          <p:cNvSpPr txBox="1"/>
          <p:nvPr/>
        </p:nvSpPr>
        <p:spPr>
          <a:xfrm>
            <a:off x="5184074" y="251212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1D623A-9DAE-28C2-E75F-FC114B7B6ADC}"/>
              </a:ext>
            </a:extLst>
          </p:cNvPr>
          <p:cNvSpPr txBox="1"/>
          <p:nvPr/>
        </p:nvSpPr>
        <p:spPr>
          <a:xfrm>
            <a:off x="5184074" y="191836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E92ECB-B7B3-6A90-0EE3-1FF1CF67E8E5}"/>
              </a:ext>
            </a:extLst>
          </p:cNvPr>
          <p:cNvSpPr txBox="1"/>
          <p:nvPr/>
        </p:nvSpPr>
        <p:spPr>
          <a:xfrm>
            <a:off x="817419" y="2439055"/>
            <a:ext cx="77427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latin typeface="Arial Nova Cond" panose="02000000000000000000" pitchFamily="2" charset="0"/>
                <a:ea typeface="Arial Nova Cond" panose="02000000000000000000" pitchFamily="2" charset="0"/>
              </a:rPr>
              <a:t>My one of the major weakness is I gets distracted easily. Music , TV , sleeping are some of the most distracting activities of mine.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latin typeface="Arial Nova Cond" panose="02000000000000000000" pitchFamily="2" charset="0"/>
                <a:ea typeface="Arial Nova Cond" panose="02000000000000000000" pitchFamily="2" charset="0"/>
              </a:rPr>
              <a:t>I sometimes have shy nature which makes me to deal some minor problems 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latin typeface="Arial Nova Cond" panose="02000000000000000000" pitchFamily="2" charset="0"/>
                <a:ea typeface="Arial Nova Cond" panose="02000000000000000000" pitchFamily="2" charset="0"/>
              </a:rPr>
              <a:t>I easily trusts everybody whom I am frank, this sometimes becomes a problem of stress to me 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661D1F-E46C-21D8-D43C-637EABA5E3CE}"/>
              </a:ext>
            </a:extLst>
          </p:cNvPr>
          <p:cNvSpPr txBox="1"/>
          <p:nvPr/>
        </p:nvSpPr>
        <p:spPr>
          <a:xfrm>
            <a:off x="1731819" y="4304854"/>
            <a:ext cx="6654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I always tries my best in what I am engaged , and I don’t think that I am a person of weakness so that’s all about my weaknesses!! </a:t>
            </a:r>
          </a:p>
        </p:txBody>
      </p:sp>
    </p:spTree>
    <p:extLst>
      <p:ext uri="{BB962C8B-B14F-4D97-AF65-F5344CB8AC3E}">
        <p14:creationId xmlns:p14="http://schemas.microsoft.com/office/powerpoint/2010/main" val="143866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1CAE4-3A9F-EDF5-C08C-19351D11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Opportunities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30A7-959D-3695-B344-7476D9752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408" y="2300842"/>
            <a:ext cx="8282543" cy="2078183"/>
          </a:xfrm>
        </p:spPr>
        <p:txBody>
          <a:bodyPr>
            <a:noAutofit/>
          </a:bodyPr>
          <a:lstStyle/>
          <a:p>
            <a:r>
              <a:rPr lang="en-US" sz="2000" dirty="0"/>
              <a:t>If I talk about my opportunities than I would firstly like to mention the certificates and medals that I have won in many debates competitions, twin win speaking competitions and few in speech competitions.</a:t>
            </a:r>
          </a:p>
          <a:p>
            <a:r>
              <a:rPr lang="en-US" sz="2000" dirty="0"/>
              <a:t>Secondly, I have played district level boxing match an was also got the chance to play state!</a:t>
            </a:r>
          </a:p>
          <a:p>
            <a:r>
              <a:rPr lang="en-US" sz="2000" dirty="0"/>
              <a:t>Given tough entrance exams, many exams of study related companies 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3823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8F1B-5084-FFAC-CD3C-50C7D935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Threats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A1EF3-06D2-52D2-1486-B34735D42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905" y="2431472"/>
            <a:ext cx="8839199" cy="1995056"/>
          </a:xfrm>
        </p:spPr>
        <p:txBody>
          <a:bodyPr>
            <a:noAutofit/>
          </a:bodyPr>
          <a:lstStyle/>
          <a:p>
            <a:r>
              <a:rPr lang="en-US" sz="2000" dirty="0"/>
              <a:t>Working on focus related exercises. </a:t>
            </a:r>
          </a:p>
          <a:p>
            <a:r>
              <a:rPr lang="en-US" sz="2000" dirty="0"/>
              <a:t>Trying some basic rules which helps to not get distracted. </a:t>
            </a:r>
          </a:p>
          <a:p>
            <a:r>
              <a:rPr lang="en-US" sz="2000" dirty="0"/>
              <a:t>Developing my personality so that I can feel free to put may Point of views </a:t>
            </a:r>
            <a:r>
              <a:rPr lang="en-US" sz="2000" dirty="0" err="1"/>
              <a:t>infront</a:t>
            </a:r>
            <a:r>
              <a:rPr lang="en-US" sz="2000" dirty="0"/>
              <a:t> of a gathering </a:t>
            </a:r>
          </a:p>
          <a:p>
            <a:r>
              <a:rPr lang="en-US" sz="2000" dirty="0"/>
              <a:t>I too practices shadow which makes me feel active. </a:t>
            </a:r>
          </a:p>
          <a:p>
            <a:r>
              <a:rPr lang="en-US" sz="2000" dirty="0"/>
              <a:t>I am working on my reading skills these days! It may help in become a good observer and a quite listener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531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19C271-8853-F47A-12D8-3624ACF96543}"/>
              </a:ext>
            </a:extLst>
          </p:cNvPr>
          <p:cNvSpPr txBox="1"/>
          <p:nvPr/>
        </p:nvSpPr>
        <p:spPr>
          <a:xfrm>
            <a:off x="5184074" y="201113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AC356-5C01-0E32-38CC-549004665462}"/>
              </a:ext>
            </a:extLst>
          </p:cNvPr>
          <p:cNvSpPr txBox="1"/>
          <p:nvPr/>
        </p:nvSpPr>
        <p:spPr>
          <a:xfrm>
            <a:off x="5184074" y="251212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C47BF-4803-5D87-C14E-D4C51F23AC3C}"/>
              </a:ext>
            </a:extLst>
          </p:cNvPr>
          <p:cNvSpPr txBox="1"/>
          <p:nvPr/>
        </p:nvSpPr>
        <p:spPr>
          <a:xfrm>
            <a:off x="2542063" y="1916912"/>
            <a:ext cx="58263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1" dirty="0"/>
              <a:t>Thanks to all those who listened me and special thanks to respected sir for helping me improving and making me enrolled in all such activities!!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84EC42-BF28-F42C-BDAD-7A1911228698}"/>
              </a:ext>
            </a:extLst>
          </p:cNvPr>
          <p:cNvSpPr txBox="1"/>
          <p:nvPr/>
        </p:nvSpPr>
        <p:spPr>
          <a:xfrm>
            <a:off x="4917128" y="4156258"/>
            <a:ext cx="2095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1" u="sng" dirty="0"/>
              <a:t>THE END!!</a:t>
            </a:r>
          </a:p>
        </p:txBody>
      </p:sp>
    </p:spTree>
    <p:extLst>
      <p:ext uri="{BB962C8B-B14F-4D97-AF65-F5344CB8AC3E}">
        <p14:creationId xmlns:p14="http://schemas.microsoft.com/office/powerpoint/2010/main" val="3609611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Celestial</vt:lpstr>
      <vt:lpstr>PowerPoint Presentation</vt:lpstr>
      <vt:lpstr>Swot analysis </vt:lpstr>
      <vt:lpstr>Weaknesses </vt:lpstr>
      <vt:lpstr>Opportunities </vt:lpstr>
      <vt:lpstr>Threats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preetybhatia34015@gmail.com</dc:creator>
  <cp:lastModifiedBy>preetybhatia34015@gmail.com</cp:lastModifiedBy>
  <cp:revision>5</cp:revision>
  <dcterms:created xsi:type="dcterms:W3CDTF">2022-08-25T14:57:02Z</dcterms:created>
  <dcterms:modified xsi:type="dcterms:W3CDTF">2022-08-25T18:33:00Z</dcterms:modified>
</cp:coreProperties>
</file>