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E29D825-09DA-42D0-AD70-D0A04615BDE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AFD4DFE-590E-422A-A39F-ECBC093351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29D825-09DA-42D0-AD70-D0A04615BDE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FD4DFE-590E-422A-A39F-ECBC0933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29D825-09DA-42D0-AD70-D0A04615BDE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FD4DFE-590E-422A-A39F-ECBC0933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29D825-09DA-42D0-AD70-D0A04615BDE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FD4DFE-590E-422A-A39F-ECBC0933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E29D825-09DA-42D0-AD70-D0A04615BDE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AFD4DFE-590E-422A-A39F-ECBC093351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29D825-09DA-42D0-AD70-D0A04615BDE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AFD4DFE-590E-422A-A39F-ECBC093351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29D825-09DA-42D0-AD70-D0A04615BDE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AFD4DFE-590E-422A-A39F-ECBC0933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29D825-09DA-42D0-AD70-D0A04615BDE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FD4DFE-590E-422A-A39F-ECBC093351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29D825-09DA-42D0-AD70-D0A04615BDE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FD4DFE-590E-422A-A39F-ECBC0933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E29D825-09DA-42D0-AD70-D0A04615BDE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AFD4DFE-590E-422A-A39F-ECBC093351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E29D825-09DA-42D0-AD70-D0A04615BDE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AFD4DFE-590E-422A-A39F-ECBC093351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E29D825-09DA-42D0-AD70-D0A04615BDE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AFD4DFE-590E-422A-A39F-ECBC093351F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SWOT 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PRESENTED BY</a:t>
            </a:r>
          </a:p>
          <a:p>
            <a:endParaRPr lang="en-US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AYUSH DUBEY</a:t>
            </a:r>
          </a:p>
          <a:p>
            <a:endParaRPr lang="en-US" dirty="0" smtClean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CLASS-10D</a:t>
            </a:r>
          </a:p>
          <a:p>
            <a:r>
              <a:rPr lang="en-US" dirty="0" err="1" smtClean="0"/>
              <a:t>Thankyou</a:t>
            </a:r>
            <a:r>
              <a:rPr lang="en-US" dirty="0" smtClean="0"/>
              <a:t> sir for giving me this </a:t>
            </a:r>
            <a:r>
              <a:rPr lang="en-US" dirty="0" err="1" smtClean="0"/>
              <a:t>oppurtunities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0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SWOT STANDS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S-STRENGHT</a:t>
            </a:r>
          </a:p>
          <a:p>
            <a:r>
              <a:rPr lang="en-US" dirty="0" smtClean="0"/>
              <a:t>W-WEAKNESS</a:t>
            </a:r>
          </a:p>
          <a:p>
            <a:r>
              <a:rPr lang="en-US" dirty="0" smtClean="0"/>
              <a:t>O-OPPURTUNITIES</a:t>
            </a:r>
          </a:p>
          <a:p>
            <a:r>
              <a:rPr lang="en-US" dirty="0" smtClean="0"/>
              <a:t>T-THREATS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00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STRENGHT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MY FIRST STRENGHT IS THAT I AM VERY GOOD AT MUSIC.</a:t>
            </a:r>
          </a:p>
          <a:p>
            <a:r>
              <a:rPr lang="en-US" dirty="0" smtClean="0"/>
              <a:t>AND I AM A GOOD LEARNER.</a:t>
            </a:r>
          </a:p>
          <a:p>
            <a:r>
              <a:rPr lang="en-US" dirty="0" smtClean="0"/>
              <a:t>I AM A GOOD PLAYES OF MOBILE GAMES LIKE FREE FIRE BGMI AND CALL OF DUTY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38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MY FIRST AND LAST WEAKNESS IS THAT I AM NOT GOOD IN THE MATHS AND SCIENCE.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19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OPPURTUNITIES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MY FIRST OPPURTUNITIES IS THAT . I HAVE WON MANY CERTIFICATE AND MEDALS IN MUSIC COMPETITION.IN MY PREVIOUS SCHOOL.</a:t>
            </a:r>
          </a:p>
          <a:p>
            <a:r>
              <a:rPr lang="en-US" dirty="0" smtClean="0"/>
              <a:t>I HAVE WON 10000 CASSH PRIZE IN FREE FIRE TOURNAMENT </a:t>
            </a:r>
          </a:p>
          <a:p>
            <a:r>
              <a:rPr lang="en-US" dirty="0" smtClean="0"/>
              <a:t>AND I HAVE WON FIRST PRIZE IN INTER SCHOOL RACE COMPETITION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766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THREATS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MY THREATS ARE THAT I AM WORKING ON MY MATHS AND SCIENCE. DOING PRACTISING DAILY.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AND IMPROVING MY VOCABOLARY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</TotalTime>
  <Words>143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Foundry</vt:lpstr>
      <vt:lpstr>SWOT  ANALYSIS </vt:lpstr>
      <vt:lpstr>SWOT STANDS FOR</vt:lpstr>
      <vt:lpstr>STRENGHT</vt:lpstr>
      <vt:lpstr>WEAKNESS</vt:lpstr>
      <vt:lpstr>OPPURTUNITIES</vt:lpstr>
      <vt:lpstr>THREATS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 ANALYSIS</dc:title>
  <dc:creator>ishu</dc:creator>
  <cp:lastModifiedBy>ishu</cp:lastModifiedBy>
  <cp:revision>2</cp:revision>
  <dcterms:created xsi:type="dcterms:W3CDTF">2022-10-18T10:43:43Z</dcterms:created>
  <dcterms:modified xsi:type="dcterms:W3CDTF">2022-10-18T10:57:29Z</dcterms:modified>
</cp:coreProperties>
</file>