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05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35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502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610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062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284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258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729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25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31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388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65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34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3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47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08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77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49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  <p:sldLayoutId id="2147483977" r:id="rId12"/>
    <p:sldLayoutId id="2147483978" r:id="rId13"/>
    <p:sldLayoutId id="2147483979" r:id="rId14"/>
    <p:sldLayoutId id="2147483980" r:id="rId15"/>
    <p:sldLayoutId id="2147483981" r:id="rId16"/>
    <p:sldLayoutId id="214748398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6B8D369-8420-83E1-67B3-4C03AE042C3A}"/>
              </a:ext>
            </a:extLst>
          </p:cNvPr>
          <p:cNvSpPr txBox="1"/>
          <p:nvPr/>
        </p:nvSpPr>
        <p:spPr>
          <a:xfrm>
            <a:off x="-1432323" y="4291606"/>
            <a:ext cx="137552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                       </a:t>
            </a:r>
            <a:r>
              <a:rPr lang="en-US" sz="4400">
                <a:latin typeface="Times New Roman" panose="02000000000000000000" pitchFamily="2" charset="0"/>
                <a:cs typeface="Times New Roman" panose="02000000000000000000" pitchFamily="2" charset="0"/>
              </a:rPr>
              <a:t>Presented by.. Divya Bhatt 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290BED-728E-1D13-628C-C7283DD921D0}"/>
              </a:ext>
            </a:extLst>
          </p:cNvPr>
          <p:cNvSpPr txBox="1"/>
          <p:nvPr/>
        </p:nvSpPr>
        <p:spPr>
          <a:xfrm>
            <a:off x="3214688" y="0"/>
            <a:ext cx="120669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800"/>
              <a:t>SWOT analysis </a:t>
            </a:r>
          </a:p>
        </p:txBody>
      </p:sp>
    </p:spTree>
    <p:extLst>
      <p:ext uri="{BB962C8B-B14F-4D97-AF65-F5344CB8AC3E}">
        <p14:creationId xmlns:p14="http://schemas.microsoft.com/office/powerpoint/2010/main" val="3988288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8E1605-2394-7123-44F2-DB9A8C0C1DF1}"/>
              </a:ext>
            </a:extLst>
          </p:cNvPr>
          <p:cNvSpPr txBox="1"/>
          <p:nvPr/>
        </p:nvSpPr>
        <p:spPr>
          <a:xfrm>
            <a:off x="0" y="-262534"/>
            <a:ext cx="121920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/>
              <a:t>Strength (S)</a:t>
            </a:r>
            <a:endParaRPr lang="en-US" sz="2800"/>
          </a:p>
          <a:p>
            <a:pPr algn="l"/>
            <a:endParaRPr lang="en-US" sz="2800"/>
          </a:p>
          <a:p>
            <a:pPr algn="l"/>
            <a:endParaRPr lang="en-US" sz="280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/>
              <a:t>I am a very detail- oriented person.I like to complete my work by focusing on required details. I  am also self motivated and good at managing time 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/>
              <a:t>I believe that my biggest strength is that I pay attention to the minute detail in my work . At the same time I am very goal oriented too.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/>
              <a:t>I like to learn new things . I read a lot and try to implement new things in my work .I also believe in working smartly because smart work simplifies lot of tasks . 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30723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05C21A-69D7-139A-4035-57210938EA77}"/>
              </a:ext>
            </a:extLst>
          </p:cNvPr>
          <p:cNvSpPr txBox="1"/>
          <p:nvPr/>
        </p:nvSpPr>
        <p:spPr>
          <a:xfrm>
            <a:off x="226220" y="0"/>
            <a:ext cx="1196578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/>
              <a:t>Weakness ( W )</a:t>
            </a:r>
          </a:p>
          <a:p>
            <a:pPr algn="l"/>
            <a:endParaRPr lang="en-US" sz="400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 am very shy and I get nervous being infront of crowds even without speaking or being the centre of attention.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 don’t like reading the news 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 get distracted easily.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 prefer doing things by me own 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My weakness is my English communication skill but I am working on this and I am sure that this will become my strength soon.</a:t>
            </a:r>
          </a:p>
          <a:p>
            <a:pPr algn="l"/>
            <a:endParaRPr lang="en-US" sz="4000"/>
          </a:p>
          <a:p>
            <a:pPr algn="l"/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14588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CC58F3-8773-900F-0DC5-2FB96B9B8B83}"/>
              </a:ext>
            </a:extLst>
          </p:cNvPr>
          <p:cNvSpPr txBox="1"/>
          <p:nvPr/>
        </p:nvSpPr>
        <p:spPr>
          <a:xfrm>
            <a:off x="291106" y="0"/>
            <a:ext cx="1190089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>
                <a:latin typeface="+mj-lt"/>
                <a:cs typeface="Times New Roman" panose="02020603050405020304" pitchFamily="18" charset="0"/>
              </a:rPr>
              <a:t>Opportunity (O)</a:t>
            </a:r>
          </a:p>
          <a:p>
            <a:pPr algn="l"/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 like to participate in social activities to help the needy 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Start talking in front of little group of people.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Practice languages 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Get involved in other work and cooperate with them so we all learn from each other.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Make an effort and watch the news .</a:t>
            </a:r>
          </a:p>
          <a:p>
            <a:pPr algn="l"/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90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46F6B-BF10-77FE-F5B8-E23804BCBD00}"/>
              </a:ext>
            </a:extLst>
          </p:cNvPr>
          <p:cNvSpPr txBox="1"/>
          <p:nvPr/>
        </p:nvSpPr>
        <p:spPr>
          <a:xfrm>
            <a:off x="0" y="35719"/>
            <a:ext cx="12191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/>
              <a:t>Threats (T ) </a:t>
            </a:r>
          </a:p>
          <a:p>
            <a:pPr algn="l"/>
            <a:endParaRPr lang="en-US" sz="2800"/>
          </a:p>
          <a:p>
            <a:pPr algn="l"/>
            <a:endParaRPr lang="en-US" sz="280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/>
              <a:t>Distraction like electronic need to have limitations of usage 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/>
              <a:t>Sometimes, I am too lazy 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/>
              <a:t>Competitions .</a:t>
            </a:r>
          </a:p>
        </p:txBody>
      </p:sp>
    </p:spTree>
    <p:extLst>
      <p:ext uri="{BB962C8B-B14F-4D97-AF65-F5344CB8AC3E}">
        <p14:creationId xmlns:p14="http://schemas.microsoft.com/office/powerpoint/2010/main" val="441412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956467-5B9E-2FD8-479D-5ABAD32AAA07}"/>
              </a:ext>
            </a:extLst>
          </p:cNvPr>
          <p:cNvSpPr txBox="1"/>
          <p:nvPr/>
        </p:nvSpPr>
        <p:spPr>
          <a:xfrm>
            <a:off x="0" y="-1"/>
            <a:ext cx="12192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/>
              <a:t>Conclusion</a:t>
            </a:r>
          </a:p>
          <a:p>
            <a:pPr algn="l"/>
            <a:endParaRPr lang="en-US" sz="3200"/>
          </a:p>
          <a:p>
            <a:pPr algn="l"/>
            <a:endParaRPr lang="en-US" sz="320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>
                <a:cs typeface="Times New Roman" panose="02020603050405020304" pitchFamily="18" charset="0"/>
              </a:rPr>
              <a:t>I have to work hard to achieve my goals : learn a perfect English.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>
                <a:cs typeface="Times New Roman" panose="02020603050405020304" pitchFamily="18" charset="0"/>
              </a:rPr>
              <a:t>I have to leave my fears behind 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>
                <a:cs typeface="Times New Roman" panose="02020603050405020304" pitchFamily="18" charset="0"/>
              </a:rPr>
              <a:t>I have to believe in myself and in my skills .</a:t>
            </a:r>
          </a:p>
        </p:txBody>
      </p:sp>
    </p:spTree>
    <p:extLst>
      <p:ext uri="{BB962C8B-B14F-4D97-AF65-F5344CB8AC3E}">
        <p14:creationId xmlns:p14="http://schemas.microsoft.com/office/powerpoint/2010/main" val="1083604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C12A8EE-C9CC-BECD-DC11-18D0FB923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58961"/>
            <a:ext cx="12191999" cy="737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03787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Unknown User</dc:creator>
  <cp:lastModifiedBy>Unknown User</cp:lastModifiedBy>
  <cp:revision>1</cp:revision>
  <dcterms:created xsi:type="dcterms:W3CDTF">2022-06-14T03:03:20Z</dcterms:created>
  <dcterms:modified xsi:type="dcterms:W3CDTF">2022-06-14T04:23:26Z</dcterms:modified>
</cp:coreProperties>
</file>