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5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B635-EE74-463C-9BF2-BC80B18AD19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166B-B5F6-4266-BF15-F92F7E93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Cooper Black" pitchFamily="18" charset="0"/>
              </a:rPr>
              <a:t>SWOT ANALYSIS</a:t>
            </a:r>
            <a:endParaRPr lang="ko-KR" altLang="en-US" dirty="0">
              <a:latin typeface="Cooper Black" pitchFamily="18" charset="0"/>
            </a:endParaRPr>
          </a:p>
        </p:txBody>
      </p:sp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8972" y="2520375"/>
            <a:ext cx="1626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SWOT </a:t>
            </a:r>
          </a:p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ANALYSIS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4296809" y="1914860"/>
            <a:ext cx="550383" cy="5507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/>
              <a:t>S</a:t>
            </a:r>
            <a:endParaRPr lang="ko-KR" altLang="en-US" sz="4400" b="1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 smtClean="0"/>
              <a:t>O</a:t>
            </a:r>
            <a:endParaRPr lang="ko-KR" altLang="en-US" sz="4400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 smtClean="0"/>
              <a:t>w</a:t>
            </a:r>
            <a:endParaRPr lang="ko-KR" altLang="en-US" sz="4400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 smtClean="0"/>
              <a:t>T</a:t>
            </a:r>
            <a:endParaRPr lang="ko-KR" altLang="en-US" sz="4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065637"/>
            <a:ext cx="2375816" cy="1774559"/>
            <a:chOff x="7164288" y="713949"/>
            <a:chExt cx="1439711" cy="1774559"/>
          </a:xfrm>
        </p:grpSpPr>
        <p:sp>
          <p:nvSpPr>
            <p:cNvPr id="21" name="TextBox 20"/>
            <p:cNvSpPr txBox="1"/>
            <p:nvPr/>
          </p:nvSpPr>
          <p:spPr>
            <a:xfrm>
              <a:off x="7164288" y="713949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OPPORTUNITY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4288" y="1103513"/>
              <a:ext cx="14397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itchFamily="18" charset="0"/>
                  <a:cs typeface="Arial" pitchFamily="34" charset="0"/>
                </a:rPr>
                <a:t>Opportunity describe a  and upside risk with positive consequences. My Opportunity is that to take a  medal in cricket and Volleyball. And to improve  my speaking skills. 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72200" y="2681552"/>
            <a:ext cx="2431801" cy="1353325"/>
            <a:chOff x="7130362" y="581185"/>
            <a:chExt cx="1473637" cy="1353325"/>
          </a:xfrm>
        </p:grpSpPr>
        <p:sp>
          <p:nvSpPr>
            <p:cNvPr id="24" name="TextBox 23"/>
            <p:cNvSpPr txBox="1"/>
            <p:nvPr/>
          </p:nvSpPr>
          <p:spPr>
            <a:xfrm>
              <a:off x="7130362" y="581185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1103513"/>
              <a:ext cx="1439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itchFamily="18" charset="0"/>
                  <a:cs typeface="Arial" pitchFamily="34" charset="0"/>
                </a:rPr>
                <a:t>My threat is that I am not good in communication skill But I am improving in it.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3589" y="993536"/>
            <a:ext cx="2389768" cy="1872682"/>
            <a:chOff x="7155833" y="615826"/>
            <a:chExt cx="1448166" cy="1872682"/>
          </a:xfrm>
        </p:grpSpPr>
        <p:sp>
          <p:nvSpPr>
            <p:cNvPr id="27" name="TextBox 26"/>
            <p:cNvSpPr txBox="1"/>
            <p:nvPr/>
          </p:nvSpPr>
          <p:spPr>
            <a:xfrm>
              <a:off x="7155833" y="615826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itchFamily="18" charset="0"/>
                  <a:cs typeface="Arial" pitchFamily="34" charset="0"/>
                </a:rPr>
                <a:t>STRENGHT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itchFamily="18" charset="0"/>
                  <a:cs typeface="Arial" pitchFamily="34" charset="0"/>
                </a:rPr>
                <a:t>My strength is in sports. I Play many sports, but my mainly interest is in Volleyball and Cricket . I spend some time in Watching gaming video . I also interested in travelling  and playing Games.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0" y="2851612"/>
            <a:ext cx="2462357" cy="1578619"/>
            <a:chOff x="7111845" y="725223"/>
            <a:chExt cx="1492154" cy="1578619"/>
          </a:xfrm>
        </p:grpSpPr>
        <p:sp>
          <p:nvSpPr>
            <p:cNvPr id="30" name="TextBox 29"/>
            <p:cNvSpPr txBox="1"/>
            <p:nvPr/>
          </p:nvSpPr>
          <p:spPr>
            <a:xfrm>
              <a:off x="7111845" y="72522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itchFamily="18" charset="0"/>
                  <a:cs typeface="Arial" pitchFamily="34" charset="0"/>
                </a:rPr>
                <a:t>WEAKNESS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itchFamily="18" charset="0"/>
                  <a:cs typeface="Arial" pitchFamily="34" charset="0"/>
                </a:rPr>
                <a:t>Weakness stop a person to do something .  My weakness is that I am not good in Science and Hindi . Sometimes  I fear with speaking  in the front of the peoples.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71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0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8081138-AFA3-41AA-B08F-7FD2852F9F4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A7A62C09-8BD3-4997-AD4F-EAD388A81301}"/>
              </a:ext>
            </a:extLst>
          </p:cNvPr>
          <p:cNvSpPr/>
          <p:nvPr/>
        </p:nvSpPr>
        <p:spPr>
          <a:xfrm rot="21141576">
            <a:off x="-4762" y="4145757"/>
            <a:ext cx="9298781" cy="1635919"/>
          </a:xfrm>
          <a:custGeom>
            <a:avLst/>
            <a:gdLst>
              <a:gd name="connsiteX0" fmla="*/ 12398629 w 12398629"/>
              <a:gd name="connsiteY0" fmla="*/ 0 h 2180045"/>
              <a:gd name="connsiteX1" fmla="*/ 12106185 w 12398629"/>
              <a:gd name="connsiteY1" fmla="*/ 2180045 h 2180045"/>
              <a:gd name="connsiteX2" fmla="*/ 0 w 12398629"/>
              <a:gd name="connsiteY2" fmla="*/ 556045 h 2180045"/>
              <a:gd name="connsiteX3" fmla="*/ 74591 w 12398629"/>
              <a:gd name="connsiteY3" fmla="*/ 0 h 218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98629" h="2180045">
                <a:moveTo>
                  <a:pt x="12398629" y="0"/>
                </a:moveTo>
                <a:lnTo>
                  <a:pt x="12106185" y="2180045"/>
                </a:lnTo>
                <a:lnTo>
                  <a:pt x="0" y="556045"/>
                </a:lnTo>
                <a:lnTo>
                  <a:pt x="7459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E0947B6-A7D7-47F8-B937-444A9FE4CFB6}"/>
              </a:ext>
            </a:extLst>
          </p:cNvPr>
          <p:cNvSpPr/>
          <p:nvPr/>
        </p:nvSpPr>
        <p:spPr>
          <a:xfrm rot="21147787">
            <a:off x="1589485" y="2561035"/>
            <a:ext cx="7608094" cy="1479947"/>
          </a:xfrm>
          <a:prstGeom prst="rt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xmlns="" id="{3CD21993-2128-444D-8F65-07489438CDB4}"/>
              </a:ext>
            </a:extLst>
          </p:cNvPr>
          <p:cNvSpPr/>
          <p:nvPr/>
        </p:nvSpPr>
        <p:spPr>
          <a:xfrm rot="10131627">
            <a:off x="1614488" y="2491979"/>
            <a:ext cx="5875735" cy="153590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034D9638-60D4-499D-B00A-D2547B9A4922}"/>
              </a:ext>
            </a:extLst>
          </p:cNvPr>
          <p:cNvSpPr/>
          <p:nvPr/>
        </p:nvSpPr>
        <p:spPr>
          <a:xfrm rot="20956399">
            <a:off x="2645569" y="1207294"/>
            <a:ext cx="4629150" cy="1193006"/>
          </a:xfrm>
          <a:prstGeom prst="rt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88DC4F6C-2CC4-414D-9055-00B7647086FD}"/>
              </a:ext>
            </a:extLst>
          </p:cNvPr>
          <p:cNvSpPr/>
          <p:nvPr/>
        </p:nvSpPr>
        <p:spPr>
          <a:xfrm rot="9951321">
            <a:off x="2653904" y="1226344"/>
            <a:ext cx="3283744" cy="1060847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5FA2A1E2-5BB2-4E8F-A6B4-BEE5E6370EBF}"/>
              </a:ext>
            </a:extLst>
          </p:cNvPr>
          <p:cNvSpPr/>
          <p:nvPr/>
        </p:nvSpPr>
        <p:spPr>
          <a:xfrm rot="20754926">
            <a:off x="3408760" y="525066"/>
            <a:ext cx="2274094" cy="633413"/>
          </a:xfrm>
          <a:prstGeom prst="rt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248F0C9C-C04F-4DA8-AC0B-68627F50468D}"/>
              </a:ext>
            </a:extLst>
          </p:cNvPr>
          <p:cNvSpPr/>
          <p:nvPr/>
        </p:nvSpPr>
        <p:spPr>
          <a:xfrm rot="9861660">
            <a:off x="3403997" y="582216"/>
            <a:ext cx="1646634" cy="51196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E0B7A7-4DA6-42B3-A3A7-8C61A5897EAC}"/>
              </a:ext>
            </a:extLst>
          </p:cNvPr>
          <p:cNvSpPr/>
          <p:nvPr/>
        </p:nvSpPr>
        <p:spPr>
          <a:xfrm rot="20704958">
            <a:off x="3824287" y="178594"/>
            <a:ext cx="1109663" cy="344091"/>
          </a:xfrm>
          <a:prstGeom prst="rt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7684B18-BCEB-4AD5-BFC1-0EAA07CC7A94}"/>
              </a:ext>
            </a:extLst>
          </p:cNvPr>
          <p:cNvSpPr/>
          <p:nvPr/>
        </p:nvSpPr>
        <p:spPr>
          <a:xfrm>
            <a:off x="433387" y="198835"/>
            <a:ext cx="7587854" cy="282773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7900" dirty="0">
                <a:ln w="0"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9B70AD-C0E2-4E59-A632-A6AEA2A76C5C}"/>
              </a:ext>
            </a:extLst>
          </p:cNvPr>
          <p:cNvSpPr/>
          <p:nvPr/>
        </p:nvSpPr>
        <p:spPr>
          <a:xfrm>
            <a:off x="4666060" y="2269332"/>
            <a:ext cx="3723084" cy="236577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4900" dirty="0">
                <a:ln w="0"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B84E702-EEE5-48AB-8964-C3D759C2F8B0}"/>
              </a:ext>
            </a:extLst>
          </p:cNvPr>
          <p:cNvSpPr/>
          <p:nvPr/>
        </p:nvSpPr>
        <p:spPr>
          <a:xfrm>
            <a:off x="5391619" y="4723968"/>
            <a:ext cx="363945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defRPr/>
            </a:pPr>
            <a:r>
              <a:rPr lang="en-US" sz="2400" b="1" i="1" dirty="0" err="1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Harshit</a:t>
            </a:r>
            <a:r>
              <a:rPr lang="en-US" sz="2400" b="1" i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400" b="1" i="1" dirty="0" err="1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Kapil’s</a:t>
            </a:r>
            <a:r>
              <a:rPr lang="en-US" sz="2400" b="1" i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Presents</a:t>
            </a:r>
            <a:endParaRPr lang="en-US" sz="2400" b="1" i="1" dirty="0">
              <a:ln w="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20B0504020000000003" pitchFamily="34" charset="0"/>
              <a:cs typeface="MV Boli" panose="0200050003020009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818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xit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52" presetID="22" presetClass="exit" presetSubtype="2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6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6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50"/>
                            </p:stCondLst>
                            <p:childTnLst>
                              <p:par>
                                <p:cTn id="6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7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050"/>
                            </p:stCondLst>
                            <p:childTnLst>
                              <p:par>
                                <p:cTn id="7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137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SWOT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BCC</dc:creator>
  <cp:lastModifiedBy>BCC</cp:lastModifiedBy>
  <cp:revision>6</cp:revision>
  <dcterms:created xsi:type="dcterms:W3CDTF">2022-07-15T11:26:04Z</dcterms:created>
  <dcterms:modified xsi:type="dcterms:W3CDTF">2022-07-17T06:11:52Z</dcterms:modified>
</cp:coreProperties>
</file>