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032B-A49D-C2C3-7768-E483B813F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/>
              <a:t>INTRODUCTION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F6912-1FAF-AF19-1E21-75D71641D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185429"/>
          </a:xfrm>
        </p:spPr>
        <p:txBody>
          <a:bodyPr>
            <a:normAutofit fontScale="32500" lnSpcReduction="20000"/>
          </a:bodyPr>
          <a:lstStyle/>
          <a:p>
            <a:r>
              <a:rPr lang="en-US" sz="6000" dirty="0"/>
              <a:t>Good morning to all of you my name is  </a:t>
            </a:r>
            <a:r>
              <a:rPr lang="en-US" sz="6000" dirty="0" err="1"/>
              <a:t>Harshit</a:t>
            </a:r>
            <a:r>
              <a:rPr lang="en-US" sz="6000" dirty="0"/>
              <a:t> </a:t>
            </a:r>
            <a:r>
              <a:rPr lang="en-US" sz="6000" dirty="0" err="1"/>
              <a:t>mourya</a:t>
            </a:r>
            <a:endParaRPr lang="en-US" sz="6000" dirty="0"/>
          </a:p>
          <a:p>
            <a:r>
              <a:rPr lang="en-US" sz="6000" dirty="0"/>
              <a:t>  from class 10</a:t>
            </a:r>
            <a:r>
              <a:rPr lang="en-US" sz="6000" baseline="30000" dirty="0"/>
              <a:t>th</a:t>
            </a:r>
            <a:r>
              <a:rPr lang="en-US" sz="6000" dirty="0"/>
              <a:t> D thank you sir give me this opportunity.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0414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B70C-CF8E-8EEB-7FA8-A0C5090DC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err="1"/>
              <a:t>Swot</a:t>
            </a:r>
            <a:r>
              <a:rPr lang="en-US" sz="9600"/>
              <a:t> stands for:-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69CE-810B-8BE4-1A4C-332FA40EC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800" dirty="0"/>
              <a:t>Strength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Weakness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/>
              <a:t>Opportunities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332541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4DE6-ECFF-C427-CB35-C1EEDE4E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STRENGTH:-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9FE2-2BB0-D5AD-53AA-E34DAF08C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73945"/>
            <a:ext cx="11580967" cy="11885052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5400" dirty="0"/>
              <a:t>I am a very  positive thinking person.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400" dirty="0"/>
              <a:t>I am a responsible person and always put effort on doing everything.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400" dirty="0"/>
              <a:t>Patient and able to work well in a team.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6195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215C-BFB7-23C0-D17C-CCA35599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WEAKNESS:-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B663-6294-28E9-3540-C1D1D57B4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8678201"/>
          </a:xfrm>
        </p:spPr>
        <p:txBody>
          <a:bodyPr>
            <a:norm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dirty="0"/>
              <a:t>I am very shy and easy get nervous when I stand in front of a large group of people.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I got distracted easily.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I am always hesitated.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My writing skills is not good.</a:t>
            </a:r>
          </a:p>
        </p:txBody>
      </p:sp>
    </p:spTree>
    <p:extLst>
      <p:ext uri="{BB962C8B-B14F-4D97-AF65-F5344CB8AC3E}">
        <p14:creationId xmlns:p14="http://schemas.microsoft.com/office/powerpoint/2010/main" val="70034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B6A4-D54B-A469-AB33-EC38E1AF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OPPORTUNITIES:-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354A-F2C7-405A-53C9-0A746CCB0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8552793"/>
          </a:xfrm>
        </p:spPr>
        <p:txBody>
          <a:bodyPr>
            <a:norm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dirty="0"/>
              <a:t> start talking in front of little group of people.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Reading and growth knowledge.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Experience in a different environment.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Try my best to improve my writing skills.</a:t>
            </a:r>
          </a:p>
          <a:p>
            <a:pPr marL="0" indent="0">
              <a:buNone/>
            </a:pPr>
            <a:endParaRPr lang="en-US" sz="6000" dirty="0"/>
          </a:p>
          <a:p>
            <a:pPr marL="1143000" indent="-1143000">
              <a:buFont typeface="+mj-lt"/>
              <a:buAutoNum type="arabicPeriod"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7978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4A74-7F26-B949-417D-93A3398E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THREATS:-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695F-469E-EBCE-FAFF-5A39E63D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7012072"/>
          </a:xfrm>
        </p:spPr>
        <p:txBody>
          <a:bodyPr>
            <a:normAutofit lnSpcReduction="10000"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dirty="0"/>
              <a:t>I do not specific training </a:t>
            </a:r>
            <a:r>
              <a:rPr lang="en-US" sz="6000" dirty="0" err="1"/>
              <a:t>quolification</a:t>
            </a:r>
            <a:r>
              <a:rPr lang="en-US" sz="6000" dirty="0"/>
              <a:t> 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 I am not good public speaker.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To much pressure in life.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/>
              <a:t>Always take to much time to make a start on a project.</a:t>
            </a:r>
          </a:p>
        </p:txBody>
      </p:sp>
    </p:spTree>
    <p:extLst>
      <p:ext uri="{BB962C8B-B14F-4D97-AF65-F5344CB8AC3E}">
        <p14:creationId xmlns:p14="http://schemas.microsoft.com/office/powerpoint/2010/main" val="235150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14CD-DD9F-419F-D4A3-55A4AEFC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BC5F-6586-9F4D-12DF-7BB01CDFF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659" y="22860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9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389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Crop</vt:lpstr>
      <vt:lpstr>INTRODUCTION </vt:lpstr>
      <vt:lpstr>Swot stands for:-</vt:lpstr>
      <vt:lpstr>STRENGTH:-</vt:lpstr>
      <vt:lpstr>WEAKNESS:-</vt:lpstr>
      <vt:lpstr>OPPORTUNITIES:-</vt:lpstr>
      <vt:lpstr>THREATS:-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Unknown User</dc:creator>
  <cp:lastModifiedBy>Unknown User</cp:lastModifiedBy>
  <cp:revision>6</cp:revision>
  <dcterms:created xsi:type="dcterms:W3CDTF">2022-08-20T09:41:18Z</dcterms:created>
  <dcterms:modified xsi:type="dcterms:W3CDTF">2022-08-20T16:04:44Z</dcterms:modified>
</cp:coreProperties>
</file>