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3.svg" /><Relationship Id="rId1" Type="http://schemas.openxmlformats.org/officeDocument/2006/relationships/image" Target="../media/image2.png" /><Relationship Id="rId6" Type="http://schemas.openxmlformats.org/officeDocument/2006/relationships/image" Target="../media/image7.svg" /><Relationship Id="rId5" Type="http://schemas.openxmlformats.org/officeDocument/2006/relationships/image" Target="../media/image6.png" /><Relationship Id="rId4" Type="http://schemas.openxmlformats.org/officeDocument/2006/relationships/image" Target="../media/image5.svg" 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3.svg" /><Relationship Id="rId1" Type="http://schemas.openxmlformats.org/officeDocument/2006/relationships/image" Target="../media/image2.png" /><Relationship Id="rId6" Type="http://schemas.openxmlformats.org/officeDocument/2006/relationships/image" Target="../media/image7.svg" /><Relationship Id="rId5" Type="http://schemas.openxmlformats.org/officeDocument/2006/relationships/image" Target="../media/image6.png" /><Relationship Id="rId4" Type="http://schemas.openxmlformats.org/officeDocument/2006/relationships/image" Target="../media/image5.sv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D99727-AA0F-45F8-A7C5-A3BD4558717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18D0BB2-FD17-4013-9391-CE65F58C797D}">
      <dgm:prSet/>
      <dgm:spPr/>
      <dgm:t>
        <a:bodyPr/>
        <a:lstStyle/>
        <a:p>
          <a:r>
            <a:rPr lang="en-US"/>
            <a:t>My name is Harshit Singh.</a:t>
          </a:r>
        </a:p>
      </dgm:t>
    </dgm:pt>
    <dgm:pt modelId="{87C61464-6F9F-45F1-AB46-DA4A4A452E78}" type="parTrans" cxnId="{E46D6384-C4DE-4642-8A47-54B7AF729E45}">
      <dgm:prSet/>
      <dgm:spPr/>
      <dgm:t>
        <a:bodyPr/>
        <a:lstStyle/>
        <a:p>
          <a:endParaRPr lang="en-US"/>
        </a:p>
      </dgm:t>
    </dgm:pt>
    <dgm:pt modelId="{06158CE3-1874-453A-99A1-059EC8C96747}" type="sibTrans" cxnId="{E46D6384-C4DE-4642-8A47-54B7AF729E45}">
      <dgm:prSet/>
      <dgm:spPr/>
      <dgm:t>
        <a:bodyPr/>
        <a:lstStyle/>
        <a:p>
          <a:endParaRPr lang="en-US"/>
        </a:p>
      </dgm:t>
    </dgm:pt>
    <dgm:pt modelId="{C1F41E8A-D949-41E7-AF99-E8C7CD532143}">
      <dgm:prSet/>
      <dgm:spPr/>
      <dgm:t>
        <a:bodyPr/>
        <a:lstStyle/>
        <a:p>
          <a:r>
            <a:rPr lang="en-US"/>
            <a:t>I am a learner of Ever Green Sr. Sec. School.</a:t>
          </a:r>
        </a:p>
      </dgm:t>
    </dgm:pt>
    <dgm:pt modelId="{DF1E8C93-193D-4662-AAC7-C7A6716AE61C}" type="parTrans" cxnId="{13675CF7-5B16-47C9-A800-B1C62581ED4E}">
      <dgm:prSet/>
      <dgm:spPr/>
      <dgm:t>
        <a:bodyPr/>
        <a:lstStyle/>
        <a:p>
          <a:endParaRPr lang="en-US"/>
        </a:p>
      </dgm:t>
    </dgm:pt>
    <dgm:pt modelId="{C6A95B6F-629A-4F30-A9A8-ADD3E8C58D4E}" type="sibTrans" cxnId="{13675CF7-5B16-47C9-A800-B1C62581ED4E}">
      <dgm:prSet/>
      <dgm:spPr/>
      <dgm:t>
        <a:bodyPr/>
        <a:lstStyle/>
        <a:p>
          <a:endParaRPr lang="en-US"/>
        </a:p>
      </dgm:t>
    </dgm:pt>
    <dgm:pt modelId="{43BDEFFB-3032-4157-8CD0-1D2BBC1A86DA}">
      <dgm:prSet/>
      <dgm:spPr/>
      <dgm:t>
        <a:bodyPr/>
        <a:lstStyle/>
        <a:p>
          <a:r>
            <a:rPr lang="en-US"/>
            <a:t>I am a board student and this year I am going to giving my First Board examination.</a:t>
          </a:r>
        </a:p>
      </dgm:t>
    </dgm:pt>
    <dgm:pt modelId="{0AC4B000-904B-4B1C-92DB-9078CA8B3EA6}" type="parTrans" cxnId="{8F3BFCE5-FA4B-4870-B052-4E991AC76E9B}">
      <dgm:prSet/>
      <dgm:spPr/>
      <dgm:t>
        <a:bodyPr/>
        <a:lstStyle/>
        <a:p>
          <a:endParaRPr lang="en-US"/>
        </a:p>
      </dgm:t>
    </dgm:pt>
    <dgm:pt modelId="{59B3A50A-E197-4DA2-9FF6-FF8B97453637}" type="sibTrans" cxnId="{8F3BFCE5-FA4B-4870-B052-4E991AC76E9B}">
      <dgm:prSet/>
      <dgm:spPr/>
      <dgm:t>
        <a:bodyPr/>
        <a:lstStyle/>
        <a:p>
          <a:endParaRPr lang="en-US"/>
        </a:p>
      </dgm:t>
    </dgm:pt>
    <dgm:pt modelId="{DD6175A6-45C4-F242-983F-EF9F743764D3}" type="pres">
      <dgm:prSet presAssocID="{1DD99727-AA0F-45F8-A7C5-A3BD4558717C}" presName="linear" presStyleCnt="0">
        <dgm:presLayoutVars>
          <dgm:animLvl val="lvl"/>
          <dgm:resizeHandles val="exact"/>
        </dgm:presLayoutVars>
      </dgm:prSet>
      <dgm:spPr/>
    </dgm:pt>
    <dgm:pt modelId="{D40919D9-6C75-C44F-AF90-1AD0F5361BFE}" type="pres">
      <dgm:prSet presAssocID="{018D0BB2-FD17-4013-9391-CE65F58C797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3C26C1A-9037-FC49-AC51-59A04CEF9862}" type="pres">
      <dgm:prSet presAssocID="{06158CE3-1874-453A-99A1-059EC8C96747}" presName="spacer" presStyleCnt="0"/>
      <dgm:spPr/>
    </dgm:pt>
    <dgm:pt modelId="{D3E4ADEE-F9F1-B349-BDCB-AE9863F634B4}" type="pres">
      <dgm:prSet presAssocID="{C1F41E8A-D949-41E7-AF99-E8C7CD53214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512AF2F-F6AA-A94C-9DB0-090F36E7E752}" type="pres">
      <dgm:prSet presAssocID="{C6A95B6F-629A-4F30-A9A8-ADD3E8C58D4E}" presName="spacer" presStyleCnt="0"/>
      <dgm:spPr/>
    </dgm:pt>
    <dgm:pt modelId="{82927385-9C81-8E4A-BB8E-F402A9F5EDF0}" type="pres">
      <dgm:prSet presAssocID="{43BDEFFB-3032-4157-8CD0-1D2BBC1A86D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5CEDA25-945F-3642-8D1D-1707481366DE}" type="presOf" srcId="{1DD99727-AA0F-45F8-A7C5-A3BD4558717C}" destId="{DD6175A6-45C4-F242-983F-EF9F743764D3}" srcOrd="0" destOrd="0" presId="urn:microsoft.com/office/officeart/2005/8/layout/vList2"/>
    <dgm:cxn modelId="{7E740E41-3A37-BB49-BEF7-658AD7223B74}" type="presOf" srcId="{018D0BB2-FD17-4013-9391-CE65F58C797D}" destId="{D40919D9-6C75-C44F-AF90-1AD0F5361BFE}" srcOrd="0" destOrd="0" presId="urn:microsoft.com/office/officeart/2005/8/layout/vList2"/>
    <dgm:cxn modelId="{E46D6384-C4DE-4642-8A47-54B7AF729E45}" srcId="{1DD99727-AA0F-45F8-A7C5-A3BD4558717C}" destId="{018D0BB2-FD17-4013-9391-CE65F58C797D}" srcOrd="0" destOrd="0" parTransId="{87C61464-6F9F-45F1-AB46-DA4A4A452E78}" sibTransId="{06158CE3-1874-453A-99A1-059EC8C96747}"/>
    <dgm:cxn modelId="{AA3F148E-9C7D-BC47-B90B-DDD53F4A0F41}" type="presOf" srcId="{43BDEFFB-3032-4157-8CD0-1D2BBC1A86DA}" destId="{82927385-9C81-8E4A-BB8E-F402A9F5EDF0}" srcOrd="0" destOrd="0" presId="urn:microsoft.com/office/officeart/2005/8/layout/vList2"/>
    <dgm:cxn modelId="{6A3DF8B7-1DF4-004D-B93F-35FE1CAE4FFC}" type="presOf" srcId="{C1F41E8A-D949-41E7-AF99-E8C7CD532143}" destId="{D3E4ADEE-F9F1-B349-BDCB-AE9863F634B4}" srcOrd="0" destOrd="0" presId="urn:microsoft.com/office/officeart/2005/8/layout/vList2"/>
    <dgm:cxn modelId="{8F3BFCE5-FA4B-4870-B052-4E991AC76E9B}" srcId="{1DD99727-AA0F-45F8-A7C5-A3BD4558717C}" destId="{43BDEFFB-3032-4157-8CD0-1D2BBC1A86DA}" srcOrd="2" destOrd="0" parTransId="{0AC4B000-904B-4B1C-92DB-9078CA8B3EA6}" sibTransId="{59B3A50A-E197-4DA2-9FF6-FF8B97453637}"/>
    <dgm:cxn modelId="{13675CF7-5B16-47C9-A800-B1C62581ED4E}" srcId="{1DD99727-AA0F-45F8-A7C5-A3BD4558717C}" destId="{C1F41E8A-D949-41E7-AF99-E8C7CD532143}" srcOrd="1" destOrd="0" parTransId="{DF1E8C93-193D-4662-AAC7-C7A6716AE61C}" sibTransId="{C6A95B6F-629A-4F30-A9A8-ADD3E8C58D4E}"/>
    <dgm:cxn modelId="{7F86B81B-D566-614F-8235-B613697527FB}" type="presParOf" srcId="{DD6175A6-45C4-F242-983F-EF9F743764D3}" destId="{D40919D9-6C75-C44F-AF90-1AD0F5361BFE}" srcOrd="0" destOrd="0" presId="urn:microsoft.com/office/officeart/2005/8/layout/vList2"/>
    <dgm:cxn modelId="{A43C7FD8-A98C-7D44-9FF1-3183BD5C5B30}" type="presParOf" srcId="{DD6175A6-45C4-F242-983F-EF9F743764D3}" destId="{13C26C1A-9037-FC49-AC51-59A04CEF9862}" srcOrd="1" destOrd="0" presId="urn:microsoft.com/office/officeart/2005/8/layout/vList2"/>
    <dgm:cxn modelId="{DB1CF6C0-7A0D-FA42-B6D6-5E94BE95D75D}" type="presParOf" srcId="{DD6175A6-45C4-F242-983F-EF9F743764D3}" destId="{D3E4ADEE-F9F1-B349-BDCB-AE9863F634B4}" srcOrd="2" destOrd="0" presId="urn:microsoft.com/office/officeart/2005/8/layout/vList2"/>
    <dgm:cxn modelId="{9A1CECEE-294B-BE46-B08F-458FB1681311}" type="presParOf" srcId="{DD6175A6-45C4-F242-983F-EF9F743764D3}" destId="{4512AF2F-F6AA-A94C-9DB0-090F36E7E752}" srcOrd="3" destOrd="0" presId="urn:microsoft.com/office/officeart/2005/8/layout/vList2"/>
    <dgm:cxn modelId="{B0070269-A173-B64B-BA8C-9EE09A12E95B}" type="presParOf" srcId="{DD6175A6-45C4-F242-983F-EF9F743764D3}" destId="{82927385-9C81-8E4A-BB8E-F402A9F5EDF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21BE71-FBBA-45DE-B5C6-A4FCE3A875B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5D5FF94-E168-4202-89DB-0BE29B6FD042}">
      <dgm:prSet/>
      <dgm:spPr/>
      <dgm:t>
        <a:bodyPr/>
        <a:lstStyle/>
        <a:p>
          <a:r>
            <a:rPr lang="en-US"/>
            <a:t>S Stands for strength.</a:t>
          </a:r>
        </a:p>
      </dgm:t>
    </dgm:pt>
    <dgm:pt modelId="{4CEE953D-5B7B-414C-9A24-C5E45C921034}" type="parTrans" cxnId="{214470CB-E094-4FB7-8DC9-9BBD337F55C6}">
      <dgm:prSet/>
      <dgm:spPr/>
      <dgm:t>
        <a:bodyPr/>
        <a:lstStyle/>
        <a:p>
          <a:endParaRPr lang="en-US"/>
        </a:p>
      </dgm:t>
    </dgm:pt>
    <dgm:pt modelId="{2AE84A5A-48B8-4BF2-A458-AE52CB174B40}" type="sibTrans" cxnId="{214470CB-E094-4FB7-8DC9-9BBD337F55C6}">
      <dgm:prSet/>
      <dgm:spPr/>
      <dgm:t>
        <a:bodyPr/>
        <a:lstStyle/>
        <a:p>
          <a:endParaRPr lang="en-US"/>
        </a:p>
      </dgm:t>
    </dgm:pt>
    <dgm:pt modelId="{9267F74D-B95D-49F8-A28C-0233A41D3F80}">
      <dgm:prSet/>
      <dgm:spPr/>
      <dgm:t>
        <a:bodyPr/>
        <a:lstStyle/>
        <a:p>
          <a:r>
            <a:rPr lang="en-US"/>
            <a:t>W Stands for weakness.</a:t>
          </a:r>
        </a:p>
      </dgm:t>
    </dgm:pt>
    <dgm:pt modelId="{D75D14D0-FD1D-4741-808E-59CE24CEEBC6}" type="parTrans" cxnId="{7CA9FB50-BD00-4283-8608-4C06F9F1BBC7}">
      <dgm:prSet/>
      <dgm:spPr/>
      <dgm:t>
        <a:bodyPr/>
        <a:lstStyle/>
        <a:p>
          <a:endParaRPr lang="en-US"/>
        </a:p>
      </dgm:t>
    </dgm:pt>
    <dgm:pt modelId="{06795866-97DC-47E4-8872-89EF385EF945}" type="sibTrans" cxnId="{7CA9FB50-BD00-4283-8608-4C06F9F1BBC7}">
      <dgm:prSet/>
      <dgm:spPr/>
      <dgm:t>
        <a:bodyPr/>
        <a:lstStyle/>
        <a:p>
          <a:endParaRPr lang="en-US"/>
        </a:p>
      </dgm:t>
    </dgm:pt>
    <dgm:pt modelId="{4E563048-90F6-49E4-AA82-F49C22FF417E}">
      <dgm:prSet/>
      <dgm:spPr/>
      <dgm:t>
        <a:bodyPr/>
        <a:lstStyle/>
        <a:p>
          <a:r>
            <a:rPr lang="en-US"/>
            <a:t>O stands for Opportunities.</a:t>
          </a:r>
        </a:p>
      </dgm:t>
    </dgm:pt>
    <dgm:pt modelId="{C841CDD1-CC90-4DCA-AFA2-4A0EF35FC33F}" type="parTrans" cxnId="{F576A050-89C5-46EC-B8BA-0564E942BF0E}">
      <dgm:prSet/>
      <dgm:spPr/>
      <dgm:t>
        <a:bodyPr/>
        <a:lstStyle/>
        <a:p>
          <a:endParaRPr lang="en-US"/>
        </a:p>
      </dgm:t>
    </dgm:pt>
    <dgm:pt modelId="{16DF0C18-B4D1-4588-A891-1091DB8718CA}" type="sibTrans" cxnId="{F576A050-89C5-46EC-B8BA-0564E942BF0E}">
      <dgm:prSet/>
      <dgm:spPr/>
      <dgm:t>
        <a:bodyPr/>
        <a:lstStyle/>
        <a:p>
          <a:endParaRPr lang="en-US"/>
        </a:p>
      </dgm:t>
    </dgm:pt>
    <dgm:pt modelId="{CD711BC1-DB6F-4DCD-A5E4-84A7241A1BFE}">
      <dgm:prSet/>
      <dgm:spPr/>
      <dgm:t>
        <a:bodyPr/>
        <a:lstStyle/>
        <a:p>
          <a:r>
            <a:rPr lang="en-US"/>
            <a:t>T stands for Threats .</a:t>
          </a:r>
        </a:p>
      </dgm:t>
    </dgm:pt>
    <dgm:pt modelId="{68CF8B85-9270-4A08-9D78-EBFAE3BC3622}" type="parTrans" cxnId="{F3BB13E1-197C-413F-8868-A67676CB5D59}">
      <dgm:prSet/>
      <dgm:spPr/>
      <dgm:t>
        <a:bodyPr/>
        <a:lstStyle/>
        <a:p>
          <a:endParaRPr lang="en-US"/>
        </a:p>
      </dgm:t>
    </dgm:pt>
    <dgm:pt modelId="{C6D8890A-5DF8-46DA-8E2C-5885CE115EC4}" type="sibTrans" cxnId="{F3BB13E1-197C-413F-8868-A67676CB5D59}">
      <dgm:prSet/>
      <dgm:spPr/>
      <dgm:t>
        <a:bodyPr/>
        <a:lstStyle/>
        <a:p>
          <a:endParaRPr lang="en-US"/>
        </a:p>
      </dgm:t>
    </dgm:pt>
    <dgm:pt modelId="{9BFC67F6-DE58-3342-AB99-26F8F0AB54D3}" type="pres">
      <dgm:prSet presAssocID="{0D21BE71-FBBA-45DE-B5C6-A4FCE3A875B6}" presName="linear" presStyleCnt="0">
        <dgm:presLayoutVars>
          <dgm:animLvl val="lvl"/>
          <dgm:resizeHandles val="exact"/>
        </dgm:presLayoutVars>
      </dgm:prSet>
      <dgm:spPr/>
    </dgm:pt>
    <dgm:pt modelId="{56DFE4F2-8371-6F47-8AD3-2846DBC4FB5F}" type="pres">
      <dgm:prSet presAssocID="{95D5FF94-E168-4202-89DB-0BE29B6FD04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6461D94-745A-824B-B4D9-02F449C53589}" type="pres">
      <dgm:prSet presAssocID="{2AE84A5A-48B8-4BF2-A458-AE52CB174B40}" presName="spacer" presStyleCnt="0"/>
      <dgm:spPr/>
    </dgm:pt>
    <dgm:pt modelId="{25A69069-3CFB-A44D-95B6-6C59BB3F9690}" type="pres">
      <dgm:prSet presAssocID="{9267F74D-B95D-49F8-A28C-0233A41D3F8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03778A9-77F9-6E46-B944-F5D3BB8C123E}" type="pres">
      <dgm:prSet presAssocID="{06795866-97DC-47E4-8872-89EF385EF945}" presName="spacer" presStyleCnt="0"/>
      <dgm:spPr/>
    </dgm:pt>
    <dgm:pt modelId="{8571231C-9C33-A84C-81DD-EDEAF3619EA2}" type="pres">
      <dgm:prSet presAssocID="{4E563048-90F6-49E4-AA82-F49C22FF417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0661BE9-06F3-E84F-95DE-E0A38759655C}" type="pres">
      <dgm:prSet presAssocID="{16DF0C18-B4D1-4588-A891-1091DB8718CA}" presName="spacer" presStyleCnt="0"/>
      <dgm:spPr/>
    </dgm:pt>
    <dgm:pt modelId="{334AD036-D7E1-D243-B302-F1C35BB11A57}" type="pres">
      <dgm:prSet presAssocID="{CD711BC1-DB6F-4DCD-A5E4-84A7241A1BF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C601032-C94F-F44B-A06A-C6CE688C8EC0}" type="presOf" srcId="{CD711BC1-DB6F-4DCD-A5E4-84A7241A1BFE}" destId="{334AD036-D7E1-D243-B302-F1C35BB11A57}" srcOrd="0" destOrd="0" presId="urn:microsoft.com/office/officeart/2005/8/layout/vList2"/>
    <dgm:cxn modelId="{F576A050-89C5-46EC-B8BA-0564E942BF0E}" srcId="{0D21BE71-FBBA-45DE-B5C6-A4FCE3A875B6}" destId="{4E563048-90F6-49E4-AA82-F49C22FF417E}" srcOrd="2" destOrd="0" parTransId="{C841CDD1-CC90-4DCA-AFA2-4A0EF35FC33F}" sibTransId="{16DF0C18-B4D1-4588-A891-1091DB8718CA}"/>
    <dgm:cxn modelId="{7CA9FB50-BD00-4283-8608-4C06F9F1BBC7}" srcId="{0D21BE71-FBBA-45DE-B5C6-A4FCE3A875B6}" destId="{9267F74D-B95D-49F8-A28C-0233A41D3F80}" srcOrd="1" destOrd="0" parTransId="{D75D14D0-FD1D-4741-808E-59CE24CEEBC6}" sibTransId="{06795866-97DC-47E4-8872-89EF385EF945}"/>
    <dgm:cxn modelId="{73716093-614C-1443-91CE-792114487C12}" type="presOf" srcId="{95D5FF94-E168-4202-89DB-0BE29B6FD042}" destId="{56DFE4F2-8371-6F47-8AD3-2846DBC4FB5F}" srcOrd="0" destOrd="0" presId="urn:microsoft.com/office/officeart/2005/8/layout/vList2"/>
    <dgm:cxn modelId="{99C18395-195D-B849-8C06-BEB84B206340}" type="presOf" srcId="{9267F74D-B95D-49F8-A28C-0233A41D3F80}" destId="{25A69069-3CFB-A44D-95B6-6C59BB3F9690}" srcOrd="0" destOrd="0" presId="urn:microsoft.com/office/officeart/2005/8/layout/vList2"/>
    <dgm:cxn modelId="{214470CB-E094-4FB7-8DC9-9BBD337F55C6}" srcId="{0D21BE71-FBBA-45DE-B5C6-A4FCE3A875B6}" destId="{95D5FF94-E168-4202-89DB-0BE29B6FD042}" srcOrd="0" destOrd="0" parTransId="{4CEE953D-5B7B-414C-9A24-C5E45C921034}" sibTransId="{2AE84A5A-48B8-4BF2-A458-AE52CB174B40}"/>
    <dgm:cxn modelId="{F3BB13E1-197C-413F-8868-A67676CB5D59}" srcId="{0D21BE71-FBBA-45DE-B5C6-A4FCE3A875B6}" destId="{CD711BC1-DB6F-4DCD-A5E4-84A7241A1BFE}" srcOrd="3" destOrd="0" parTransId="{68CF8B85-9270-4A08-9D78-EBFAE3BC3622}" sibTransId="{C6D8890A-5DF8-46DA-8E2C-5885CE115EC4}"/>
    <dgm:cxn modelId="{7CCC23EE-4950-D94A-8CF8-857C568A74C6}" type="presOf" srcId="{4E563048-90F6-49E4-AA82-F49C22FF417E}" destId="{8571231C-9C33-A84C-81DD-EDEAF3619EA2}" srcOrd="0" destOrd="0" presId="urn:microsoft.com/office/officeart/2005/8/layout/vList2"/>
    <dgm:cxn modelId="{6B8DA8EE-C61C-8241-AF31-EF65F150FFEF}" type="presOf" srcId="{0D21BE71-FBBA-45DE-B5C6-A4FCE3A875B6}" destId="{9BFC67F6-DE58-3342-AB99-26F8F0AB54D3}" srcOrd="0" destOrd="0" presId="urn:microsoft.com/office/officeart/2005/8/layout/vList2"/>
    <dgm:cxn modelId="{FCD0B91F-CC03-E84B-987E-12FD24C9ADD3}" type="presParOf" srcId="{9BFC67F6-DE58-3342-AB99-26F8F0AB54D3}" destId="{56DFE4F2-8371-6F47-8AD3-2846DBC4FB5F}" srcOrd="0" destOrd="0" presId="urn:microsoft.com/office/officeart/2005/8/layout/vList2"/>
    <dgm:cxn modelId="{6CAB4382-7401-6848-9087-99210C41C809}" type="presParOf" srcId="{9BFC67F6-DE58-3342-AB99-26F8F0AB54D3}" destId="{E6461D94-745A-824B-B4D9-02F449C53589}" srcOrd="1" destOrd="0" presId="urn:microsoft.com/office/officeart/2005/8/layout/vList2"/>
    <dgm:cxn modelId="{8E880A28-5E86-884C-B142-EADCD96DFB80}" type="presParOf" srcId="{9BFC67F6-DE58-3342-AB99-26F8F0AB54D3}" destId="{25A69069-3CFB-A44D-95B6-6C59BB3F9690}" srcOrd="2" destOrd="0" presId="urn:microsoft.com/office/officeart/2005/8/layout/vList2"/>
    <dgm:cxn modelId="{4BE1DC37-B687-5A4B-AC47-E7A55CADD8D4}" type="presParOf" srcId="{9BFC67F6-DE58-3342-AB99-26F8F0AB54D3}" destId="{303778A9-77F9-6E46-B944-F5D3BB8C123E}" srcOrd="3" destOrd="0" presId="urn:microsoft.com/office/officeart/2005/8/layout/vList2"/>
    <dgm:cxn modelId="{64E0D566-EBB9-134B-92CA-B77EC334FC92}" type="presParOf" srcId="{9BFC67F6-DE58-3342-AB99-26F8F0AB54D3}" destId="{8571231C-9C33-A84C-81DD-EDEAF3619EA2}" srcOrd="4" destOrd="0" presId="urn:microsoft.com/office/officeart/2005/8/layout/vList2"/>
    <dgm:cxn modelId="{987AD0F6-F552-0B46-AC3B-7DCACE465C26}" type="presParOf" srcId="{9BFC67F6-DE58-3342-AB99-26F8F0AB54D3}" destId="{30661BE9-06F3-E84F-95DE-E0A38759655C}" srcOrd="5" destOrd="0" presId="urn:microsoft.com/office/officeart/2005/8/layout/vList2"/>
    <dgm:cxn modelId="{7C48A880-C0F9-2146-B0C2-9F27347722C4}" type="presParOf" srcId="{9BFC67F6-DE58-3342-AB99-26F8F0AB54D3}" destId="{334AD036-D7E1-D243-B302-F1C35BB11A5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097176-C338-46B7-8759-BA51C05EE29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405488B-FA1F-437E-898E-A855FDF80CE1}">
      <dgm:prSet/>
      <dgm:spPr/>
      <dgm:t>
        <a:bodyPr/>
        <a:lstStyle/>
        <a:p>
          <a:r>
            <a:rPr lang="en-US"/>
            <a:t>I am very positive thinking person .</a:t>
          </a:r>
        </a:p>
      </dgm:t>
    </dgm:pt>
    <dgm:pt modelId="{6767A6E1-96A5-4146-B34B-E8D9F90A5919}" type="parTrans" cxnId="{011091EA-284F-45AD-98D1-135ED65D771B}">
      <dgm:prSet/>
      <dgm:spPr/>
      <dgm:t>
        <a:bodyPr/>
        <a:lstStyle/>
        <a:p>
          <a:endParaRPr lang="en-US"/>
        </a:p>
      </dgm:t>
    </dgm:pt>
    <dgm:pt modelId="{468331A6-C0DB-4DBE-8C2B-AF61E4B79156}" type="sibTrans" cxnId="{011091EA-284F-45AD-98D1-135ED65D771B}">
      <dgm:prSet/>
      <dgm:spPr/>
      <dgm:t>
        <a:bodyPr/>
        <a:lstStyle/>
        <a:p>
          <a:endParaRPr lang="en-US"/>
        </a:p>
      </dgm:t>
    </dgm:pt>
    <dgm:pt modelId="{585E9316-E0D0-4ED4-BB33-933456409337}">
      <dgm:prSet/>
      <dgm:spPr/>
      <dgm:t>
        <a:bodyPr/>
        <a:lstStyle/>
        <a:p>
          <a:r>
            <a:rPr lang="en-US"/>
            <a:t>I am a friendly person, great with people.</a:t>
          </a:r>
        </a:p>
      </dgm:t>
    </dgm:pt>
    <dgm:pt modelId="{9A8A8DA9-B1E1-447E-91D6-9A7296D4143D}" type="parTrans" cxnId="{9D8C40AD-7395-47EF-B1A6-1941241EE2A0}">
      <dgm:prSet/>
      <dgm:spPr/>
      <dgm:t>
        <a:bodyPr/>
        <a:lstStyle/>
        <a:p>
          <a:endParaRPr lang="en-US"/>
        </a:p>
      </dgm:t>
    </dgm:pt>
    <dgm:pt modelId="{285DCFF2-4028-401C-BAE2-AFDEEA9631D9}" type="sibTrans" cxnId="{9D8C40AD-7395-47EF-B1A6-1941241EE2A0}">
      <dgm:prSet/>
      <dgm:spPr/>
      <dgm:t>
        <a:bodyPr/>
        <a:lstStyle/>
        <a:p>
          <a:endParaRPr lang="en-US"/>
        </a:p>
      </dgm:t>
    </dgm:pt>
    <dgm:pt modelId="{C70E5B5A-B28F-440F-A397-C43A53C87FCB}">
      <dgm:prSet/>
      <dgm:spPr/>
      <dgm:t>
        <a:bodyPr/>
        <a:lstStyle/>
        <a:p>
          <a:r>
            <a:rPr lang="en-US"/>
            <a:t>I am a responsible person and always put effort on doing everything.</a:t>
          </a:r>
        </a:p>
      </dgm:t>
    </dgm:pt>
    <dgm:pt modelId="{CA971D98-C36B-4009-B9C1-7F4996354379}" type="parTrans" cxnId="{E9565EC5-49A1-437E-A558-A5ECC5C695D2}">
      <dgm:prSet/>
      <dgm:spPr/>
      <dgm:t>
        <a:bodyPr/>
        <a:lstStyle/>
        <a:p>
          <a:endParaRPr lang="en-US"/>
        </a:p>
      </dgm:t>
    </dgm:pt>
    <dgm:pt modelId="{F24DC9E4-C275-4562-9D79-C694CCCB07F6}" type="sibTrans" cxnId="{E9565EC5-49A1-437E-A558-A5ECC5C695D2}">
      <dgm:prSet/>
      <dgm:spPr/>
      <dgm:t>
        <a:bodyPr/>
        <a:lstStyle/>
        <a:p>
          <a:endParaRPr lang="en-US"/>
        </a:p>
      </dgm:t>
    </dgm:pt>
    <dgm:pt modelId="{4395BC5C-DED6-4758-B0ED-0406D873F9FD}">
      <dgm:prSet/>
      <dgm:spPr/>
      <dgm:t>
        <a:bodyPr/>
        <a:lstStyle/>
        <a:p>
          <a:r>
            <a:rPr lang="en-US"/>
            <a:t>Patient and able to work well in a team .</a:t>
          </a:r>
        </a:p>
      </dgm:t>
    </dgm:pt>
    <dgm:pt modelId="{81D64B2A-C5EE-489A-8FEE-3DC09960CEBA}" type="parTrans" cxnId="{AA585F15-0413-4FAB-9F21-63126E672FFC}">
      <dgm:prSet/>
      <dgm:spPr/>
      <dgm:t>
        <a:bodyPr/>
        <a:lstStyle/>
        <a:p>
          <a:endParaRPr lang="en-US"/>
        </a:p>
      </dgm:t>
    </dgm:pt>
    <dgm:pt modelId="{F171D2A3-BDF4-4DC4-A7CB-F7964AAAB65B}" type="sibTrans" cxnId="{AA585F15-0413-4FAB-9F21-63126E672FFC}">
      <dgm:prSet/>
      <dgm:spPr/>
      <dgm:t>
        <a:bodyPr/>
        <a:lstStyle/>
        <a:p>
          <a:endParaRPr lang="en-US"/>
        </a:p>
      </dgm:t>
    </dgm:pt>
    <dgm:pt modelId="{C06695D8-8852-ED48-8783-BC3D105B1111}" type="pres">
      <dgm:prSet presAssocID="{82097176-C338-46B7-8759-BA51C05EE298}" presName="linear" presStyleCnt="0">
        <dgm:presLayoutVars>
          <dgm:animLvl val="lvl"/>
          <dgm:resizeHandles val="exact"/>
        </dgm:presLayoutVars>
      </dgm:prSet>
      <dgm:spPr/>
    </dgm:pt>
    <dgm:pt modelId="{71E7B07A-C8D4-BB4A-AEFB-E9BF3CCF93F7}" type="pres">
      <dgm:prSet presAssocID="{2405488B-FA1F-437E-898E-A855FDF80CE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A3A6E03-3EFF-8248-8BF1-402900D36B84}" type="pres">
      <dgm:prSet presAssocID="{468331A6-C0DB-4DBE-8C2B-AF61E4B79156}" presName="spacer" presStyleCnt="0"/>
      <dgm:spPr/>
    </dgm:pt>
    <dgm:pt modelId="{5AD33941-9747-604E-9B2D-27048C9813C3}" type="pres">
      <dgm:prSet presAssocID="{585E9316-E0D0-4ED4-BB33-93345640933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527F5B9-8A9D-F949-954B-8E937EE67000}" type="pres">
      <dgm:prSet presAssocID="{285DCFF2-4028-401C-BAE2-AFDEEA9631D9}" presName="spacer" presStyleCnt="0"/>
      <dgm:spPr/>
    </dgm:pt>
    <dgm:pt modelId="{C3734789-715D-3548-997A-00AF35C53B74}" type="pres">
      <dgm:prSet presAssocID="{C70E5B5A-B28F-440F-A397-C43A53C87FC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C89F4CD-B883-FA45-A8DB-973001044A88}" type="pres">
      <dgm:prSet presAssocID="{F24DC9E4-C275-4562-9D79-C694CCCB07F6}" presName="spacer" presStyleCnt="0"/>
      <dgm:spPr/>
    </dgm:pt>
    <dgm:pt modelId="{D849EAF3-B1E1-C84B-BA6E-4ECCBE81372F}" type="pres">
      <dgm:prSet presAssocID="{4395BC5C-DED6-4758-B0ED-0406D873F9F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01D3A06-8F28-704E-AE46-72645171F67C}" type="presOf" srcId="{C70E5B5A-B28F-440F-A397-C43A53C87FCB}" destId="{C3734789-715D-3548-997A-00AF35C53B74}" srcOrd="0" destOrd="0" presId="urn:microsoft.com/office/officeart/2005/8/layout/vList2"/>
    <dgm:cxn modelId="{685E0010-173F-6340-BDFA-D8BA4D092CB5}" type="presOf" srcId="{4395BC5C-DED6-4758-B0ED-0406D873F9FD}" destId="{D849EAF3-B1E1-C84B-BA6E-4ECCBE81372F}" srcOrd="0" destOrd="0" presId="urn:microsoft.com/office/officeart/2005/8/layout/vList2"/>
    <dgm:cxn modelId="{AA585F15-0413-4FAB-9F21-63126E672FFC}" srcId="{82097176-C338-46B7-8759-BA51C05EE298}" destId="{4395BC5C-DED6-4758-B0ED-0406D873F9FD}" srcOrd="3" destOrd="0" parTransId="{81D64B2A-C5EE-489A-8FEE-3DC09960CEBA}" sibTransId="{F171D2A3-BDF4-4DC4-A7CB-F7964AAAB65B}"/>
    <dgm:cxn modelId="{C89D2C2C-1DF4-0B47-9104-7C4F1C857CFF}" type="presOf" srcId="{2405488B-FA1F-437E-898E-A855FDF80CE1}" destId="{71E7B07A-C8D4-BB4A-AEFB-E9BF3CCF93F7}" srcOrd="0" destOrd="0" presId="urn:microsoft.com/office/officeart/2005/8/layout/vList2"/>
    <dgm:cxn modelId="{57815995-42E6-794F-9C4B-55FC3E45EA75}" type="presOf" srcId="{82097176-C338-46B7-8759-BA51C05EE298}" destId="{C06695D8-8852-ED48-8783-BC3D105B1111}" srcOrd="0" destOrd="0" presId="urn:microsoft.com/office/officeart/2005/8/layout/vList2"/>
    <dgm:cxn modelId="{9D8C40AD-7395-47EF-B1A6-1941241EE2A0}" srcId="{82097176-C338-46B7-8759-BA51C05EE298}" destId="{585E9316-E0D0-4ED4-BB33-933456409337}" srcOrd="1" destOrd="0" parTransId="{9A8A8DA9-B1E1-447E-91D6-9A7296D4143D}" sibTransId="{285DCFF2-4028-401C-BAE2-AFDEEA9631D9}"/>
    <dgm:cxn modelId="{E9565EC5-49A1-437E-A558-A5ECC5C695D2}" srcId="{82097176-C338-46B7-8759-BA51C05EE298}" destId="{C70E5B5A-B28F-440F-A397-C43A53C87FCB}" srcOrd="2" destOrd="0" parTransId="{CA971D98-C36B-4009-B9C1-7F4996354379}" sibTransId="{F24DC9E4-C275-4562-9D79-C694CCCB07F6}"/>
    <dgm:cxn modelId="{72B770CC-74EC-2347-91DE-FDFD08346A7E}" type="presOf" srcId="{585E9316-E0D0-4ED4-BB33-933456409337}" destId="{5AD33941-9747-604E-9B2D-27048C9813C3}" srcOrd="0" destOrd="0" presId="urn:microsoft.com/office/officeart/2005/8/layout/vList2"/>
    <dgm:cxn modelId="{011091EA-284F-45AD-98D1-135ED65D771B}" srcId="{82097176-C338-46B7-8759-BA51C05EE298}" destId="{2405488B-FA1F-437E-898E-A855FDF80CE1}" srcOrd="0" destOrd="0" parTransId="{6767A6E1-96A5-4146-B34B-E8D9F90A5919}" sibTransId="{468331A6-C0DB-4DBE-8C2B-AF61E4B79156}"/>
    <dgm:cxn modelId="{AB9D539C-6FA5-054F-BAD6-D3484E12731D}" type="presParOf" srcId="{C06695D8-8852-ED48-8783-BC3D105B1111}" destId="{71E7B07A-C8D4-BB4A-AEFB-E9BF3CCF93F7}" srcOrd="0" destOrd="0" presId="urn:microsoft.com/office/officeart/2005/8/layout/vList2"/>
    <dgm:cxn modelId="{1A44ED88-5AEF-4945-9AED-82BB61101A44}" type="presParOf" srcId="{C06695D8-8852-ED48-8783-BC3D105B1111}" destId="{2A3A6E03-3EFF-8248-8BF1-402900D36B84}" srcOrd="1" destOrd="0" presId="urn:microsoft.com/office/officeart/2005/8/layout/vList2"/>
    <dgm:cxn modelId="{A39680D5-3CA5-C84E-82EE-31DE063A3408}" type="presParOf" srcId="{C06695D8-8852-ED48-8783-BC3D105B1111}" destId="{5AD33941-9747-604E-9B2D-27048C9813C3}" srcOrd="2" destOrd="0" presId="urn:microsoft.com/office/officeart/2005/8/layout/vList2"/>
    <dgm:cxn modelId="{4A714291-70A7-C146-962B-86B323511A5B}" type="presParOf" srcId="{C06695D8-8852-ED48-8783-BC3D105B1111}" destId="{9527F5B9-8A9D-F949-954B-8E937EE67000}" srcOrd="3" destOrd="0" presId="urn:microsoft.com/office/officeart/2005/8/layout/vList2"/>
    <dgm:cxn modelId="{2C1177DE-C20F-5543-B327-F672897432BB}" type="presParOf" srcId="{C06695D8-8852-ED48-8783-BC3D105B1111}" destId="{C3734789-715D-3548-997A-00AF35C53B74}" srcOrd="4" destOrd="0" presId="urn:microsoft.com/office/officeart/2005/8/layout/vList2"/>
    <dgm:cxn modelId="{62C0F903-3E2B-1F4E-ACD6-0699766C0538}" type="presParOf" srcId="{C06695D8-8852-ED48-8783-BC3D105B1111}" destId="{BC89F4CD-B883-FA45-A8DB-973001044A88}" srcOrd="5" destOrd="0" presId="urn:microsoft.com/office/officeart/2005/8/layout/vList2"/>
    <dgm:cxn modelId="{E986102C-4BBA-A44C-A38A-F677057013C4}" type="presParOf" srcId="{C06695D8-8852-ED48-8783-BC3D105B1111}" destId="{D849EAF3-B1E1-C84B-BA6E-4ECCBE81372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566C07-9D9E-4C1E-8628-20F8CE01ED0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B92F0A4-F57F-4AF3-856E-E8173D33E64A}">
      <dgm:prSet/>
      <dgm:spPr/>
      <dgm:t>
        <a:bodyPr/>
        <a:lstStyle/>
        <a:p>
          <a:r>
            <a:rPr lang="en-US"/>
            <a:t>I am very shy and easy get nervous when I stand in front of a large group of people.</a:t>
          </a:r>
        </a:p>
      </dgm:t>
    </dgm:pt>
    <dgm:pt modelId="{57097C3F-F55D-4D0D-B847-7186DF7477A1}" type="parTrans" cxnId="{FF68B245-7E33-424F-9BBB-2CDA6C49F706}">
      <dgm:prSet/>
      <dgm:spPr/>
      <dgm:t>
        <a:bodyPr/>
        <a:lstStyle/>
        <a:p>
          <a:endParaRPr lang="en-US"/>
        </a:p>
      </dgm:t>
    </dgm:pt>
    <dgm:pt modelId="{E0EB0C5A-4EFD-4EAE-8746-0CFED85FB81E}" type="sibTrans" cxnId="{FF68B245-7E33-424F-9BBB-2CDA6C49F706}">
      <dgm:prSet/>
      <dgm:spPr/>
      <dgm:t>
        <a:bodyPr/>
        <a:lstStyle/>
        <a:p>
          <a:endParaRPr lang="en-US"/>
        </a:p>
      </dgm:t>
    </dgm:pt>
    <dgm:pt modelId="{E449B985-C431-479A-841E-E96C0A999256}">
      <dgm:prSet/>
      <dgm:spPr/>
      <dgm:t>
        <a:bodyPr/>
        <a:lstStyle/>
        <a:p>
          <a:r>
            <a:rPr lang="en-US"/>
            <a:t>I got distracted easily.</a:t>
          </a:r>
        </a:p>
      </dgm:t>
    </dgm:pt>
    <dgm:pt modelId="{6F938494-CE6B-4E3B-9F13-8A4C6C5EDFF8}" type="parTrans" cxnId="{91DC0F96-B4C8-4B66-BE9C-30C9D0175B03}">
      <dgm:prSet/>
      <dgm:spPr/>
      <dgm:t>
        <a:bodyPr/>
        <a:lstStyle/>
        <a:p>
          <a:endParaRPr lang="en-US"/>
        </a:p>
      </dgm:t>
    </dgm:pt>
    <dgm:pt modelId="{78AED8FA-F1B8-4956-B156-E2DEE9093E5A}" type="sibTrans" cxnId="{91DC0F96-B4C8-4B66-BE9C-30C9D0175B03}">
      <dgm:prSet/>
      <dgm:spPr/>
      <dgm:t>
        <a:bodyPr/>
        <a:lstStyle/>
        <a:p>
          <a:endParaRPr lang="en-US"/>
        </a:p>
      </dgm:t>
    </dgm:pt>
    <dgm:pt modelId="{F63EB842-5448-4F32-B4F7-2FBD043DDB83}">
      <dgm:prSet/>
      <dgm:spPr/>
      <dgm:t>
        <a:bodyPr/>
        <a:lstStyle/>
        <a:p>
          <a:r>
            <a:rPr lang="en-US"/>
            <a:t>I am sometimes become careless.</a:t>
          </a:r>
        </a:p>
      </dgm:t>
    </dgm:pt>
    <dgm:pt modelId="{B8B5CBB1-2054-4A44-9EE1-62082B732EAD}" type="parTrans" cxnId="{BAF84077-1DB2-4D6F-9B67-D526D9FAE4FB}">
      <dgm:prSet/>
      <dgm:spPr/>
      <dgm:t>
        <a:bodyPr/>
        <a:lstStyle/>
        <a:p>
          <a:endParaRPr lang="en-US"/>
        </a:p>
      </dgm:t>
    </dgm:pt>
    <dgm:pt modelId="{673D083C-CF1F-4D07-9F02-08DE4BF1EB86}" type="sibTrans" cxnId="{BAF84077-1DB2-4D6F-9B67-D526D9FAE4FB}">
      <dgm:prSet/>
      <dgm:spPr/>
      <dgm:t>
        <a:bodyPr/>
        <a:lstStyle/>
        <a:p>
          <a:endParaRPr lang="en-US"/>
        </a:p>
      </dgm:t>
    </dgm:pt>
    <dgm:pt modelId="{6A10DB3B-C8C4-49BE-B952-EF07C27303B4}">
      <dgm:prSet/>
      <dgm:spPr/>
      <dgm:t>
        <a:bodyPr/>
        <a:lstStyle/>
        <a:p>
          <a:r>
            <a:rPr lang="en-US"/>
            <a:t>My writing skills is not good.</a:t>
          </a:r>
        </a:p>
      </dgm:t>
    </dgm:pt>
    <dgm:pt modelId="{F95D9F6C-7A4B-4E3B-B279-929A5FEF56A5}" type="parTrans" cxnId="{27FC08E3-598E-40C0-8326-20BA1265AEE1}">
      <dgm:prSet/>
      <dgm:spPr/>
      <dgm:t>
        <a:bodyPr/>
        <a:lstStyle/>
        <a:p>
          <a:endParaRPr lang="en-US"/>
        </a:p>
      </dgm:t>
    </dgm:pt>
    <dgm:pt modelId="{1040A0A9-0F98-4B8A-BED5-EA7BCCA7D652}" type="sibTrans" cxnId="{27FC08E3-598E-40C0-8326-20BA1265AEE1}">
      <dgm:prSet/>
      <dgm:spPr/>
      <dgm:t>
        <a:bodyPr/>
        <a:lstStyle/>
        <a:p>
          <a:endParaRPr lang="en-US"/>
        </a:p>
      </dgm:t>
    </dgm:pt>
    <dgm:pt modelId="{C7FEF4E2-52D8-5C40-BEA8-B69494C1782B}" type="pres">
      <dgm:prSet presAssocID="{DD566C07-9D9E-4C1E-8628-20F8CE01ED07}" presName="linear" presStyleCnt="0">
        <dgm:presLayoutVars>
          <dgm:animLvl val="lvl"/>
          <dgm:resizeHandles val="exact"/>
        </dgm:presLayoutVars>
      </dgm:prSet>
      <dgm:spPr/>
    </dgm:pt>
    <dgm:pt modelId="{00FD180F-150E-C548-AB39-93ABFDC7FE7D}" type="pres">
      <dgm:prSet presAssocID="{8B92F0A4-F57F-4AF3-856E-E8173D33E64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2AD27BB-AE8A-1B49-940E-01B99CA5C06B}" type="pres">
      <dgm:prSet presAssocID="{E0EB0C5A-4EFD-4EAE-8746-0CFED85FB81E}" presName="spacer" presStyleCnt="0"/>
      <dgm:spPr/>
    </dgm:pt>
    <dgm:pt modelId="{DD42293E-8015-3B4A-BE2C-28123136E0EA}" type="pres">
      <dgm:prSet presAssocID="{E449B985-C431-479A-841E-E96C0A99925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2CA84C0-1B74-BA45-BB9F-9811858A1FDB}" type="pres">
      <dgm:prSet presAssocID="{78AED8FA-F1B8-4956-B156-E2DEE9093E5A}" presName="spacer" presStyleCnt="0"/>
      <dgm:spPr/>
    </dgm:pt>
    <dgm:pt modelId="{EF094F63-1860-6043-A113-C2AE438002DC}" type="pres">
      <dgm:prSet presAssocID="{F63EB842-5448-4F32-B4F7-2FBD043DDB8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D55C3B0-16B6-AF48-8472-B49DD0DC1021}" type="pres">
      <dgm:prSet presAssocID="{673D083C-CF1F-4D07-9F02-08DE4BF1EB86}" presName="spacer" presStyleCnt="0"/>
      <dgm:spPr/>
    </dgm:pt>
    <dgm:pt modelId="{2B7C0A2C-5849-1748-87C1-0BAE0ED561A3}" type="pres">
      <dgm:prSet presAssocID="{6A10DB3B-C8C4-49BE-B952-EF07C27303B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F68B245-7E33-424F-9BBB-2CDA6C49F706}" srcId="{DD566C07-9D9E-4C1E-8628-20F8CE01ED07}" destId="{8B92F0A4-F57F-4AF3-856E-E8173D33E64A}" srcOrd="0" destOrd="0" parTransId="{57097C3F-F55D-4D0D-B847-7186DF7477A1}" sibTransId="{E0EB0C5A-4EFD-4EAE-8746-0CFED85FB81E}"/>
    <dgm:cxn modelId="{D385AE56-870A-5140-A899-C902BC5F432A}" type="presOf" srcId="{6A10DB3B-C8C4-49BE-B952-EF07C27303B4}" destId="{2B7C0A2C-5849-1748-87C1-0BAE0ED561A3}" srcOrd="0" destOrd="0" presId="urn:microsoft.com/office/officeart/2005/8/layout/vList2"/>
    <dgm:cxn modelId="{BAF84077-1DB2-4D6F-9B67-D526D9FAE4FB}" srcId="{DD566C07-9D9E-4C1E-8628-20F8CE01ED07}" destId="{F63EB842-5448-4F32-B4F7-2FBD043DDB83}" srcOrd="2" destOrd="0" parTransId="{B8B5CBB1-2054-4A44-9EE1-62082B732EAD}" sibTransId="{673D083C-CF1F-4D07-9F02-08DE4BF1EB86}"/>
    <dgm:cxn modelId="{43568F95-DBF7-8A4E-9EFC-8A89A8DC7652}" type="presOf" srcId="{8B92F0A4-F57F-4AF3-856E-E8173D33E64A}" destId="{00FD180F-150E-C548-AB39-93ABFDC7FE7D}" srcOrd="0" destOrd="0" presId="urn:microsoft.com/office/officeart/2005/8/layout/vList2"/>
    <dgm:cxn modelId="{91DC0F96-B4C8-4B66-BE9C-30C9D0175B03}" srcId="{DD566C07-9D9E-4C1E-8628-20F8CE01ED07}" destId="{E449B985-C431-479A-841E-E96C0A999256}" srcOrd="1" destOrd="0" parTransId="{6F938494-CE6B-4E3B-9F13-8A4C6C5EDFF8}" sibTransId="{78AED8FA-F1B8-4956-B156-E2DEE9093E5A}"/>
    <dgm:cxn modelId="{E98D22A8-7D54-1443-8DA5-11F1DB5F1556}" type="presOf" srcId="{DD566C07-9D9E-4C1E-8628-20F8CE01ED07}" destId="{C7FEF4E2-52D8-5C40-BEA8-B69494C1782B}" srcOrd="0" destOrd="0" presId="urn:microsoft.com/office/officeart/2005/8/layout/vList2"/>
    <dgm:cxn modelId="{AB6A67DB-7A3C-564B-A32F-CAA2F2481F22}" type="presOf" srcId="{E449B985-C431-479A-841E-E96C0A999256}" destId="{DD42293E-8015-3B4A-BE2C-28123136E0EA}" srcOrd="0" destOrd="0" presId="urn:microsoft.com/office/officeart/2005/8/layout/vList2"/>
    <dgm:cxn modelId="{27FC08E3-598E-40C0-8326-20BA1265AEE1}" srcId="{DD566C07-9D9E-4C1E-8628-20F8CE01ED07}" destId="{6A10DB3B-C8C4-49BE-B952-EF07C27303B4}" srcOrd="3" destOrd="0" parTransId="{F95D9F6C-7A4B-4E3B-B279-929A5FEF56A5}" sibTransId="{1040A0A9-0F98-4B8A-BED5-EA7BCCA7D652}"/>
    <dgm:cxn modelId="{1C01DAF6-0AD4-D544-80DF-CDCE34EEE537}" type="presOf" srcId="{F63EB842-5448-4F32-B4F7-2FBD043DDB83}" destId="{EF094F63-1860-6043-A113-C2AE438002DC}" srcOrd="0" destOrd="0" presId="urn:microsoft.com/office/officeart/2005/8/layout/vList2"/>
    <dgm:cxn modelId="{A6C963D3-9576-8446-B07D-1D330A4EDE17}" type="presParOf" srcId="{C7FEF4E2-52D8-5C40-BEA8-B69494C1782B}" destId="{00FD180F-150E-C548-AB39-93ABFDC7FE7D}" srcOrd="0" destOrd="0" presId="urn:microsoft.com/office/officeart/2005/8/layout/vList2"/>
    <dgm:cxn modelId="{17140E65-7AEF-9B4C-ACEF-366997B9CE49}" type="presParOf" srcId="{C7FEF4E2-52D8-5C40-BEA8-B69494C1782B}" destId="{F2AD27BB-AE8A-1B49-940E-01B99CA5C06B}" srcOrd="1" destOrd="0" presId="urn:microsoft.com/office/officeart/2005/8/layout/vList2"/>
    <dgm:cxn modelId="{C6207B7B-A092-EB47-930F-E84794BBBD95}" type="presParOf" srcId="{C7FEF4E2-52D8-5C40-BEA8-B69494C1782B}" destId="{DD42293E-8015-3B4A-BE2C-28123136E0EA}" srcOrd="2" destOrd="0" presId="urn:microsoft.com/office/officeart/2005/8/layout/vList2"/>
    <dgm:cxn modelId="{F9C89CB8-EA58-6844-A63F-464858E07BF4}" type="presParOf" srcId="{C7FEF4E2-52D8-5C40-BEA8-B69494C1782B}" destId="{62CA84C0-1B74-BA45-BB9F-9811858A1FDB}" srcOrd="3" destOrd="0" presId="urn:microsoft.com/office/officeart/2005/8/layout/vList2"/>
    <dgm:cxn modelId="{E1BE8971-1131-4F4A-B567-39791F1E68C0}" type="presParOf" srcId="{C7FEF4E2-52D8-5C40-BEA8-B69494C1782B}" destId="{EF094F63-1860-6043-A113-C2AE438002DC}" srcOrd="4" destOrd="0" presId="urn:microsoft.com/office/officeart/2005/8/layout/vList2"/>
    <dgm:cxn modelId="{E57B5245-FDBC-3045-BBEB-2F8CDFA95724}" type="presParOf" srcId="{C7FEF4E2-52D8-5C40-BEA8-B69494C1782B}" destId="{5D55C3B0-16B6-AF48-8472-B49DD0DC1021}" srcOrd="5" destOrd="0" presId="urn:microsoft.com/office/officeart/2005/8/layout/vList2"/>
    <dgm:cxn modelId="{17FCDD75-3994-E841-8166-A63B14C62CFF}" type="presParOf" srcId="{C7FEF4E2-52D8-5C40-BEA8-B69494C1782B}" destId="{2B7C0A2C-5849-1748-87C1-0BAE0ED561A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67085E-84AD-4579-81CB-B3210D91C0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7D94D3-38D8-4191-BEEE-C65A43B4B1F2}">
      <dgm:prSet/>
      <dgm:spPr/>
      <dgm:t>
        <a:bodyPr/>
        <a:lstStyle/>
        <a:p>
          <a:r>
            <a:rPr lang="en-US"/>
            <a:t>Start taking in front of little group of people.</a:t>
          </a:r>
        </a:p>
      </dgm:t>
    </dgm:pt>
    <dgm:pt modelId="{85F91B7A-2403-408A-AECC-2F6C8AEC5E17}" type="parTrans" cxnId="{F3A6885B-BA6F-4037-9687-F3CF1810B9B6}">
      <dgm:prSet/>
      <dgm:spPr/>
      <dgm:t>
        <a:bodyPr/>
        <a:lstStyle/>
        <a:p>
          <a:endParaRPr lang="en-US"/>
        </a:p>
      </dgm:t>
    </dgm:pt>
    <dgm:pt modelId="{D77B965F-3C5A-47B2-B5AF-B9DE3CBC5A96}" type="sibTrans" cxnId="{F3A6885B-BA6F-4037-9687-F3CF1810B9B6}">
      <dgm:prSet/>
      <dgm:spPr/>
      <dgm:t>
        <a:bodyPr/>
        <a:lstStyle/>
        <a:p>
          <a:endParaRPr lang="en-US"/>
        </a:p>
      </dgm:t>
    </dgm:pt>
    <dgm:pt modelId="{97A9275A-EBC8-401B-940A-9E486CC08AE8}">
      <dgm:prSet/>
      <dgm:spPr/>
      <dgm:t>
        <a:bodyPr/>
        <a:lstStyle/>
        <a:p>
          <a:r>
            <a:rPr lang="en-US"/>
            <a:t>Reading and growth knowledge.</a:t>
          </a:r>
        </a:p>
      </dgm:t>
    </dgm:pt>
    <dgm:pt modelId="{2F22A9D7-6940-48DC-B157-ECC415917EC9}" type="parTrans" cxnId="{68CDDA8B-A473-4E50-993B-656904F6E510}">
      <dgm:prSet/>
      <dgm:spPr/>
      <dgm:t>
        <a:bodyPr/>
        <a:lstStyle/>
        <a:p>
          <a:endParaRPr lang="en-US"/>
        </a:p>
      </dgm:t>
    </dgm:pt>
    <dgm:pt modelId="{57E6D792-63FF-4E82-9839-D05DFBC091E8}" type="sibTrans" cxnId="{68CDDA8B-A473-4E50-993B-656904F6E510}">
      <dgm:prSet/>
      <dgm:spPr/>
      <dgm:t>
        <a:bodyPr/>
        <a:lstStyle/>
        <a:p>
          <a:endParaRPr lang="en-US"/>
        </a:p>
      </dgm:t>
    </dgm:pt>
    <dgm:pt modelId="{6169C677-B656-401C-8F72-3BC3D2B02930}">
      <dgm:prSet/>
      <dgm:spPr/>
      <dgm:t>
        <a:bodyPr/>
        <a:lstStyle/>
        <a:p>
          <a:r>
            <a:rPr lang="en-US"/>
            <a:t>Experience in a different Environment.</a:t>
          </a:r>
        </a:p>
      </dgm:t>
    </dgm:pt>
    <dgm:pt modelId="{E3C0821F-A565-4330-BC66-C5EA7E68FB6E}" type="parTrans" cxnId="{7CF62A79-3987-4386-885D-3902E513FE72}">
      <dgm:prSet/>
      <dgm:spPr/>
      <dgm:t>
        <a:bodyPr/>
        <a:lstStyle/>
        <a:p>
          <a:endParaRPr lang="en-US"/>
        </a:p>
      </dgm:t>
    </dgm:pt>
    <dgm:pt modelId="{E1F7CCE9-1E7B-43D1-8149-2722A6114179}" type="sibTrans" cxnId="{7CF62A79-3987-4386-885D-3902E513FE72}">
      <dgm:prSet/>
      <dgm:spPr/>
      <dgm:t>
        <a:bodyPr/>
        <a:lstStyle/>
        <a:p>
          <a:endParaRPr lang="en-US"/>
        </a:p>
      </dgm:t>
    </dgm:pt>
    <dgm:pt modelId="{6C081B53-5CFC-4E7A-80A7-48A9DFA712AF}">
      <dgm:prSet/>
      <dgm:spPr/>
      <dgm:t>
        <a:bodyPr/>
        <a:lstStyle/>
        <a:p>
          <a:r>
            <a:rPr lang="en-US"/>
            <a:t>Try my best to improve my writing skills.</a:t>
          </a:r>
        </a:p>
      </dgm:t>
    </dgm:pt>
    <dgm:pt modelId="{D08A7769-8B38-4B7A-AF31-41F8FD98C925}" type="parTrans" cxnId="{9CA0BC87-2E6F-4081-A56A-805A9324FBD0}">
      <dgm:prSet/>
      <dgm:spPr/>
      <dgm:t>
        <a:bodyPr/>
        <a:lstStyle/>
        <a:p>
          <a:endParaRPr lang="en-US"/>
        </a:p>
      </dgm:t>
    </dgm:pt>
    <dgm:pt modelId="{EB527BAC-6773-40AA-A69F-D67BCCF7B756}" type="sibTrans" cxnId="{9CA0BC87-2E6F-4081-A56A-805A9324FBD0}">
      <dgm:prSet/>
      <dgm:spPr/>
      <dgm:t>
        <a:bodyPr/>
        <a:lstStyle/>
        <a:p>
          <a:endParaRPr lang="en-US"/>
        </a:p>
      </dgm:t>
    </dgm:pt>
    <dgm:pt modelId="{81BC9D32-1146-4261-9B82-51E3B4F2DEE3}" type="pres">
      <dgm:prSet presAssocID="{7E67085E-84AD-4579-81CB-B3210D91C0CB}" presName="root" presStyleCnt="0">
        <dgm:presLayoutVars>
          <dgm:dir/>
          <dgm:resizeHandles val="exact"/>
        </dgm:presLayoutVars>
      </dgm:prSet>
      <dgm:spPr/>
    </dgm:pt>
    <dgm:pt modelId="{DFE9DB36-3979-402D-B0FB-089102631FE0}" type="pres">
      <dgm:prSet presAssocID="{697D94D3-38D8-4191-BEEE-C65A43B4B1F2}" presName="compNode" presStyleCnt="0"/>
      <dgm:spPr/>
    </dgm:pt>
    <dgm:pt modelId="{1C22989D-4E8A-4699-AEDF-AF69DCF06DA4}" type="pres">
      <dgm:prSet presAssocID="{697D94D3-38D8-4191-BEEE-C65A43B4B1F2}" presName="bgRect" presStyleLbl="bgShp" presStyleIdx="0" presStyleCnt="4"/>
      <dgm:spPr/>
    </dgm:pt>
    <dgm:pt modelId="{3401DB8E-E590-4E89-B433-6C81AA3BDACC}" type="pres">
      <dgm:prSet presAssocID="{697D94D3-38D8-4191-BEEE-C65A43B4B1F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54B7DEDC-E0E9-41E9-9624-2390DF78DA3B}" type="pres">
      <dgm:prSet presAssocID="{697D94D3-38D8-4191-BEEE-C65A43B4B1F2}" presName="spaceRect" presStyleCnt="0"/>
      <dgm:spPr/>
    </dgm:pt>
    <dgm:pt modelId="{51017599-2F96-4B69-9BA6-88DF5ADE5FDC}" type="pres">
      <dgm:prSet presAssocID="{697D94D3-38D8-4191-BEEE-C65A43B4B1F2}" presName="parTx" presStyleLbl="revTx" presStyleIdx="0" presStyleCnt="4">
        <dgm:presLayoutVars>
          <dgm:chMax val="0"/>
          <dgm:chPref val="0"/>
        </dgm:presLayoutVars>
      </dgm:prSet>
      <dgm:spPr/>
    </dgm:pt>
    <dgm:pt modelId="{8F096E54-B005-4049-B8EB-4760ED911814}" type="pres">
      <dgm:prSet presAssocID="{D77B965F-3C5A-47B2-B5AF-B9DE3CBC5A96}" presName="sibTrans" presStyleCnt="0"/>
      <dgm:spPr/>
    </dgm:pt>
    <dgm:pt modelId="{32C8CD5D-9493-4EFE-87E4-B5E3E8736555}" type="pres">
      <dgm:prSet presAssocID="{97A9275A-EBC8-401B-940A-9E486CC08AE8}" presName="compNode" presStyleCnt="0"/>
      <dgm:spPr/>
    </dgm:pt>
    <dgm:pt modelId="{07811E34-A9AD-4B5D-8601-5D46B728BD33}" type="pres">
      <dgm:prSet presAssocID="{97A9275A-EBC8-401B-940A-9E486CC08AE8}" presName="bgRect" presStyleLbl="bgShp" presStyleIdx="1" presStyleCnt="4"/>
      <dgm:spPr/>
    </dgm:pt>
    <dgm:pt modelId="{9BE38358-59C3-4E95-AA02-0815C2548B1C}" type="pres">
      <dgm:prSet presAssocID="{97A9275A-EBC8-401B-940A-9E486CC08AE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2410AB3-35A9-42CB-AC96-C9D74611A4BA}" type="pres">
      <dgm:prSet presAssocID="{97A9275A-EBC8-401B-940A-9E486CC08AE8}" presName="spaceRect" presStyleCnt="0"/>
      <dgm:spPr/>
    </dgm:pt>
    <dgm:pt modelId="{68A99484-42E4-416B-9A53-58C666A79240}" type="pres">
      <dgm:prSet presAssocID="{97A9275A-EBC8-401B-940A-9E486CC08AE8}" presName="parTx" presStyleLbl="revTx" presStyleIdx="1" presStyleCnt="4">
        <dgm:presLayoutVars>
          <dgm:chMax val="0"/>
          <dgm:chPref val="0"/>
        </dgm:presLayoutVars>
      </dgm:prSet>
      <dgm:spPr/>
    </dgm:pt>
    <dgm:pt modelId="{221B3D97-58DE-4242-9544-FB52F50D01AA}" type="pres">
      <dgm:prSet presAssocID="{57E6D792-63FF-4E82-9839-D05DFBC091E8}" presName="sibTrans" presStyleCnt="0"/>
      <dgm:spPr/>
    </dgm:pt>
    <dgm:pt modelId="{194C832D-3834-4A8E-B66A-02A828CAB3BD}" type="pres">
      <dgm:prSet presAssocID="{6169C677-B656-401C-8F72-3BC3D2B02930}" presName="compNode" presStyleCnt="0"/>
      <dgm:spPr/>
    </dgm:pt>
    <dgm:pt modelId="{178B5BF3-9C6C-48DA-BAF4-64A5C7C34FCC}" type="pres">
      <dgm:prSet presAssocID="{6169C677-B656-401C-8F72-3BC3D2B02930}" presName="bgRect" presStyleLbl="bgShp" presStyleIdx="2" presStyleCnt="4"/>
      <dgm:spPr/>
    </dgm:pt>
    <dgm:pt modelId="{D992DC2B-A754-45FF-BA09-0CEA69255EC8}" type="pres">
      <dgm:prSet presAssocID="{6169C677-B656-401C-8F72-3BC3D2B0293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Hand with Plant"/>
        </a:ext>
      </dgm:extLst>
    </dgm:pt>
    <dgm:pt modelId="{2B3BF44F-54B8-4A3A-8F2F-BEDECAF42AAE}" type="pres">
      <dgm:prSet presAssocID="{6169C677-B656-401C-8F72-3BC3D2B02930}" presName="spaceRect" presStyleCnt="0"/>
      <dgm:spPr/>
    </dgm:pt>
    <dgm:pt modelId="{335BAFF3-B65D-426B-947B-80AD88B201C6}" type="pres">
      <dgm:prSet presAssocID="{6169C677-B656-401C-8F72-3BC3D2B02930}" presName="parTx" presStyleLbl="revTx" presStyleIdx="2" presStyleCnt="4">
        <dgm:presLayoutVars>
          <dgm:chMax val="0"/>
          <dgm:chPref val="0"/>
        </dgm:presLayoutVars>
      </dgm:prSet>
      <dgm:spPr/>
    </dgm:pt>
    <dgm:pt modelId="{4462ED9E-D5BA-49DA-BC52-D2A4217072B3}" type="pres">
      <dgm:prSet presAssocID="{E1F7CCE9-1E7B-43D1-8149-2722A6114179}" presName="sibTrans" presStyleCnt="0"/>
      <dgm:spPr/>
    </dgm:pt>
    <dgm:pt modelId="{DB1B3F10-E1F3-4949-BD08-75EFCC97A5B9}" type="pres">
      <dgm:prSet presAssocID="{6C081B53-5CFC-4E7A-80A7-48A9DFA712AF}" presName="compNode" presStyleCnt="0"/>
      <dgm:spPr/>
    </dgm:pt>
    <dgm:pt modelId="{255AB514-8775-403F-8275-FBEBFA55D09F}" type="pres">
      <dgm:prSet presAssocID="{6C081B53-5CFC-4E7A-80A7-48A9DFA712AF}" presName="bgRect" presStyleLbl="bgShp" presStyleIdx="3" presStyleCnt="4"/>
      <dgm:spPr/>
    </dgm:pt>
    <dgm:pt modelId="{5CE47A6F-8575-447A-B0FF-77CFC1D7B81B}" type="pres">
      <dgm:prSet presAssocID="{6C081B53-5CFC-4E7A-80A7-48A9DFA712A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47CE3FAF-B3DF-4D81-9576-E16CAC13C1FC}" type="pres">
      <dgm:prSet presAssocID="{6C081B53-5CFC-4E7A-80A7-48A9DFA712AF}" presName="spaceRect" presStyleCnt="0"/>
      <dgm:spPr/>
    </dgm:pt>
    <dgm:pt modelId="{C51FDCB9-201F-4917-BD1A-5E3A45E82775}" type="pres">
      <dgm:prSet presAssocID="{6C081B53-5CFC-4E7A-80A7-48A9DFA712A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A97F912-E854-4FB0-9CD4-3E632962FB6E}" type="presOf" srcId="{6C081B53-5CFC-4E7A-80A7-48A9DFA712AF}" destId="{C51FDCB9-201F-4917-BD1A-5E3A45E82775}" srcOrd="0" destOrd="0" presId="urn:microsoft.com/office/officeart/2018/2/layout/IconVerticalSolidList"/>
    <dgm:cxn modelId="{AC53AC38-A70B-4271-9DF9-D207812FA008}" type="presOf" srcId="{7E67085E-84AD-4579-81CB-B3210D91C0CB}" destId="{81BC9D32-1146-4261-9B82-51E3B4F2DEE3}" srcOrd="0" destOrd="0" presId="urn:microsoft.com/office/officeart/2018/2/layout/IconVerticalSolidList"/>
    <dgm:cxn modelId="{F3A6885B-BA6F-4037-9687-F3CF1810B9B6}" srcId="{7E67085E-84AD-4579-81CB-B3210D91C0CB}" destId="{697D94D3-38D8-4191-BEEE-C65A43B4B1F2}" srcOrd="0" destOrd="0" parTransId="{85F91B7A-2403-408A-AECC-2F6C8AEC5E17}" sibTransId="{D77B965F-3C5A-47B2-B5AF-B9DE3CBC5A96}"/>
    <dgm:cxn modelId="{7CF62A79-3987-4386-885D-3902E513FE72}" srcId="{7E67085E-84AD-4579-81CB-B3210D91C0CB}" destId="{6169C677-B656-401C-8F72-3BC3D2B02930}" srcOrd="2" destOrd="0" parTransId="{E3C0821F-A565-4330-BC66-C5EA7E68FB6E}" sibTransId="{E1F7CCE9-1E7B-43D1-8149-2722A6114179}"/>
    <dgm:cxn modelId="{9CA0BC87-2E6F-4081-A56A-805A9324FBD0}" srcId="{7E67085E-84AD-4579-81CB-B3210D91C0CB}" destId="{6C081B53-5CFC-4E7A-80A7-48A9DFA712AF}" srcOrd="3" destOrd="0" parTransId="{D08A7769-8B38-4B7A-AF31-41F8FD98C925}" sibTransId="{EB527BAC-6773-40AA-A69F-D67BCCF7B756}"/>
    <dgm:cxn modelId="{68CDDA8B-A473-4E50-993B-656904F6E510}" srcId="{7E67085E-84AD-4579-81CB-B3210D91C0CB}" destId="{97A9275A-EBC8-401B-940A-9E486CC08AE8}" srcOrd="1" destOrd="0" parTransId="{2F22A9D7-6940-48DC-B157-ECC415917EC9}" sibTransId="{57E6D792-63FF-4E82-9839-D05DFBC091E8}"/>
    <dgm:cxn modelId="{448080B8-4284-4345-9088-0FD08767A6F5}" type="presOf" srcId="{6169C677-B656-401C-8F72-3BC3D2B02930}" destId="{335BAFF3-B65D-426B-947B-80AD88B201C6}" srcOrd="0" destOrd="0" presId="urn:microsoft.com/office/officeart/2018/2/layout/IconVerticalSolidList"/>
    <dgm:cxn modelId="{B42B74BF-47A9-487E-883B-7A2B87AABA8B}" type="presOf" srcId="{97A9275A-EBC8-401B-940A-9E486CC08AE8}" destId="{68A99484-42E4-416B-9A53-58C666A79240}" srcOrd="0" destOrd="0" presId="urn:microsoft.com/office/officeart/2018/2/layout/IconVerticalSolidList"/>
    <dgm:cxn modelId="{C71D76F3-DA20-4A6D-B08F-2273023147B6}" type="presOf" srcId="{697D94D3-38D8-4191-BEEE-C65A43B4B1F2}" destId="{51017599-2F96-4B69-9BA6-88DF5ADE5FDC}" srcOrd="0" destOrd="0" presId="urn:microsoft.com/office/officeart/2018/2/layout/IconVerticalSolidList"/>
    <dgm:cxn modelId="{8D33374E-A697-47FC-8C7A-E3D015CCD4DC}" type="presParOf" srcId="{81BC9D32-1146-4261-9B82-51E3B4F2DEE3}" destId="{DFE9DB36-3979-402D-B0FB-089102631FE0}" srcOrd="0" destOrd="0" presId="urn:microsoft.com/office/officeart/2018/2/layout/IconVerticalSolidList"/>
    <dgm:cxn modelId="{4E0D6089-3DAD-45DC-A73E-BBD3E4453C93}" type="presParOf" srcId="{DFE9DB36-3979-402D-B0FB-089102631FE0}" destId="{1C22989D-4E8A-4699-AEDF-AF69DCF06DA4}" srcOrd="0" destOrd="0" presId="urn:microsoft.com/office/officeart/2018/2/layout/IconVerticalSolidList"/>
    <dgm:cxn modelId="{6AB9636E-C8A2-4E29-B914-C3B1CE36F7C2}" type="presParOf" srcId="{DFE9DB36-3979-402D-B0FB-089102631FE0}" destId="{3401DB8E-E590-4E89-B433-6C81AA3BDACC}" srcOrd="1" destOrd="0" presId="urn:microsoft.com/office/officeart/2018/2/layout/IconVerticalSolidList"/>
    <dgm:cxn modelId="{9247473F-A7F0-4AF4-B182-3579CA6E1B7F}" type="presParOf" srcId="{DFE9DB36-3979-402D-B0FB-089102631FE0}" destId="{54B7DEDC-E0E9-41E9-9624-2390DF78DA3B}" srcOrd="2" destOrd="0" presId="urn:microsoft.com/office/officeart/2018/2/layout/IconVerticalSolidList"/>
    <dgm:cxn modelId="{50F45FAE-AAF4-4D72-A833-C0FE6391C22E}" type="presParOf" srcId="{DFE9DB36-3979-402D-B0FB-089102631FE0}" destId="{51017599-2F96-4B69-9BA6-88DF5ADE5FDC}" srcOrd="3" destOrd="0" presId="urn:microsoft.com/office/officeart/2018/2/layout/IconVerticalSolidList"/>
    <dgm:cxn modelId="{850A63F1-E9E0-45EE-90BA-FB9E7251C2E1}" type="presParOf" srcId="{81BC9D32-1146-4261-9B82-51E3B4F2DEE3}" destId="{8F096E54-B005-4049-B8EB-4760ED911814}" srcOrd="1" destOrd="0" presId="urn:microsoft.com/office/officeart/2018/2/layout/IconVerticalSolidList"/>
    <dgm:cxn modelId="{7EC79ADE-8651-4E84-8C00-A294BC73E35B}" type="presParOf" srcId="{81BC9D32-1146-4261-9B82-51E3B4F2DEE3}" destId="{32C8CD5D-9493-4EFE-87E4-B5E3E8736555}" srcOrd="2" destOrd="0" presId="urn:microsoft.com/office/officeart/2018/2/layout/IconVerticalSolidList"/>
    <dgm:cxn modelId="{2EC946F7-195B-4DD4-B0C1-E933995505AC}" type="presParOf" srcId="{32C8CD5D-9493-4EFE-87E4-B5E3E8736555}" destId="{07811E34-A9AD-4B5D-8601-5D46B728BD33}" srcOrd="0" destOrd="0" presId="urn:microsoft.com/office/officeart/2018/2/layout/IconVerticalSolidList"/>
    <dgm:cxn modelId="{4EB9413C-4C74-446C-AA56-4AB43398D3DB}" type="presParOf" srcId="{32C8CD5D-9493-4EFE-87E4-B5E3E8736555}" destId="{9BE38358-59C3-4E95-AA02-0815C2548B1C}" srcOrd="1" destOrd="0" presId="urn:microsoft.com/office/officeart/2018/2/layout/IconVerticalSolidList"/>
    <dgm:cxn modelId="{A6CD418B-3D04-460E-AC81-D37E151B46B1}" type="presParOf" srcId="{32C8CD5D-9493-4EFE-87E4-B5E3E8736555}" destId="{52410AB3-35A9-42CB-AC96-C9D74611A4BA}" srcOrd="2" destOrd="0" presId="urn:microsoft.com/office/officeart/2018/2/layout/IconVerticalSolidList"/>
    <dgm:cxn modelId="{1FA3AC7C-1C89-450C-A7BA-04E4BD5A6268}" type="presParOf" srcId="{32C8CD5D-9493-4EFE-87E4-B5E3E8736555}" destId="{68A99484-42E4-416B-9A53-58C666A79240}" srcOrd="3" destOrd="0" presId="urn:microsoft.com/office/officeart/2018/2/layout/IconVerticalSolidList"/>
    <dgm:cxn modelId="{D9054682-EBB0-42B7-8D95-D106D960958F}" type="presParOf" srcId="{81BC9D32-1146-4261-9B82-51E3B4F2DEE3}" destId="{221B3D97-58DE-4242-9544-FB52F50D01AA}" srcOrd="3" destOrd="0" presId="urn:microsoft.com/office/officeart/2018/2/layout/IconVerticalSolidList"/>
    <dgm:cxn modelId="{B616AFD1-65AA-4C42-B492-8B29B45A5303}" type="presParOf" srcId="{81BC9D32-1146-4261-9B82-51E3B4F2DEE3}" destId="{194C832D-3834-4A8E-B66A-02A828CAB3BD}" srcOrd="4" destOrd="0" presId="urn:microsoft.com/office/officeart/2018/2/layout/IconVerticalSolidList"/>
    <dgm:cxn modelId="{D0C8C81E-E9B3-4DF6-B6F4-477604C275D8}" type="presParOf" srcId="{194C832D-3834-4A8E-B66A-02A828CAB3BD}" destId="{178B5BF3-9C6C-48DA-BAF4-64A5C7C34FCC}" srcOrd="0" destOrd="0" presId="urn:microsoft.com/office/officeart/2018/2/layout/IconVerticalSolidList"/>
    <dgm:cxn modelId="{D08AE353-E6FA-4A7B-8F21-417FC3639E5D}" type="presParOf" srcId="{194C832D-3834-4A8E-B66A-02A828CAB3BD}" destId="{D992DC2B-A754-45FF-BA09-0CEA69255EC8}" srcOrd="1" destOrd="0" presId="urn:microsoft.com/office/officeart/2018/2/layout/IconVerticalSolidList"/>
    <dgm:cxn modelId="{2A03874D-6D42-49CA-AA55-D82038B5F372}" type="presParOf" srcId="{194C832D-3834-4A8E-B66A-02A828CAB3BD}" destId="{2B3BF44F-54B8-4A3A-8F2F-BEDECAF42AAE}" srcOrd="2" destOrd="0" presId="urn:microsoft.com/office/officeart/2018/2/layout/IconVerticalSolidList"/>
    <dgm:cxn modelId="{D5E928AC-A5B8-468A-9FC1-F3533DD013C3}" type="presParOf" srcId="{194C832D-3834-4A8E-B66A-02A828CAB3BD}" destId="{335BAFF3-B65D-426B-947B-80AD88B201C6}" srcOrd="3" destOrd="0" presId="urn:microsoft.com/office/officeart/2018/2/layout/IconVerticalSolidList"/>
    <dgm:cxn modelId="{419942F6-ACE8-43A7-A9AD-1B8BAB220658}" type="presParOf" srcId="{81BC9D32-1146-4261-9B82-51E3B4F2DEE3}" destId="{4462ED9E-D5BA-49DA-BC52-D2A4217072B3}" srcOrd="5" destOrd="0" presId="urn:microsoft.com/office/officeart/2018/2/layout/IconVerticalSolidList"/>
    <dgm:cxn modelId="{9CAF2808-9611-48A5-B1D3-9A6B23928450}" type="presParOf" srcId="{81BC9D32-1146-4261-9B82-51E3B4F2DEE3}" destId="{DB1B3F10-E1F3-4949-BD08-75EFCC97A5B9}" srcOrd="6" destOrd="0" presId="urn:microsoft.com/office/officeart/2018/2/layout/IconVerticalSolidList"/>
    <dgm:cxn modelId="{561E72D9-4A54-4B0F-8F1E-D64D5C223475}" type="presParOf" srcId="{DB1B3F10-E1F3-4949-BD08-75EFCC97A5B9}" destId="{255AB514-8775-403F-8275-FBEBFA55D09F}" srcOrd="0" destOrd="0" presId="urn:microsoft.com/office/officeart/2018/2/layout/IconVerticalSolidList"/>
    <dgm:cxn modelId="{DFF1F0CA-ECA1-4950-A4A6-1AA7F5A444DF}" type="presParOf" srcId="{DB1B3F10-E1F3-4949-BD08-75EFCC97A5B9}" destId="{5CE47A6F-8575-447A-B0FF-77CFC1D7B81B}" srcOrd="1" destOrd="0" presId="urn:microsoft.com/office/officeart/2018/2/layout/IconVerticalSolidList"/>
    <dgm:cxn modelId="{F6BE0CC6-097F-48C1-ACA8-FD89F08FEDBC}" type="presParOf" srcId="{DB1B3F10-E1F3-4949-BD08-75EFCC97A5B9}" destId="{47CE3FAF-B3DF-4D81-9576-E16CAC13C1FC}" srcOrd="2" destOrd="0" presId="urn:microsoft.com/office/officeart/2018/2/layout/IconVerticalSolidList"/>
    <dgm:cxn modelId="{3DE4EF4B-78F3-4E23-83DC-B8FE73D5A21B}" type="presParOf" srcId="{DB1B3F10-E1F3-4949-BD08-75EFCC97A5B9}" destId="{C51FDCB9-201F-4917-BD1A-5E3A45E827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AE9E9A-CCE1-4B22-A1E1-2F03B7FFF19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AB94321-C4F6-45CF-BBE8-688C72D348F5}">
      <dgm:prSet/>
      <dgm:spPr/>
      <dgm:t>
        <a:bodyPr/>
        <a:lstStyle/>
        <a:p>
          <a:r>
            <a:rPr lang="en-US"/>
            <a:t>Too much pressure in life.</a:t>
          </a:r>
        </a:p>
      </dgm:t>
    </dgm:pt>
    <dgm:pt modelId="{C009DC20-4F70-45E5-9D4B-AD16EB77D2AC}" type="parTrans" cxnId="{0FB37BFC-1700-42F5-8D56-75FC4370C7E2}">
      <dgm:prSet/>
      <dgm:spPr/>
      <dgm:t>
        <a:bodyPr/>
        <a:lstStyle/>
        <a:p>
          <a:endParaRPr lang="en-US"/>
        </a:p>
      </dgm:t>
    </dgm:pt>
    <dgm:pt modelId="{79748DB4-B368-4410-9F67-0FF5812A6409}" type="sibTrans" cxnId="{0FB37BFC-1700-42F5-8D56-75FC4370C7E2}">
      <dgm:prSet/>
      <dgm:spPr/>
      <dgm:t>
        <a:bodyPr/>
        <a:lstStyle/>
        <a:p>
          <a:endParaRPr lang="en-US"/>
        </a:p>
      </dgm:t>
    </dgm:pt>
    <dgm:pt modelId="{67D14800-0778-4DAE-90DC-8AE007427CC2}">
      <dgm:prSet/>
      <dgm:spPr/>
      <dgm:t>
        <a:bodyPr/>
        <a:lstStyle/>
        <a:p>
          <a:r>
            <a:rPr lang="en-US"/>
            <a:t>Always take too much time to make a start on a project.</a:t>
          </a:r>
        </a:p>
      </dgm:t>
    </dgm:pt>
    <dgm:pt modelId="{0BCEB258-5A97-42A7-B998-9CEA4348F0CD}" type="parTrans" cxnId="{5678B408-D84C-4075-982D-0160B52AAD06}">
      <dgm:prSet/>
      <dgm:spPr/>
      <dgm:t>
        <a:bodyPr/>
        <a:lstStyle/>
        <a:p>
          <a:endParaRPr lang="en-US"/>
        </a:p>
      </dgm:t>
    </dgm:pt>
    <dgm:pt modelId="{7546F876-E27D-498F-B213-DCB183BB2724}" type="sibTrans" cxnId="{5678B408-D84C-4075-982D-0160B52AAD06}">
      <dgm:prSet/>
      <dgm:spPr/>
      <dgm:t>
        <a:bodyPr/>
        <a:lstStyle/>
        <a:p>
          <a:endParaRPr lang="en-US"/>
        </a:p>
      </dgm:t>
    </dgm:pt>
    <dgm:pt modelId="{7FFCC348-4C0F-4292-8370-EA4E21B7FFC1}">
      <dgm:prSet/>
      <dgm:spPr/>
      <dgm:t>
        <a:bodyPr/>
        <a:lstStyle/>
        <a:p>
          <a:r>
            <a:rPr lang="en-US"/>
            <a:t>I am not a good public speaker.</a:t>
          </a:r>
        </a:p>
      </dgm:t>
    </dgm:pt>
    <dgm:pt modelId="{C47D89A8-EB10-4D5B-8A01-E0A60F3CE438}" type="parTrans" cxnId="{8C0148B1-57A2-46A8-B248-BDEA122CB46B}">
      <dgm:prSet/>
      <dgm:spPr/>
      <dgm:t>
        <a:bodyPr/>
        <a:lstStyle/>
        <a:p>
          <a:endParaRPr lang="en-US"/>
        </a:p>
      </dgm:t>
    </dgm:pt>
    <dgm:pt modelId="{9B93B692-03C7-4A47-94CB-E433BA8C1B21}" type="sibTrans" cxnId="{8C0148B1-57A2-46A8-B248-BDEA122CB46B}">
      <dgm:prSet/>
      <dgm:spPr/>
      <dgm:t>
        <a:bodyPr/>
        <a:lstStyle/>
        <a:p>
          <a:endParaRPr lang="en-US"/>
        </a:p>
      </dgm:t>
    </dgm:pt>
    <dgm:pt modelId="{11EE0126-F3EF-6740-922E-A1191D77AB8A}" type="pres">
      <dgm:prSet presAssocID="{E6AE9E9A-CCE1-4B22-A1E1-2F03B7FFF192}" presName="linear" presStyleCnt="0">
        <dgm:presLayoutVars>
          <dgm:animLvl val="lvl"/>
          <dgm:resizeHandles val="exact"/>
        </dgm:presLayoutVars>
      </dgm:prSet>
      <dgm:spPr/>
    </dgm:pt>
    <dgm:pt modelId="{0848106A-0BB0-3341-B51C-B53BC7EA2E7D}" type="pres">
      <dgm:prSet presAssocID="{5AB94321-C4F6-45CF-BBE8-688C72D348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BB778B5-09D1-D94A-AC6D-153914B47D6D}" type="pres">
      <dgm:prSet presAssocID="{79748DB4-B368-4410-9F67-0FF5812A6409}" presName="spacer" presStyleCnt="0"/>
      <dgm:spPr/>
    </dgm:pt>
    <dgm:pt modelId="{31B7444C-5617-3D46-9219-1D460026DDF7}" type="pres">
      <dgm:prSet presAssocID="{67D14800-0778-4DAE-90DC-8AE007427CC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73145CB-88EF-A748-A53E-5AD3A8B1E269}" type="pres">
      <dgm:prSet presAssocID="{7546F876-E27D-498F-B213-DCB183BB2724}" presName="spacer" presStyleCnt="0"/>
      <dgm:spPr/>
    </dgm:pt>
    <dgm:pt modelId="{2D61EAA2-2093-AA4F-BBD7-C8BAC3B4AEC2}" type="pres">
      <dgm:prSet presAssocID="{7FFCC348-4C0F-4292-8370-EA4E21B7FFC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678B408-D84C-4075-982D-0160B52AAD06}" srcId="{E6AE9E9A-CCE1-4B22-A1E1-2F03B7FFF192}" destId="{67D14800-0778-4DAE-90DC-8AE007427CC2}" srcOrd="1" destOrd="0" parTransId="{0BCEB258-5A97-42A7-B998-9CEA4348F0CD}" sibTransId="{7546F876-E27D-498F-B213-DCB183BB2724}"/>
    <dgm:cxn modelId="{9A62AB3C-C7B4-E745-8349-7254B3E876A1}" type="presOf" srcId="{7FFCC348-4C0F-4292-8370-EA4E21B7FFC1}" destId="{2D61EAA2-2093-AA4F-BBD7-C8BAC3B4AEC2}" srcOrd="0" destOrd="0" presId="urn:microsoft.com/office/officeart/2005/8/layout/vList2"/>
    <dgm:cxn modelId="{94680681-0B28-DA43-AB44-555FD19B0C55}" type="presOf" srcId="{67D14800-0778-4DAE-90DC-8AE007427CC2}" destId="{31B7444C-5617-3D46-9219-1D460026DDF7}" srcOrd="0" destOrd="0" presId="urn:microsoft.com/office/officeart/2005/8/layout/vList2"/>
    <dgm:cxn modelId="{8C0148B1-57A2-46A8-B248-BDEA122CB46B}" srcId="{E6AE9E9A-CCE1-4B22-A1E1-2F03B7FFF192}" destId="{7FFCC348-4C0F-4292-8370-EA4E21B7FFC1}" srcOrd="2" destOrd="0" parTransId="{C47D89A8-EB10-4D5B-8A01-E0A60F3CE438}" sibTransId="{9B93B692-03C7-4A47-94CB-E433BA8C1B21}"/>
    <dgm:cxn modelId="{2058C6CF-B09A-6F40-BF97-EAA60D8478AC}" type="presOf" srcId="{E6AE9E9A-CCE1-4B22-A1E1-2F03B7FFF192}" destId="{11EE0126-F3EF-6740-922E-A1191D77AB8A}" srcOrd="0" destOrd="0" presId="urn:microsoft.com/office/officeart/2005/8/layout/vList2"/>
    <dgm:cxn modelId="{0FCB77DB-0C92-D545-B4CA-0E31EA0E472E}" type="presOf" srcId="{5AB94321-C4F6-45CF-BBE8-688C72D348F5}" destId="{0848106A-0BB0-3341-B51C-B53BC7EA2E7D}" srcOrd="0" destOrd="0" presId="urn:microsoft.com/office/officeart/2005/8/layout/vList2"/>
    <dgm:cxn modelId="{0FB37BFC-1700-42F5-8D56-75FC4370C7E2}" srcId="{E6AE9E9A-CCE1-4B22-A1E1-2F03B7FFF192}" destId="{5AB94321-C4F6-45CF-BBE8-688C72D348F5}" srcOrd="0" destOrd="0" parTransId="{C009DC20-4F70-45E5-9D4B-AD16EB77D2AC}" sibTransId="{79748DB4-B368-4410-9F67-0FF5812A6409}"/>
    <dgm:cxn modelId="{4DDF7967-67AD-8C4F-8FBC-52F2DA613AAE}" type="presParOf" srcId="{11EE0126-F3EF-6740-922E-A1191D77AB8A}" destId="{0848106A-0BB0-3341-B51C-B53BC7EA2E7D}" srcOrd="0" destOrd="0" presId="urn:microsoft.com/office/officeart/2005/8/layout/vList2"/>
    <dgm:cxn modelId="{5869C38F-AFB7-0743-9DB9-19DF72E78749}" type="presParOf" srcId="{11EE0126-F3EF-6740-922E-A1191D77AB8A}" destId="{3BB778B5-09D1-D94A-AC6D-153914B47D6D}" srcOrd="1" destOrd="0" presId="urn:microsoft.com/office/officeart/2005/8/layout/vList2"/>
    <dgm:cxn modelId="{CB6D81D4-CF83-484D-B583-D655EF728FC7}" type="presParOf" srcId="{11EE0126-F3EF-6740-922E-A1191D77AB8A}" destId="{31B7444C-5617-3D46-9219-1D460026DDF7}" srcOrd="2" destOrd="0" presId="urn:microsoft.com/office/officeart/2005/8/layout/vList2"/>
    <dgm:cxn modelId="{9437A484-AA04-1B41-8595-D230B8B91DB0}" type="presParOf" srcId="{11EE0126-F3EF-6740-922E-A1191D77AB8A}" destId="{873145CB-88EF-A748-A53E-5AD3A8B1E269}" srcOrd="3" destOrd="0" presId="urn:microsoft.com/office/officeart/2005/8/layout/vList2"/>
    <dgm:cxn modelId="{D319DCF8-EBC8-714B-BAC8-5CF2F1EB8065}" type="presParOf" srcId="{11EE0126-F3EF-6740-922E-A1191D77AB8A}" destId="{2D61EAA2-2093-AA4F-BBD7-C8BAC3B4AEC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0919D9-6C75-C44F-AF90-1AD0F5361BFE}">
      <dsp:nvSpPr>
        <dsp:cNvPr id="0" name=""/>
        <dsp:cNvSpPr/>
      </dsp:nvSpPr>
      <dsp:spPr>
        <a:xfrm>
          <a:off x="0" y="48295"/>
          <a:ext cx="6205912" cy="1584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My name is Harshit Singh.</a:t>
          </a:r>
        </a:p>
      </dsp:txBody>
      <dsp:txXfrm>
        <a:off x="77326" y="125621"/>
        <a:ext cx="6051260" cy="1429388"/>
      </dsp:txXfrm>
    </dsp:sp>
    <dsp:sp modelId="{D3E4ADEE-F9F1-B349-BDCB-AE9863F634B4}">
      <dsp:nvSpPr>
        <dsp:cNvPr id="0" name=""/>
        <dsp:cNvSpPr/>
      </dsp:nvSpPr>
      <dsp:spPr>
        <a:xfrm>
          <a:off x="0" y="1715856"/>
          <a:ext cx="6205912" cy="1584040"/>
        </a:xfrm>
        <a:prstGeom prst="roundRect">
          <a:avLst/>
        </a:prstGeom>
        <a:solidFill>
          <a:schemeClr val="accent2">
            <a:hueOff val="-747504"/>
            <a:satOff val="-209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 am a learner of Ever Green Sr. Sec. School.</a:t>
          </a:r>
        </a:p>
      </dsp:txBody>
      <dsp:txXfrm>
        <a:off x="77326" y="1793182"/>
        <a:ext cx="6051260" cy="1429388"/>
      </dsp:txXfrm>
    </dsp:sp>
    <dsp:sp modelId="{82927385-9C81-8E4A-BB8E-F402A9F5EDF0}">
      <dsp:nvSpPr>
        <dsp:cNvPr id="0" name=""/>
        <dsp:cNvSpPr/>
      </dsp:nvSpPr>
      <dsp:spPr>
        <a:xfrm>
          <a:off x="0" y="3383416"/>
          <a:ext cx="6205912" cy="1584040"/>
        </a:xfrm>
        <a:prstGeom prst="roundRect">
          <a:avLst/>
        </a:prstGeom>
        <a:solidFill>
          <a:schemeClr val="accent2">
            <a:hueOff val="-1495009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 am a board student and this year I am going to giving my First Board examination.</a:t>
          </a:r>
        </a:p>
      </dsp:txBody>
      <dsp:txXfrm>
        <a:off x="77326" y="3460742"/>
        <a:ext cx="6051260" cy="14293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DFE4F2-8371-6F47-8AD3-2846DBC4FB5F}">
      <dsp:nvSpPr>
        <dsp:cNvPr id="0" name=""/>
        <dsp:cNvSpPr/>
      </dsp:nvSpPr>
      <dsp:spPr>
        <a:xfrm>
          <a:off x="0" y="573146"/>
          <a:ext cx="6205912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 Stands for strength.</a:t>
          </a:r>
        </a:p>
      </dsp:txBody>
      <dsp:txXfrm>
        <a:off x="43321" y="616467"/>
        <a:ext cx="6119270" cy="800803"/>
      </dsp:txXfrm>
    </dsp:sp>
    <dsp:sp modelId="{25A69069-3CFB-A44D-95B6-6C59BB3F9690}">
      <dsp:nvSpPr>
        <dsp:cNvPr id="0" name=""/>
        <dsp:cNvSpPr/>
      </dsp:nvSpPr>
      <dsp:spPr>
        <a:xfrm>
          <a:off x="0" y="1567151"/>
          <a:ext cx="6205912" cy="887445"/>
        </a:xfrm>
        <a:prstGeom prst="roundRect">
          <a:avLst/>
        </a:prstGeom>
        <a:solidFill>
          <a:schemeClr val="accent2">
            <a:hueOff val="-498336"/>
            <a:satOff val="-139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W Stands for weakness.</a:t>
          </a:r>
        </a:p>
      </dsp:txBody>
      <dsp:txXfrm>
        <a:off x="43321" y="1610472"/>
        <a:ext cx="6119270" cy="800803"/>
      </dsp:txXfrm>
    </dsp:sp>
    <dsp:sp modelId="{8571231C-9C33-A84C-81DD-EDEAF3619EA2}">
      <dsp:nvSpPr>
        <dsp:cNvPr id="0" name=""/>
        <dsp:cNvSpPr/>
      </dsp:nvSpPr>
      <dsp:spPr>
        <a:xfrm>
          <a:off x="0" y="2561156"/>
          <a:ext cx="6205912" cy="887445"/>
        </a:xfrm>
        <a:prstGeom prst="roundRect">
          <a:avLst/>
        </a:prstGeom>
        <a:solidFill>
          <a:schemeClr val="accent2">
            <a:hueOff val="-996672"/>
            <a:satOff val="-279"/>
            <a:lumOff val="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O stands for Opportunities.</a:t>
          </a:r>
        </a:p>
      </dsp:txBody>
      <dsp:txXfrm>
        <a:off x="43321" y="2604477"/>
        <a:ext cx="6119270" cy="800803"/>
      </dsp:txXfrm>
    </dsp:sp>
    <dsp:sp modelId="{334AD036-D7E1-D243-B302-F1C35BB11A57}">
      <dsp:nvSpPr>
        <dsp:cNvPr id="0" name=""/>
        <dsp:cNvSpPr/>
      </dsp:nvSpPr>
      <dsp:spPr>
        <a:xfrm>
          <a:off x="0" y="3555161"/>
          <a:ext cx="6205912" cy="887445"/>
        </a:xfrm>
        <a:prstGeom prst="roundRect">
          <a:avLst/>
        </a:prstGeom>
        <a:solidFill>
          <a:schemeClr val="accent2">
            <a:hueOff val="-1495009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 stands for Threats .</a:t>
          </a:r>
        </a:p>
      </dsp:txBody>
      <dsp:txXfrm>
        <a:off x="43321" y="3598482"/>
        <a:ext cx="6119270" cy="8008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E7B07A-C8D4-BB4A-AEFB-E9BF3CCF93F7}">
      <dsp:nvSpPr>
        <dsp:cNvPr id="0" name=""/>
        <dsp:cNvSpPr/>
      </dsp:nvSpPr>
      <dsp:spPr>
        <a:xfrm>
          <a:off x="0" y="246078"/>
          <a:ext cx="6205912" cy="10725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 am very positive thinking person .</a:t>
          </a:r>
        </a:p>
      </dsp:txBody>
      <dsp:txXfrm>
        <a:off x="52359" y="298437"/>
        <a:ext cx="6101194" cy="967861"/>
      </dsp:txXfrm>
    </dsp:sp>
    <dsp:sp modelId="{5AD33941-9747-604E-9B2D-27048C9813C3}">
      <dsp:nvSpPr>
        <dsp:cNvPr id="0" name=""/>
        <dsp:cNvSpPr/>
      </dsp:nvSpPr>
      <dsp:spPr>
        <a:xfrm>
          <a:off x="0" y="1396417"/>
          <a:ext cx="6205912" cy="1072579"/>
        </a:xfrm>
        <a:prstGeom prst="roundRect">
          <a:avLst/>
        </a:prstGeom>
        <a:solidFill>
          <a:schemeClr val="accent2">
            <a:hueOff val="-498336"/>
            <a:satOff val="-139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 am a friendly person, great with people.</a:t>
          </a:r>
        </a:p>
      </dsp:txBody>
      <dsp:txXfrm>
        <a:off x="52359" y="1448776"/>
        <a:ext cx="6101194" cy="967861"/>
      </dsp:txXfrm>
    </dsp:sp>
    <dsp:sp modelId="{C3734789-715D-3548-997A-00AF35C53B74}">
      <dsp:nvSpPr>
        <dsp:cNvPr id="0" name=""/>
        <dsp:cNvSpPr/>
      </dsp:nvSpPr>
      <dsp:spPr>
        <a:xfrm>
          <a:off x="0" y="2546756"/>
          <a:ext cx="6205912" cy="1072579"/>
        </a:xfrm>
        <a:prstGeom prst="roundRect">
          <a:avLst/>
        </a:prstGeom>
        <a:solidFill>
          <a:schemeClr val="accent2">
            <a:hueOff val="-996672"/>
            <a:satOff val="-279"/>
            <a:lumOff val="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 am a responsible person and always put effort on doing everything.</a:t>
          </a:r>
        </a:p>
      </dsp:txBody>
      <dsp:txXfrm>
        <a:off x="52359" y="2599115"/>
        <a:ext cx="6101194" cy="967861"/>
      </dsp:txXfrm>
    </dsp:sp>
    <dsp:sp modelId="{D849EAF3-B1E1-C84B-BA6E-4ECCBE81372F}">
      <dsp:nvSpPr>
        <dsp:cNvPr id="0" name=""/>
        <dsp:cNvSpPr/>
      </dsp:nvSpPr>
      <dsp:spPr>
        <a:xfrm>
          <a:off x="0" y="3697095"/>
          <a:ext cx="6205912" cy="1072579"/>
        </a:xfrm>
        <a:prstGeom prst="roundRect">
          <a:avLst/>
        </a:prstGeom>
        <a:solidFill>
          <a:schemeClr val="accent2">
            <a:hueOff val="-1495009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Patient and able to work well in a team .</a:t>
          </a:r>
        </a:p>
      </dsp:txBody>
      <dsp:txXfrm>
        <a:off x="52359" y="3749454"/>
        <a:ext cx="6101194" cy="9678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D180F-150E-C548-AB39-93ABFDC7FE7D}">
      <dsp:nvSpPr>
        <dsp:cNvPr id="0" name=""/>
        <dsp:cNvSpPr/>
      </dsp:nvSpPr>
      <dsp:spPr>
        <a:xfrm>
          <a:off x="0" y="494756"/>
          <a:ext cx="6205912" cy="954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 am very shy and easy get nervous when I stand in front of a large group of people.</a:t>
          </a:r>
        </a:p>
      </dsp:txBody>
      <dsp:txXfrm>
        <a:off x="46606" y="541362"/>
        <a:ext cx="6112700" cy="861507"/>
      </dsp:txXfrm>
    </dsp:sp>
    <dsp:sp modelId="{DD42293E-8015-3B4A-BE2C-28123136E0EA}">
      <dsp:nvSpPr>
        <dsp:cNvPr id="0" name=""/>
        <dsp:cNvSpPr/>
      </dsp:nvSpPr>
      <dsp:spPr>
        <a:xfrm>
          <a:off x="0" y="1518596"/>
          <a:ext cx="6205912" cy="954719"/>
        </a:xfrm>
        <a:prstGeom prst="roundRect">
          <a:avLst/>
        </a:prstGeom>
        <a:solidFill>
          <a:schemeClr val="accent2">
            <a:hueOff val="-498336"/>
            <a:satOff val="-139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 got distracted easily.</a:t>
          </a:r>
        </a:p>
      </dsp:txBody>
      <dsp:txXfrm>
        <a:off x="46606" y="1565202"/>
        <a:ext cx="6112700" cy="861507"/>
      </dsp:txXfrm>
    </dsp:sp>
    <dsp:sp modelId="{EF094F63-1860-6043-A113-C2AE438002DC}">
      <dsp:nvSpPr>
        <dsp:cNvPr id="0" name=""/>
        <dsp:cNvSpPr/>
      </dsp:nvSpPr>
      <dsp:spPr>
        <a:xfrm>
          <a:off x="0" y="2542436"/>
          <a:ext cx="6205912" cy="954719"/>
        </a:xfrm>
        <a:prstGeom prst="roundRect">
          <a:avLst/>
        </a:prstGeom>
        <a:solidFill>
          <a:schemeClr val="accent2">
            <a:hueOff val="-996672"/>
            <a:satOff val="-279"/>
            <a:lumOff val="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 am sometimes become careless.</a:t>
          </a:r>
        </a:p>
      </dsp:txBody>
      <dsp:txXfrm>
        <a:off x="46606" y="2589042"/>
        <a:ext cx="6112700" cy="861507"/>
      </dsp:txXfrm>
    </dsp:sp>
    <dsp:sp modelId="{2B7C0A2C-5849-1748-87C1-0BAE0ED561A3}">
      <dsp:nvSpPr>
        <dsp:cNvPr id="0" name=""/>
        <dsp:cNvSpPr/>
      </dsp:nvSpPr>
      <dsp:spPr>
        <a:xfrm>
          <a:off x="0" y="3566276"/>
          <a:ext cx="6205912" cy="954719"/>
        </a:xfrm>
        <a:prstGeom prst="roundRect">
          <a:avLst/>
        </a:prstGeom>
        <a:solidFill>
          <a:schemeClr val="accent2">
            <a:hueOff val="-1495009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My writing skills is not good.</a:t>
          </a:r>
        </a:p>
      </dsp:txBody>
      <dsp:txXfrm>
        <a:off x="46606" y="3612882"/>
        <a:ext cx="6112700" cy="8615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2989D-4E8A-4699-AEDF-AF69DCF06DA4}">
      <dsp:nvSpPr>
        <dsp:cNvPr id="0" name=""/>
        <dsp:cNvSpPr/>
      </dsp:nvSpPr>
      <dsp:spPr>
        <a:xfrm>
          <a:off x="0" y="2119"/>
          <a:ext cx="6308804" cy="10743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1DB8E-E590-4E89-B433-6C81AA3BDACC}">
      <dsp:nvSpPr>
        <dsp:cNvPr id="0" name=""/>
        <dsp:cNvSpPr/>
      </dsp:nvSpPr>
      <dsp:spPr>
        <a:xfrm>
          <a:off x="324980" y="243840"/>
          <a:ext cx="590872" cy="5908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17599-2F96-4B69-9BA6-88DF5ADE5FDC}">
      <dsp:nvSpPr>
        <dsp:cNvPr id="0" name=""/>
        <dsp:cNvSpPr/>
      </dsp:nvSpPr>
      <dsp:spPr>
        <a:xfrm>
          <a:off x="1240832" y="2119"/>
          <a:ext cx="5067971" cy="1074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8" tIns="113698" rIns="113698" bIns="11369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Start taking in front of little group of people.</a:t>
          </a:r>
        </a:p>
      </dsp:txBody>
      <dsp:txXfrm>
        <a:off x="1240832" y="2119"/>
        <a:ext cx="5067971" cy="1074314"/>
      </dsp:txXfrm>
    </dsp:sp>
    <dsp:sp modelId="{07811E34-A9AD-4B5D-8601-5D46B728BD33}">
      <dsp:nvSpPr>
        <dsp:cNvPr id="0" name=""/>
        <dsp:cNvSpPr/>
      </dsp:nvSpPr>
      <dsp:spPr>
        <a:xfrm>
          <a:off x="0" y="1345012"/>
          <a:ext cx="6308804" cy="10743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E38358-59C3-4E95-AA02-0815C2548B1C}">
      <dsp:nvSpPr>
        <dsp:cNvPr id="0" name=""/>
        <dsp:cNvSpPr/>
      </dsp:nvSpPr>
      <dsp:spPr>
        <a:xfrm>
          <a:off x="324980" y="1586733"/>
          <a:ext cx="590872" cy="5908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99484-42E4-416B-9A53-58C666A79240}">
      <dsp:nvSpPr>
        <dsp:cNvPr id="0" name=""/>
        <dsp:cNvSpPr/>
      </dsp:nvSpPr>
      <dsp:spPr>
        <a:xfrm>
          <a:off x="1240832" y="1345012"/>
          <a:ext cx="5067971" cy="1074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8" tIns="113698" rIns="113698" bIns="11369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Reading and growth knowledge.</a:t>
          </a:r>
        </a:p>
      </dsp:txBody>
      <dsp:txXfrm>
        <a:off x="1240832" y="1345012"/>
        <a:ext cx="5067971" cy="1074314"/>
      </dsp:txXfrm>
    </dsp:sp>
    <dsp:sp modelId="{178B5BF3-9C6C-48DA-BAF4-64A5C7C34FCC}">
      <dsp:nvSpPr>
        <dsp:cNvPr id="0" name=""/>
        <dsp:cNvSpPr/>
      </dsp:nvSpPr>
      <dsp:spPr>
        <a:xfrm>
          <a:off x="0" y="2687905"/>
          <a:ext cx="6308804" cy="10743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2DC2B-A754-45FF-BA09-0CEA69255EC8}">
      <dsp:nvSpPr>
        <dsp:cNvPr id="0" name=""/>
        <dsp:cNvSpPr/>
      </dsp:nvSpPr>
      <dsp:spPr>
        <a:xfrm>
          <a:off x="324980" y="2929625"/>
          <a:ext cx="590872" cy="5908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BAFF3-B65D-426B-947B-80AD88B201C6}">
      <dsp:nvSpPr>
        <dsp:cNvPr id="0" name=""/>
        <dsp:cNvSpPr/>
      </dsp:nvSpPr>
      <dsp:spPr>
        <a:xfrm>
          <a:off x="1240832" y="2687905"/>
          <a:ext cx="5067971" cy="1074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8" tIns="113698" rIns="113698" bIns="11369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Experience in a different Environment.</a:t>
          </a:r>
        </a:p>
      </dsp:txBody>
      <dsp:txXfrm>
        <a:off x="1240832" y="2687905"/>
        <a:ext cx="5067971" cy="1074314"/>
      </dsp:txXfrm>
    </dsp:sp>
    <dsp:sp modelId="{255AB514-8775-403F-8275-FBEBFA55D09F}">
      <dsp:nvSpPr>
        <dsp:cNvPr id="0" name=""/>
        <dsp:cNvSpPr/>
      </dsp:nvSpPr>
      <dsp:spPr>
        <a:xfrm>
          <a:off x="0" y="4030798"/>
          <a:ext cx="6308804" cy="10743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E47A6F-8575-447A-B0FF-77CFC1D7B81B}">
      <dsp:nvSpPr>
        <dsp:cNvPr id="0" name=""/>
        <dsp:cNvSpPr/>
      </dsp:nvSpPr>
      <dsp:spPr>
        <a:xfrm>
          <a:off x="324980" y="4272518"/>
          <a:ext cx="590872" cy="5908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1FDCB9-201F-4917-BD1A-5E3A45E82775}">
      <dsp:nvSpPr>
        <dsp:cNvPr id="0" name=""/>
        <dsp:cNvSpPr/>
      </dsp:nvSpPr>
      <dsp:spPr>
        <a:xfrm>
          <a:off x="1240832" y="4030798"/>
          <a:ext cx="5067971" cy="1074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8" tIns="113698" rIns="113698" bIns="11369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Try my best to improve my writing skills.</a:t>
          </a:r>
        </a:p>
      </dsp:txBody>
      <dsp:txXfrm>
        <a:off x="1240832" y="4030798"/>
        <a:ext cx="5067971" cy="10743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8106A-0BB0-3341-B51C-B53BC7EA2E7D}">
      <dsp:nvSpPr>
        <dsp:cNvPr id="0" name=""/>
        <dsp:cNvSpPr/>
      </dsp:nvSpPr>
      <dsp:spPr>
        <a:xfrm>
          <a:off x="0" y="259038"/>
          <a:ext cx="6205912" cy="14301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Too much pressure in life.</a:t>
          </a:r>
        </a:p>
      </dsp:txBody>
      <dsp:txXfrm>
        <a:off x="69812" y="328850"/>
        <a:ext cx="6066288" cy="1290481"/>
      </dsp:txXfrm>
    </dsp:sp>
    <dsp:sp modelId="{31B7444C-5617-3D46-9219-1D460026DDF7}">
      <dsp:nvSpPr>
        <dsp:cNvPr id="0" name=""/>
        <dsp:cNvSpPr/>
      </dsp:nvSpPr>
      <dsp:spPr>
        <a:xfrm>
          <a:off x="0" y="1792823"/>
          <a:ext cx="6205912" cy="1430105"/>
        </a:xfrm>
        <a:prstGeom prst="roundRect">
          <a:avLst/>
        </a:prstGeom>
        <a:solidFill>
          <a:schemeClr val="accent2">
            <a:hueOff val="-747504"/>
            <a:satOff val="-209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Always take too much time to make a start on a project.</a:t>
          </a:r>
        </a:p>
      </dsp:txBody>
      <dsp:txXfrm>
        <a:off x="69812" y="1862635"/>
        <a:ext cx="6066288" cy="1290481"/>
      </dsp:txXfrm>
    </dsp:sp>
    <dsp:sp modelId="{2D61EAA2-2093-AA4F-BBD7-C8BAC3B4AEC2}">
      <dsp:nvSpPr>
        <dsp:cNvPr id="0" name=""/>
        <dsp:cNvSpPr/>
      </dsp:nvSpPr>
      <dsp:spPr>
        <a:xfrm>
          <a:off x="0" y="3326609"/>
          <a:ext cx="6205912" cy="1430105"/>
        </a:xfrm>
        <a:prstGeom prst="roundRect">
          <a:avLst/>
        </a:prstGeom>
        <a:solidFill>
          <a:schemeClr val="accent2">
            <a:hueOff val="-1495009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 am not a good public speaker.</a:t>
          </a:r>
        </a:p>
      </dsp:txBody>
      <dsp:txXfrm>
        <a:off x="69812" y="3396421"/>
        <a:ext cx="6066288" cy="1290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9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9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5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3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7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1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5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6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4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7/4/2022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71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 /><Relationship Id="rId2" Type="http://schemas.openxmlformats.org/officeDocument/2006/relationships/diagramData" Target="../diagrams/data3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3.xml" /><Relationship Id="rId5" Type="http://schemas.openxmlformats.org/officeDocument/2006/relationships/diagramColors" Target="../diagrams/colors3.xml" /><Relationship Id="rId4" Type="http://schemas.openxmlformats.org/officeDocument/2006/relationships/diagramQuickStyle" Target="../diagrams/quickStyle3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 /><Relationship Id="rId2" Type="http://schemas.openxmlformats.org/officeDocument/2006/relationships/diagramData" Target="../diagrams/data4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4.xml" /><Relationship Id="rId5" Type="http://schemas.openxmlformats.org/officeDocument/2006/relationships/diagramColors" Target="../diagrams/colors4.xml" /><Relationship Id="rId4" Type="http://schemas.openxmlformats.org/officeDocument/2006/relationships/diagramQuickStyle" Target="../diagrams/quickStyle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 /><Relationship Id="rId2" Type="http://schemas.openxmlformats.org/officeDocument/2006/relationships/diagramData" Target="../diagrams/data5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5.xml" /><Relationship Id="rId5" Type="http://schemas.openxmlformats.org/officeDocument/2006/relationships/diagramColors" Target="../diagrams/colors5.xml" /><Relationship Id="rId4" Type="http://schemas.openxmlformats.org/officeDocument/2006/relationships/diagramQuickStyle" Target="../diagrams/quickStyle5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 /><Relationship Id="rId2" Type="http://schemas.openxmlformats.org/officeDocument/2006/relationships/diagramData" Target="../diagrams/data6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6.xml" /><Relationship Id="rId5" Type="http://schemas.openxmlformats.org/officeDocument/2006/relationships/diagramColors" Target="../diagrams/colors6.xml" /><Relationship Id="rId4" Type="http://schemas.openxmlformats.org/officeDocument/2006/relationships/diagramQuickStyle" Target="../diagrams/quickStyle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4FF77E-8951-4B91-9543-56BC622DA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99035" y="106502"/>
            <a:ext cx="3153043" cy="3162300"/>
          </a:xfrm>
        </p:spPr>
        <p:txBody>
          <a:bodyPr>
            <a:normAutofit/>
          </a:bodyPr>
          <a:lstStyle/>
          <a:p>
            <a:r>
              <a:rPr lang="en-US" sz="4800" dirty="0"/>
              <a:t>SWOT Analysis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153043" cy="98507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b="1" i="1" dirty="0"/>
              <a:t>
Presented by Harshit Singh.
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C54ECD-DD7C-4B44-997C-483D88FE1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8040" y="-2529"/>
            <a:ext cx="3482163" cy="3426894"/>
          </a:xfrm>
          <a:custGeom>
            <a:avLst/>
            <a:gdLst>
              <a:gd name="connsiteX0" fmla="*/ 0 w 3482163"/>
              <a:gd name="connsiteY0" fmla="*/ 0 h 3426894"/>
              <a:gd name="connsiteX1" fmla="*/ 3482163 w 3482163"/>
              <a:gd name="connsiteY1" fmla="*/ 0 h 3426894"/>
              <a:gd name="connsiteX2" fmla="*/ 3482163 w 3482163"/>
              <a:gd name="connsiteY2" fmla="*/ 2529 h 3426894"/>
              <a:gd name="connsiteX3" fmla="*/ 3418142 w 3482163"/>
              <a:gd name="connsiteY3" fmla="*/ 2529 h 3426894"/>
              <a:gd name="connsiteX4" fmla="*/ 0 w 3482163"/>
              <a:gd name="connsiteY4" fmla="*/ 3426894 h 342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2163" h="3426894">
                <a:moveTo>
                  <a:pt x="0" y="0"/>
                </a:moveTo>
                <a:lnTo>
                  <a:pt x="3482163" y="0"/>
                </a:lnTo>
                <a:lnTo>
                  <a:pt x="3482163" y="2529"/>
                </a:lnTo>
                <a:lnTo>
                  <a:pt x="3418142" y="2529"/>
                </a:lnTo>
                <a:lnTo>
                  <a:pt x="0" y="342689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79A868-152F-4392-8D0D-C56B1C229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8040" y="3427486"/>
            <a:ext cx="3483870" cy="34328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E2A55D-2DB1-EF9F-6855-FDAF9D2BC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4" r="11" b="17733"/>
          <a:stretch/>
        </p:blipFill>
        <p:spPr>
          <a:xfrm>
            <a:off x="5211216" y="10"/>
            <a:ext cx="6980887" cy="3435230"/>
          </a:xfrm>
          <a:custGeom>
            <a:avLst/>
            <a:gdLst/>
            <a:ahLst/>
            <a:cxnLst/>
            <a:rect l="l" t="t" r="r" b="b"/>
            <a:pathLst>
              <a:path w="6980887" h="3435240">
                <a:moveTo>
                  <a:pt x="3425069" y="0"/>
                </a:moveTo>
                <a:lnTo>
                  <a:pt x="6980887" y="0"/>
                </a:lnTo>
                <a:lnTo>
                  <a:pt x="6980887" y="3435240"/>
                </a:lnTo>
                <a:lnTo>
                  <a:pt x="0" y="3435240"/>
                </a:lnTo>
                <a:lnTo>
                  <a:pt x="0" y="3431304"/>
                </a:lnTo>
                <a:close/>
              </a:path>
            </a:pathLst>
          </a:cu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DE0C15E-B6BE-4D7A-86FE-9076B268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837" y="3431305"/>
            <a:ext cx="3482163" cy="34302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3063C24-C163-4A04-8D0B-40A52400D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31258" y="3396388"/>
            <a:ext cx="3432752" cy="350258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FE3CA-2C83-52D5-A94C-6F00BB9E1551}"/>
              </a:ext>
            </a:extLst>
          </p:cNvPr>
          <p:cNvSpPr txBox="1"/>
          <p:nvPr/>
        </p:nvSpPr>
        <p:spPr>
          <a:xfrm>
            <a:off x="5184576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1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C08158-5BFB-475E-AFFD-3119675BE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5923A5-3EA5-4A1F-8FB1-6E9E4AC90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29852"/>
            <a:ext cx="6736976" cy="33281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1850567E-9970-49B5-8036-68DF198AB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3414824" cy="6864873"/>
          </a:xfrm>
          <a:custGeom>
            <a:avLst/>
            <a:gdLst>
              <a:gd name="connsiteX0" fmla="*/ 0 w 3414824"/>
              <a:gd name="connsiteY0" fmla="*/ 3376141 h 6864873"/>
              <a:gd name="connsiteX1" fmla="*/ 3414824 w 3414824"/>
              <a:gd name="connsiteY1" fmla="*/ 3376141 h 6864873"/>
              <a:gd name="connsiteX2" fmla="*/ 0 w 3414824"/>
              <a:gd name="connsiteY2" fmla="*/ 6864873 h 6864873"/>
              <a:gd name="connsiteX3" fmla="*/ 2 w 3414824"/>
              <a:gd name="connsiteY3" fmla="*/ 0 h 6864873"/>
              <a:gd name="connsiteX4" fmla="*/ 3414824 w 3414824"/>
              <a:gd name="connsiteY4" fmla="*/ 0 h 6864873"/>
              <a:gd name="connsiteX5" fmla="*/ 3414824 w 3414824"/>
              <a:gd name="connsiteY5" fmla="*/ 3376140 h 6864873"/>
              <a:gd name="connsiteX6" fmla="*/ 2 w 3414824"/>
              <a:gd name="connsiteY6" fmla="*/ 3376140 h 686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4824" h="6864873">
                <a:moveTo>
                  <a:pt x="0" y="3376141"/>
                </a:moveTo>
                <a:lnTo>
                  <a:pt x="3414824" y="3376141"/>
                </a:lnTo>
                <a:cubicBezTo>
                  <a:pt x="3414824" y="5302914"/>
                  <a:pt x="1885955" y="6864873"/>
                  <a:pt x="0" y="6864873"/>
                </a:cubicBezTo>
                <a:close/>
                <a:moveTo>
                  <a:pt x="2" y="0"/>
                </a:moveTo>
                <a:lnTo>
                  <a:pt x="3414824" y="0"/>
                </a:lnTo>
                <a:lnTo>
                  <a:pt x="3414824" y="3376140"/>
                </a:lnTo>
                <a:lnTo>
                  <a:pt x="2" y="33761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39328" y="2625328"/>
            <a:ext cx="2814313" cy="1464533"/>
          </a:xfrm>
        </p:spPr>
        <p:txBody>
          <a:bodyPr anchor="t">
            <a:normAutofit/>
          </a:bodyPr>
          <a:lstStyle/>
          <a:p>
            <a:r>
              <a:rPr lang="en-US" sz="2800"/>
              <a:t>Introduction :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52F6D40-1969-431D-97A1-D6439AD90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4823" y="-6876"/>
            <a:ext cx="8777176" cy="6871754"/>
          </a:xfrm>
          <a:custGeom>
            <a:avLst/>
            <a:gdLst>
              <a:gd name="connsiteX0" fmla="*/ 0 w 8777176"/>
              <a:gd name="connsiteY0" fmla="*/ 0 h 6871754"/>
              <a:gd name="connsiteX1" fmla="*/ 3414822 w 8777176"/>
              <a:gd name="connsiteY1" fmla="*/ 0 h 6871754"/>
              <a:gd name="connsiteX2" fmla="*/ 3414822 w 8777176"/>
              <a:gd name="connsiteY2" fmla="*/ 6875 h 6871754"/>
              <a:gd name="connsiteX3" fmla="*/ 8777176 w 8777176"/>
              <a:gd name="connsiteY3" fmla="*/ 6875 h 6871754"/>
              <a:gd name="connsiteX4" fmla="*/ 8777176 w 8777176"/>
              <a:gd name="connsiteY4" fmla="*/ 6871754 h 6871754"/>
              <a:gd name="connsiteX5" fmla="*/ 3251085 w 8777176"/>
              <a:gd name="connsiteY5" fmla="*/ 6871754 h 6871754"/>
              <a:gd name="connsiteX6" fmla="*/ 3251085 w 8777176"/>
              <a:gd name="connsiteY6" fmla="*/ 6860643 h 6871754"/>
              <a:gd name="connsiteX7" fmla="*/ 3239098 w 8777176"/>
              <a:gd name="connsiteY7" fmla="*/ 6860334 h 6871754"/>
              <a:gd name="connsiteX8" fmla="*/ 0 w 8777176"/>
              <a:gd name="connsiteY8" fmla="*/ 3376141 h 6871754"/>
              <a:gd name="connsiteX9" fmla="*/ 3251085 w 8777176"/>
              <a:gd name="connsiteY9" fmla="*/ 3376141 h 6871754"/>
              <a:gd name="connsiteX10" fmla="*/ 3251085 w 8777176"/>
              <a:gd name="connsiteY10" fmla="*/ 3376140 h 6871754"/>
              <a:gd name="connsiteX11" fmla="*/ 0 w 8777176"/>
              <a:gd name="connsiteY11" fmla="*/ 3376140 h 687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77176" h="6871754">
                <a:moveTo>
                  <a:pt x="0" y="0"/>
                </a:moveTo>
                <a:lnTo>
                  <a:pt x="3414822" y="0"/>
                </a:lnTo>
                <a:lnTo>
                  <a:pt x="3414822" y="6875"/>
                </a:lnTo>
                <a:lnTo>
                  <a:pt x="8777176" y="6875"/>
                </a:lnTo>
                <a:lnTo>
                  <a:pt x="8777176" y="6871754"/>
                </a:lnTo>
                <a:lnTo>
                  <a:pt x="3251085" y="6871754"/>
                </a:lnTo>
                <a:lnTo>
                  <a:pt x="3251085" y="6860643"/>
                </a:lnTo>
                <a:lnTo>
                  <a:pt x="3239098" y="6860334"/>
                </a:lnTo>
                <a:cubicBezTo>
                  <a:pt x="1434808" y="6766895"/>
                  <a:pt x="0" y="5242703"/>
                  <a:pt x="0" y="3376141"/>
                </a:cubicBezTo>
                <a:lnTo>
                  <a:pt x="3251085" y="3376141"/>
                </a:lnTo>
                <a:lnTo>
                  <a:pt x="3251085" y="3376140"/>
                </a:lnTo>
                <a:lnTo>
                  <a:pt x="0" y="33761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0F25DF0-C5B5-2CF3-94AA-0854D8D041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913836"/>
              </p:ext>
            </p:extLst>
          </p:nvPr>
        </p:nvGraphicFramePr>
        <p:xfrm>
          <a:off x="4908175" y="773206"/>
          <a:ext cx="6205913" cy="5015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960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C08158-5BFB-475E-AFFD-3119675BE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5923A5-3EA5-4A1F-8FB1-6E9E4AC90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29852"/>
            <a:ext cx="6736976" cy="33281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1850567E-9970-49B5-8036-68DF198AB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3414824" cy="6864873"/>
          </a:xfrm>
          <a:custGeom>
            <a:avLst/>
            <a:gdLst>
              <a:gd name="connsiteX0" fmla="*/ 0 w 3414824"/>
              <a:gd name="connsiteY0" fmla="*/ 3376141 h 6864873"/>
              <a:gd name="connsiteX1" fmla="*/ 3414824 w 3414824"/>
              <a:gd name="connsiteY1" fmla="*/ 3376141 h 6864873"/>
              <a:gd name="connsiteX2" fmla="*/ 0 w 3414824"/>
              <a:gd name="connsiteY2" fmla="*/ 6864873 h 6864873"/>
              <a:gd name="connsiteX3" fmla="*/ 2 w 3414824"/>
              <a:gd name="connsiteY3" fmla="*/ 0 h 6864873"/>
              <a:gd name="connsiteX4" fmla="*/ 3414824 w 3414824"/>
              <a:gd name="connsiteY4" fmla="*/ 0 h 6864873"/>
              <a:gd name="connsiteX5" fmla="*/ 3414824 w 3414824"/>
              <a:gd name="connsiteY5" fmla="*/ 3376140 h 6864873"/>
              <a:gd name="connsiteX6" fmla="*/ 2 w 3414824"/>
              <a:gd name="connsiteY6" fmla="*/ 3376140 h 686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4824" h="6864873">
                <a:moveTo>
                  <a:pt x="0" y="3376141"/>
                </a:moveTo>
                <a:lnTo>
                  <a:pt x="3414824" y="3376141"/>
                </a:lnTo>
                <a:cubicBezTo>
                  <a:pt x="3414824" y="5302914"/>
                  <a:pt x="1885955" y="6864873"/>
                  <a:pt x="0" y="6864873"/>
                </a:cubicBezTo>
                <a:close/>
                <a:moveTo>
                  <a:pt x="2" y="0"/>
                </a:moveTo>
                <a:lnTo>
                  <a:pt x="3414824" y="0"/>
                </a:lnTo>
                <a:lnTo>
                  <a:pt x="3414824" y="3376140"/>
                </a:lnTo>
                <a:lnTo>
                  <a:pt x="2" y="33761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2671" y="2082196"/>
            <a:ext cx="2401165" cy="2491904"/>
          </a:xfrm>
        </p:spPr>
        <p:txBody>
          <a:bodyPr anchor="t">
            <a:normAutofit/>
          </a:bodyPr>
          <a:lstStyle/>
          <a:p>
            <a:r>
              <a:rPr lang="en-US" sz="4000"/>
              <a:t>SWOT :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52F6D40-1969-431D-97A1-D6439AD90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4823" y="-6876"/>
            <a:ext cx="8777176" cy="6871754"/>
          </a:xfrm>
          <a:custGeom>
            <a:avLst/>
            <a:gdLst>
              <a:gd name="connsiteX0" fmla="*/ 0 w 8777176"/>
              <a:gd name="connsiteY0" fmla="*/ 0 h 6871754"/>
              <a:gd name="connsiteX1" fmla="*/ 3414822 w 8777176"/>
              <a:gd name="connsiteY1" fmla="*/ 0 h 6871754"/>
              <a:gd name="connsiteX2" fmla="*/ 3414822 w 8777176"/>
              <a:gd name="connsiteY2" fmla="*/ 6875 h 6871754"/>
              <a:gd name="connsiteX3" fmla="*/ 8777176 w 8777176"/>
              <a:gd name="connsiteY3" fmla="*/ 6875 h 6871754"/>
              <a:gd name="connsiteX4" fmla="*/ 8777176 w 8777176"/>
              <a:gd name="connsiteY4" fmla="*/ 6871754 h 6871754"/>
              <a:gd name="connsiteX5" fmla="*/ 3251085 w 8777176"/>
              <a:gd name="connsiteY5" fmla="*/ 6871754 h 6871754"/>
              <a:gd name="connsiteX6" fmla="*/ 3251085 w 8777176"/>
              <a:gd name="connsiteY6" fmla="*/ 6860643 h 6871754"/>
              <a:gd name="connsiteX7" fmla="*/ 3239098 w 8777176"/>
              <a:gd name="connsiteY7" fmla="*/ 6860334 h 6871754"/>
              <a:gd name="connsiteX8" fmla="*/ 0 w 8777176"/>
              <a:gd name="connsiteY8" fmla="*/ 3376141 h 6871754"/>
              <a:gd name="connsiteX9" fmla="*/ 3251085 w 8777176"/>
              <a:gd name="connsiteY9" fmla="*/ 3376141 h 6871754"/>
              <a:gd name="connsiteX10" fmla="*/ 3251085 w 8777176"/>
              <a:gd name="connsiteY10" fmla="*/ 3376140 h 6871754"/>
              <a:gd name="connsiteX11" fmla="*/ 0 w 8777176"/>
              <a:gd name="connsiteY11" fmla="*/ 3376140 h 687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77176" h="6871754">
                <a:moveTo>
                  <a:pt x="0" y="0"/>
                </a:moveTo>
                <a:lnTo>
                  <a:pt x="3414822" y="0"/>
                </a:lnTo>
                <a:lnTo>
                  <a:pt x="3414822" y="6875"/>
                </a:lnTo>
                <a:lnTo>
                  <a:pt x="8777176" y="6875"/>
                </a:lnTo>
                <a:lnTo>
                  <a:pt x="8777176" y="6871754"/>
                </a:lnTo>
                <a:lnTo>
                  <a:pt x="3251085" y="6871754"/>
                </a:lnTo>
                <a:lnTo>
                  <a:pt x="3251085" y="6860643"/>
                </a:lnTo>
                <a:lnTo>
                  <a:pt x="3239098" y="6860334"/>
                </a:lnTo>
                <a:cubicBezTo>
                  <a:pt x="1434808" y="6766895"/>
                  <a:pt x="0" y="5242703"/>
                  <a:pt x="0" y="3376141"/>
                </a:cubicBezTo>
                <a:lnTo>
                  <a:pt x="3251085" y="3376141"/>
                </a:lnTo>
                <a:lnTo>
                  <a:pt x="3251085" y="3376140"/>
                </a:lnTo>
                <a:lnTo>
                  <a:pt x="0" y="33761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1A266DF3-D5AE-474C-7F8D-14B6238F6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728965"/>
              </p:ext>
            </p:extLst>
          </p:nvPr>
        </p:nvGraphicFramePr>
        <p:xfrm>
          <a:off x="4908175" y="773206"/>
          <a:ext cx="6205913" cy="5015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44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C08158-5BFB-475E-AFFD-3119675BE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5923A5-3EA5-4A1F-8FB1-6E9E4AC90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29852"/>
            <a:ext cx="6736976" cy="33281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1850567E-9970-49B5-8036-68DF198AB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3414824" cy="6864873"/>
          </a:xfrm>
          <a:custGeom>
            <a:avLst/>
            <a:gdLst>
              <a:gd name="connsiteX0" fmla="*/ 0 w 3414824"/>
              <a:gd name="connsiteY0" fmla="*/ 3376141 h 6864873"/>
              <a:gd name="connsiteX1" fmla="*/ 3414824 w 3414824"/>
              <a:gd name="connsiteY1" fmla="*/ 3376141 h 6864873"/>
              <a:gd name="connsiteX2" fmla="*/ 0 w 3414824"/>
              <a:gd name="connsiteY2" fmla="*/ 6864873 h 6864873"/>
              <a:gd name="connsiteX3" fmla="*/ 2 w 3414824"/>
              <a:gd name="connsiteY3" fmla="*/ 0 h 6864873"/>
              <a:gd name="connsiteX4" fmla="*/ 3414824 w 3414824"/>
              <a:gd name="connsiteY4" fmla="*/ 0 h 6864873"/>
              <a:gd name="connsiteX5" fmla="*/ 3414824 w 3414824"/>
              <a:gd name="connsiteY5" fmla="*/ 3376140 h 6864873"/>
              <a:gd name="connsiteX6" fmla="*/ 2 w 3414824"/>
              <a:gd name="connsiteY6" fmla="*/ 3376140 h 686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4824" h="6864873">
                <a:moveTo>
                  <a:pt x="0" y="3376141"/>
                </a:moveTo>
                <a:lnTo>
                  <a:pt x="3414824" y="3376141"/>
                </a:lnTo>
                <a:cubicBezTo>
                  <a:pt x="3414824" y="5302914"/>
                  <a:pt x="1885955" y="6864873"/>
                  <a:pt x="0" y="6864873"/>
                </a:cubicBezTo>
                <a:close/>
                <a:moveTo>
                  <a:pt x="2" y="0"/>
                </a:moveTo>
                <a:lnTo>
                  <a:pt x="3414824" y="0"/>
                </a:lnTo>
                <a:lnTo>
                  <a:pt x="3414824" y="3376140"/>
                </a:lnTo>
                <a:lnTo>
                  <a:pt x="2" y="33761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2671" y="2473067"/>
            <a:ext cx="2401165" cy="2491904"/>
          </a:xfrm>
        </p:spPr>
        <p:txBody>
          <a:bodyPr anchor="t">
            <a:normAutofit/>
          </a:bodyPr>
          <a:lstStyle/>
          <a:p>
            <a:r>
              <a:rPr lang="en-US" sz="2800"/>
              <a:t>My strengths :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52F6D40-1969-431D-97A1-D6439AD90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4823" y="-6876"/>
            <a:ext cx="8777176" cy="6871754"/>
          </a:xfrm>
          <a:custGeom>
            <a:avLst/>
            <a:gdLst>
              <a:gd name="connsiteX0" fmla="*/ 0 w 8777176"/>
              <a:gd name="connsiteY0" fmla="*/ 0 h 6871754"/>
              <a:gd name="connsiteX1" fmla="*/ 3414822 w 8777176"/>
              <a:gd name="connsiteY1" fmla="*/ 0 h 6871754"/>
              <a:gd name="connsiteX2" fmla="*/ 3414822 w 8777176"/>
              <a:gd name="connsiteY2" fmla="*/ 6875 h 6871754"/>
              <a:gd name="connsiteX3" fmla="*/ 8777176 w 8777176"/>
              <a:gd name="connsiteY3" fmla="*/ 6875 h 6871754"/>
              <a:gd name="connsiteX4" fmla="*/ 8777176 w 8777176"/>
              <a:gd name="connsiteY4" fmla="*/ 6871754 h 6871754"/>
              <a:gd name="connsiteX5" fmla="*/ 3251085 w 8777176"/>
              <a:gd name="connsiteY5" fmla="*/ 6871754 h 6871754"/>
              <a:gd name="connsiteX6" fmla="*/ 3251085 w 8777176"/>
              <a:gd name="connsiteY6" fmla="*/ 6860643 h 6871754"/>
              <a:gd name="connsiteX7" fmla="*/ 3239098 w 8777176"/>
              <a:gd name="connsiteY7" fmla="*/ 6860334 h 6871754"/>
              <a:gd name="connsiteX8" fmla="*/ 0 w 8777176"/>
              <a:gd name="connsiteY8" fmla="*/ 3376141 h 6871754"/>
              <a:gd name="connsiteX9" fmla="*/ 3251085 w 8777176"/>
              <a:gd name="connsiteY9" fmla="*/ 3376141 h 6871754"/>
              <a:gd name="connsiteX10" fmla="*/ 3251085 w 8777176"/>
              <a:gd name="connsiteY10" fmla="*/ 3376140 h 6871754"/>
              <a:gd name="connsiteX11" fmla="*/ 0 w 8777176"/>
              <a:gd name="connsiteY11" fmla="*/ 3376140 h 687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77176" h="6871754">
                <a:moveTo>
                  <a:pt x="0" y="0"/>
                </a:moveTo>
                <a:lnTo>
                  <a:pt x="3414822" y="0"/>
                </a:lnTo>
                <a:lnTo>
                  <a:pt x="3414822" y="6875"/>
                </a:lnTo>
                <a:lnTo>
                  <a:pt x="8777176" y="6875"/>
                </a:lnTo>
                <a:lnTo>
                  <a:pt x="8777176" y="6871754"/>
                </a:lnTo>
                <a:lnTo>
                  <a:pt x="3251085" y="6871754"/>
                </a:lnTo>
                <a:lnTo>
                  <a:pt x="3251085" y="6860643"/>
                </a:lnTo>
                <a:lnTo>
                  <a:pt x="3239098" y="6860334"/>
                </a:lnTo>
                <a:cubicBezTo>
                  <a:pt x="1434808" y="6766895"/>
                  <a:pt x="0" y="5242703"/>
                  <a:pt x="0" y="3376141"/>
                </a:cubicBezTo>
                <a:lnTo>
                  <a:pt x="3251085" y="3376141"/>
                </a:lnTo>
                <a:lnTo>
                  <a:pt x="3251085" y="3376140"/>
                </a:lnTo>
                <a:lnTo>
                  <a:pt x="0" y="33761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6D1F379B-CD69-FA80-3D06-D27088DF1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9965607"/>
              </p:ext>
            </p:extLst>
          </p:nvPr>
        </p:nvGraphicFramePr>
        <p:xfrm>
          <a:off x="4908175" y="773206"/>
          <a:ext cx="6205913" cy="5015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189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C08158-5BFB-475E-AFFD-3119675BE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5923A5-3EA5-4A1F-8FB1-6E9E4AC90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29852"/>
            <a:ext cx="6736976" cy="33281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1850567E-9970-49B5-8036-68DF198AB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3414824" cy="6864873"/>
          </a:xfrm>
          <a:custGeom>
            <a:avLst/>
            <a:gdLst>
              <a:gd name="connsiteX0" fmla="*/ 0 w 3414824"/>
              <a:gd name="connsiteY0" fmla="*/ 3376141 h 6864873"/>
              <a:gd name="connsiteX1" fmla="*/ 3414824 w 3414824"/>
              <a:gd name="connsiteY1" fmla="*/ 3376141 h 6864873"/>
              <a:gd name="connsiteX2" fmla="*/ 0 w 3414824"/>
              <a:gd name="connsiteY2" fmla="*/ 6864873 h 6864873"/>
              <a:gd name="connsiteX3" fmla="*/ 2 w 3414824"/>
              <a:gd name="connsiteY3" fmla="*/ 0 h 6864873"/>
              <a:gd name="connsiteX4" fmla="*/ 3414824 w 3414824"/>
              <a:gd name="connsiteY4" fmla="*/ 0 h 6864873"/>
              <a:gd name="connsiteX5" fmla="*/ 3414824 w 3414824"/>
              <a:gd name="connsiteY5" fmla="*/ 3376140 h 6864873"/>
              <a:gd name="connsiteX6" fmla="*/ 2 w 3414824"/>
              <a:gd name="connsiteY6" fmla="*/ 3376140 h 686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4824" h="6864873">
                <a:moveTo>
                  <a:pt x="0" y="3376141"/>
                </a:moveTo>
                <a:lnTo>
                  <a:pt x="3414824" y="3376141"/>
                </a:lnTo>
                <a:cubicBezTo>
                  <a:pt x="3414824" y="5302914"/>
                  <a:pt x="1885955" y="6864873"/>
                  <a:pt x="0" y="6864873"/>
                </a:cubicBezTo>
                <a:close/>
                <a:moveTo>
                  <a:pt x="2" y="0"/>
                </a:moveTo>
                <a:lnTo>
                  <a:pt x="3414824" y="0"/>
                </a:lnTo>
                <a:lnTo>
                  <a:pt x="3414824" y="3376140"/>
                </a:lnTo>
                <a:lnTo>
                  <a:pt x="2" y="33761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3442" y="2035130"/>
            <a:ext cx="2401165" cy="2491904"/>
          </a:xfrm>
        </p:spPr>
        <p:txBody>
          <a:bodyPr anchor="t">
            <a:normAutofit/>
          </a:bodyPr>
          <a:lstStyle/>
          <a:p>
            <a:r>
              <a:rPr lang="en-US" sz="2800"/>
              <a:t>My Weaknesses: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52F6D40-1969-431D-97A1-D6439AD90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4823" y="-6876"/>
            <a:ext cx="8777176" cy="6871754"/>
          </a:xfrm>
          <a:custGeom>
            <a:avLst/>
            <a:gdLst>
              <a:gd name="connsiteX0" fmla="*/ 0 w 8777176"/>
              <a:gd name="connsiteY0" fmla="*/ 0 h 6871754"/>
              <a:gd name="connsiteX1" fmla="*/ 3414822 w 8777176"/>
              <a:gd name="connsiteY1" fmla="*/ 0 h 6871754"/>
              <a:gd name="connsiteX2" fmla="*/ 3414822 w 8777176"/>
              <a:gd name="connsiteY2" fmla="*/ 6875 h 6871754"/>
              <a:gd name="connsiteX3" fmla="*/ 8777176 w 8777176"/>
              <a:gd name="connsiteY3" fmla="*/ 6875 h 6871754"/>
              <a:gd name="connsiteX4" fmla="*/ 8777176 w 8777176"/>
              <a:gd name="connsiteY4" fmla="*/ 6871754 h 6871754"/>
              <a:gd name="connsiteX5" fmla="*/ 3251085 w 8777176"/>
              <a:gd name="connsiteY5" fmla="*/ 6871754 h 6871754"/>
              <a:gd name="connsiteX6" fmla="*/ 3251085 w 8777176"/>
              <a:gd name="connsiteY6" fmla="*/ 6860643 h 6871754"/>
              <a:gd name="connsiteX7" fmla="*/ 3239098 w 8777176"/>
              <a:gd name="connsiteY7" fmla="*/ 6860334 h 6871754"/>
              <a:gd name="connsiteX8" fmla="*/ 0 w 8777176"/>
              <a:gd name="connsiteY8" fmla="*/ 3376141 h 6871754"/>
              <a:gd name="connsiteX9" fmla="*/ 3251085 w 8777176"/>
              <a:gd name="connsiteY9" fmla="*/ 3376141 h 6871754"/>
              <a:gd name="connsiteX10" fmla="*/ 3251085 w 8777176"/>
              <a:gd name="connsiteY10" fmla="*/ 3376140 h 6871754"/>
              <a:gd name="connsiteX11" fmla="*/ 0 w 8777176"/>
              <a:gd name="connsiteY11" fmla="*/ 3376140 h 687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77176" h="6871754">
                <a:moveTo>
                  <a:pt x="0" y="0"/>
                </a:moveTo>
                <a:lnTo>
                  <a:pt x="3414822" y="0"/>
                </a:lnTo>
                <a:lnTo>
                  <a:pt x="3414822" y="6875"/>
                </a:lnTo>
                <a:lnTo>
                  <a:pt x="8777176" y="6875"/>
                </a:lnTo>
                <a:lnTo>
                  <a:pt x="8777176" y="6871754"/>
                </a:lnTo>
                <a:lnTo>
                  <a:pt x="3251085" y="6871754"/>
                </a:lnTo>
                <a:lnTo>
                  <a:pt x="3251085" y="6860643"/>
                </a:lnTo>
                <a:lnTo>
                  <a:pt x="3239098" y="6860334"/>
                </a:lnTo>
                <a:cubicBezTo>
                  <a:pt x="1434808" y="6766895"/>
                  <a:pt x="0" y="5242703"/>
                  <a:pt x="0" y="3376141"/>
                </a:cubicBezTo>
                <a:lnTo>
                  <a:pt x="3251085" y="3376141"/>
                </a:lnTo>
                <a:lnTo>
                  <a:pt x="3251085" y="3376140"/>
                </a:lnTo>
                <a:lnTo>
                  <a:pt x="0" y="33761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8FFC3AEC-E6EA-06F9-3203-C23E176069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019723"/>
              </p:ext>
            </p:extLst>
          </p:nvPr>
        </p:nvGraphicFramePr>
        <p:xfrm>
          <a:off x="4908175" y="773206"/>
          <a:ext cx="6205913" cy="5015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7097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204E07-6F63-4D3E-B413-652FC095A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2953" y="1865851"/>
            <a:ext cx="3001415" cy="3555931"/>
          </a:xfrm>
        </p:spPr>
        <p:txBody>
          <a:bodyPr anchor="t">
            <a:normAutofit/>
          </a:bodyPr>
          <a:lstStyle/>
          <a:p>
            <a:r>
              <a:rPr lang="en-US" sz="3000" dirty="0"/>
              <a:t>My Opportunities: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A2C2B4C-DD5B-4BFB-A18E-0E2FA0125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44EE36EA-9487-F9D3-7C68-17C8C8FA9D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150953"/>
              </p:ext>
            </p:extLst>
          </p:nvPr>
        </p:nvGraphicFramePr>
        <p:xfrm>
          <a:off x="4668782" y="775856"/>
          <a:ext cx="6308804" cy="5107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005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C08158-5BFB-475E-AFFD-3119675BE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5923A5-3EA5-4A1F-8FB1-6E9E4AC90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29852"/>
            <a:ext cx="6736976" cy="33281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1850567E-9970-49B5-8036-68DF198AB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3414824" cy="6864873"/>
          </a:xfrm>
          <a:custGeom>
            <a:avLst/>
            <a:gdLst>
              <a:gd name="connsiteX0" fmla="*/ 0 w 3414824"/>
              <a:gd name="connsiteY0" fmla="*/ 3376141 h 6864873"/>
              <a:gd name="connsiteX1" fmla="*/ 3414824 w 3414824"/>
              <a:gd name="connsiteY1" fmla="*/ 3376141 h 6864873"/>
              <a:gd name="connsiteX2" fmla="*/ 0 w 3414824"/>
              <a:gd name="connsiteY2" fmla="*/ 6864873 h 6864873"/>
              <a:gd name="connsiteX3" fmla="*/ 2 w 3414824"/>
              <a:gd name="connsiteY3" fmla="*/ 0 h 6864873"/>
              <a:gd name="connsiteX4" fmla="*/ 3414824 w 3414824"/>
              <a:gd name="connsiteY4" fmla="*/ 0 h 6864873"/>
              <a:gd name="connsiteX5" fmla="*/ 3414824 w 3414824"/>
              <a:gd name="connsiteY5" fmla="*/ 3376140 h 6864873"/>
              <a:gd name="connsiteX6" fmla="*/ 2 w 3414824"/>
              <a:gd name="connsiteY6" fmla="*/ 3376140 h 686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4824" h="6864873">
                <a:moveTo>
                  <a:pt x="0" y="3376141"/>
                </a:moveTo>
                <a:lnTo>
                  <a:pt x="3414824" y="3376141"/>
                </a:lnTo>
                <a:cubicBezTo>
                  <a:pt x="3414824" y="5302914"/>
                  <a:pt x="1885955" y="6864873"/>
                  <a:pt x="0" y="6864873"/>
                </a:cubicBezTo>
                <a:close/>
                <a:moveTo>
                  <a:pt x="2" y="0"/>
                </a:moveTo>
                <a:lnTo>
                  <a:pt x="3414824" y="0"/>
                </a:lnTo>
                <a:lnTo>
                  <a:pt x="3414824" y="3376140"/>
                </a:lnTo>
                <a:lnTo>
                  <a:pt x="2" y="33761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0" y="2183048"/>
            <a:ext cx="2401165" cy="2491904"/>
          </a:xfrm>
        </p:spPr>
        <p:txBody>
          <a:bodyPr anchor="t">
            <a:normAutofit/>
          </a:bodyPr>
          <a:lstStyle/>
          <a:p>
            <a:r>
              <a:rPr lang="en-US"/>
              <a:t>My Threats :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52F6D40-1969-431D-97A1-D6439AD90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4823" y="-6876"/>
            <a:ext cx="8777176" cy="6871754"/>
          </a:xfrm>
          <a:custGeom>
            <a:avLst/>
            <a:gdLst>
              <a:gd name="connsiteX0" fmla="*/ 0 w 8777176"/>
              <a:gd name="connsiteY0" fmla="*/ 0 h 6871754"/>
              <a:gd name="connsiteX1" fmla="*/ 3414822 w 8777176"/>
              <a:gd name="connsiteY1" fmla="*/ 0 h 6871754"/>
              <a:gd name="connsiteX2" fmla="*/ 3414822 w 8777176"/>
              <a:gd name="connsiteY2" fmla="*/ 6875 h 6871754"/>
              <a:gd name="connsiteX3" fmla="*/ 8777176 w 8777176"/>
              <a:gd name="connsiteY3" fmla="*/ 6875 h 6871754"/>
              <a:gd name="connsiteX4" fmla="*/ 8777176 w 8777176"/>
              <a:gd name="connsiteY4" fmla="*/ 6871754 h 6871754"/>
              <a:gd name="connsiteX5" fmla="*/ 3251085 w 8777176"/>
              <a:gd name="connsiteY5" fmla="*/ 6871754 h 6871754"/>
              <a:gd name="connsiteX6" fmla="*/ 3251085 w 8777176"/>
              <a:gd name="connsiteY6" fmla="*/ 6860643 h 6871754"/>
              <a:gd name="connsiteX7" fmla="*/ 3239098 w 8777176"/>
              <a:gd name="connsiteY7" fmla="*/ 6860334 h 6871754"/>
              <a:gd name="connsiteX8" fmla="*/ 0 w 8777176"/>
              <a:gd name="connsiteY8" fmla="*/ 3376141 h 6871754"/>
              <a:gd name="connsiteX9" fmla="*/ 3251085 w 8777176"/>
              <a:gd name="connsiteY9" fmla="*/ 3376141 h 6871754"/>
              <a:gd name="connsiteX10" fmla="*/ 3251085 w 8777176"/>
              <a:gd name="connsiteY10" fmla="*/ 3376140 h 6871754"/>
              <a:gd name="connsiteX11" fmla="*/ 0 w 8777176"/>
              <a:gd name="connsiteY11" fmla="*/ 3376140 h 687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77176" h="6871754">
                <a:moveTo>
                  <a:pt x="0" y="0"/>
                </a:moveTo>
                <a:lnTo>
                  <a:pt x="3414822" y="0"/>
                </a:lnTo>
                <a:lnTo>
                  <a:pt x="3414822" y="6875"/>
                </a:lnTo>
                <a:lnTo>
                  <a:pt x="8777176" y="6875"/>
                </a:lnTo>
                <a:lnTo>
                  <a:pt x="8777176" y="6871754"/>
                </a:lnTo>
                <a:lnTo>
                  <a:pt x="3251085" y="6871754"/>
                </a:lnTo>
                <a:lnTo>
                  <a:pt x="3251085" y="6860643"/>
                </a:lnTo>
                <a:lnTo>
                  <a:pt x="3239098" y="6860334"/>
                </a:lnTo>
                <a:cubicBezTo>
                  <a:pt x="1434808" y="6766895"/>
                  <a:pt x="0" y="5242703"/>
                  <a:pt x="0" y="3376141"/>
                </a:cubicBezTo>
                <a:lnTo>
                  <a:pt x="3251085" y="3376141"/>
                </a:lnTo>
                <a:lnTo>
                  <a:pt x="3251085" y="3376140"/>
                </a:lnTo>
                <a:lnTo>
                  <a:pt x="0" y="33761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340453AE-A7BF-D507-C82B-A87BF35880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961215"/>
              </p:ext>
            </p:extLst>
          </p:nvPr>
        </p:nvGraphicFramePr>
        <p:xfrm>
          <a:off x="4908175" y="773206"/>
          <a:ext cx="6205913" cy="5015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0271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901EA4-6CA0-4A64-939C-F76E88D15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77362" y="720435"/>
            <a:ext cx="4855352" cy="1507375"/>
          </a:xfrm>
        </p:spPr>
        <p:txBody>
          <a:bodyPr>
            <a:normAutofit/>
          </a:bodyPr>
          <a:lstStyle/>
          <a:p>
            <a:r>
              <a:rPr lang="en-US" dirty="0"/>
              <a:t>Thank you.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77362" y="2427316"/>
            <a:ext cx="4855352" cy="351351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3B2BA1-50FC-4574-838F-AB0B5B93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3268" y="3431554"/>
            <a:ext cx="3488732" cy="3432751"/>
          </a:xfrm>
          <a:custGeom>
            <a:avLst/>
            <a:gdLst>
              <a:gd name="connsiteX0" fmla="*/ 3488731 w 3488732"/>
              <a:gd name="connsiteY0" fmla="*/ 0 h 3432751"/>
              <a:gd name="connsiteX1" fmla="*/ 3488732 w 3488732"/>
              <a:gd name="connsiteY1" fmla="*/ 0 h 3432751"/>
              <a:gd name="connsiteX2" fmla="*/ 3488732 w 3488732"/>
              <a:gd name="connsiteY2" fmla="*/ 3432751 h 3432751"/>
              <a:gd name="connsiteX3" fmla="*/ 0 w 3488732"/>
              <a:gd name="connsiteY3" fmla="*/ 3432751 h 3432751"/>
              <a:gd name="connsiteX4" fmla="*/ 0 w 3488732"/>
              <a:gd name="connsiteY4" fmla="*/ 3431630 h 3432751"/>
              <a:gd name="connsiteX5" fmla="*/ 80 w 3488732"/>
              <a:gd name="connsiteY5" fmla="*/ 3431628 h 3432751"/>
              <a:gd name="connsiteX6" fmla="*/ 7516 w 3488732"/>
              <a:gd name="connsiteY6" fmla="*/ 3431628 h 3432751"/>
              <a:gd name="connsiteX7" fmla="*/ 7516 w 3488732"/>
              <a:gd name="connsiteY7" fmla="*/ 3431443 h 3432751"/>
              <a:gd name="connsiteX8" fmla="*/ 179530 w 3488732"/>
              <a:gd name="connsiteY8" fmla="*/ 3427154 h 3432751"/>
              <a:gd name="connsiteX9" fmla="*/ 3484471 w 3488732"/>
              <a:gd name="connsiteY9" fmla="*/ 162232 h 3432751"/>
              <a:gd name="connsiteX10" fmla="*/ 3488328 w 3488732"/>
              <a:gd name="connsiteY10" fmla="*/ 6924 h 3432751"/>
              <a:gd name="connsiteX11" fmla="*/ 3488731 w 3488732"/>
              <a:gd name="connsiteY11" fmla="*/ 6924 h 343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8732" h="3432751">
                <a:moveTo>
                  <a:pt x="3488731" y="0"/>
                </a:moveTo>
                <a:lnTo>
                  <a:pt x="3488732" y="0"/>
                </a:lnTo>
                <a:lnTo>
                  <a:pt x="3488732" y="3432751"/>
                </a:lnTo>
                <a:lnTo>
                  <a:pt x="0" y="3432751"/>
                </a:lnTo>
                <a:lnTo>
                  <a:pt x="0" y="3431630"/>
                </a:lnTo>
                <a:lnTo>
                  <a:pt x="80" y="3431628"/>
                </a:lnTo>
                <a:lnTo>
                  <a:pt x="7516" y="3431628"/>
                </a:lnTo>
                <a:lnTo>
                  <a:pt x="7516" y="3431443"/>
                </a:lnTo>
                <a:lnTo>
                  <a:pt x="179530" y="3427154"/>
                </a:lnTo>
                <a:cubicBezTo>
                  <a:pt x="1965266" y="3337873"/>
                  <a:pt x="3396747" y="1924247"/>
                  <a:pt x="3484471" y="162232"/>
                </a:cubicBezTo>
                <a:lnTo>
                  <a:pt x="3488328" y="6924"/>
                </a:lnTo>
                <a:lnTo>
                  <a:pt x="3488731" y="69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Canoe on water during sunset">
            <a:extLst>
              <a:ext uri="{FF2B5EF4-FFF2-40B4-BE49-F238E27FC236}">
                <a16:creationId xmlns:a16="http://schemas.microsoft.com/office/drawing/2014/main" id="{5078B272-C523-6A57-39CA-465D5B522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64" r="22995" b="1"/>
          <a:stretch/>
        </p:blipFill>
        <p:spPr>
          <a:xfrm>
            <a:off x="6967018" y="10"/>
            <a:ext cx="5224982" cy="6863174"/>
          </a:xfrm>
          <a:custGeom>
            <a:avLst/>
            <a:gdLst/>
            <a:ahLst/>
            <a:cxnLst/>
            <a:rect l="l" t="t" r="r" b="b"/>
            <a:pathLst>
              <a:path w="5224982" h="6846790">
                <a:moveTo>
                  <a:pt x="0" y="0"/>
                </a:moveTo>
                <a:lnTo>
                  <a:pt x="5224981" y="0"/>
                </a:lnTo>
                <a:lnTo>
                  <a:pt x="5224981" y="3414038"/>
                </a:lnTo>
                <a:lnTo>
                  <a:pt x="5224982" y="3414038"/>
                </a:lnTo>
                <a:lnTo>
                  <a:pt x="5224981" y="3414080"/>
                </a:lnTo>
                <a:lnTo>
                  <a:pt x="5224981" y="3430264"/>
                </a:lnTo>
                <a:lnTo>
                  <a:pt x="5224578" y="3430264"/>
                </a:lnTo>
                <a:lnTo>
                  <a:pt x="5220721" y="3585201"/>
                </a:lnTo>
                <a:cubicBezTo>
                  <a:pt x="5132997" y="5343007"/>
                  <a:pt x="3701516" y="6753257"/>
                  <a:pt x="1915780" y="6842324"/>
                </a:cubicBezTo>
                <a:lnTo>
                  <a:pt x="1743766" y="6846603"/>
                </a:lnTo>
                <a:lnTo>
                  <a:pt x="1743766" y="6846788"/>
                </a:lnTo>
                <a:lnTo>
                  <a:pt x="1736330" y="6846788"/>
                </a:lnTo>
                <a:lnTo>
                  <a:pt x="1736250" y="6846790"/>
                </a:lnTo>
                <a:lnTo>
                  <a:pt x="1736250" y="6846788"/>
                </a:lnTo>
                <a:lnTo>
                  <a:pt x="0" y="68467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37726130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DarkSeedLeftStep">
      <a:dk1>
        <a:srgbClr val="000000"/>
      </a:dk1>
      <a:lt1>
        <a:srgbClr val="FFFFFF"/>
      </a:lt1>
      <a:dk2>
        <a:srgbClr val="32201C"/>
      </a:dk2>
      <a:lt2>
        <a:srgbClr val="F0F3F3"/>
      </a:lt2>
      <a:accent1>
        <a:srgbClr val="C3614D"/>
      </a:accent1>
      <a:accent2>
        <a:srgbClr val="B13B58"/>
      </a:accent2>
      <a:accent3>
        <a:srgbClr val="C34D9B"/>
      </a:accent3>
      <a:accent4>
        <a:srgbClr val="A83BB1"/>
      </a:accent4>
      <a:accent5>
        <a:srgbClr val="894DC3"/>
      </a:accent5>
      <a:accent6>
        <a:srgbClr val="4C42B4"/>
      </a:accent6>
      <a:hlink>
        <a:srgbClr val="953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BlocksVTI</vt:lpstr>
      <vt:lpstr>SWOT Analysis</vt:lpstr>
      <vt:lpstr>Introduction :</vt:lpstr>
      <vt:lpstr>SWOT :</vt:lpstr>
      <vt:lpstr>My strengths :</vt:lpstr>
      <vt:lpstr>My Weaknesses:</vt:lpstr>
      <vt:lpstr>My Opportunities:</vt:lpstr>
      <vt:lpstr>My Threats :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SWOT Analysis</dc:title>
  <dc:creator>Unknown User</dc:creator>
  <cp:lastModifiedBy>919084215133</cp:lastModifiedBy>
  <cp:revision>3</cp:revision>
  <dcterms:created xsi:type="dcterms:W3CDTF">2022-07-04T15:49:40Z</dcterms:created>
  <dcterms:modified xsi:type="dcterms:W3CDTF">2022-07-04T16:38:19Z</dcterms:modified>
</cp:coreProperties>
</file>