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5691-457C-3B62-1B57-B46A43600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SWOT ANALYSIS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548E-A064-A8DA-ED2E-995D96AE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en-IN"/>
              <a:t>By- Kamlesh dhami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5E08-F838-2873-F4FA-2666860F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SWOT STANDS FOR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0074-8C0F-B486-BB45-83457128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/>
              <a:t>STRENGTH</a:t>
            </a:r>
          </a:p>
          <a:p>
            <a:endParaRPr lang="en-IN" sz="3600"/>
          </a:p>
          <a:p>
            <a:r>
              <a:rPr lang="en-IN" sz="3600"/>
              <a:t>WEAKNESS</a:t>
            </a:r>
          </a:p>
          <a:p>
            <a:endParaRPr lang="en-IN" sz="3600"/>
          </a:p>
          <a:p>
            <a:r>
              <a:rPr lang="en-IN" sz="3600"/>
              <a:t>OPPURTUNITY</a:t>
            </a:r>
          </a:p>
          <a:p>
            <a:endParaRPr lang="en-IN" sz="3600"/>
          </a:p>
          <a:p>
            <a:r>
              <a:rPr lang="en-IN" sz="3600"/>
              <a:t>THREAT</a:t>
            </a:r>
          </a:p>
          <a:p>
            <a:endParaRPr lang="en-IN" sz="3600"/>
          </a:p>
          <a:p>
            <a:endParaRPr lang="en-IN" sz="3600"/>
          </a:p>
          <a:p>
            <a:endParaRPr lang="en-IN" sz="3600"/>
          </a:p>
          <a:p>
            <a:endParaRPr lang="en-IN" sz="3600"/>
          </a:p>
          <a:p>
            <a:endParaRPr lang="en-IN" sz="3600"/>
          </a:p>
          <a:p>
            <a:endParaRPr lang="en-IN" sz="3600"/>
          </a:p>
          <a:p>
            <a:pPr lvl="1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726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C886-8F70-A8E5-09E1-181FE9FF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STRENGTH –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8BAB-52B2-2253-2D52-D399FE2D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 was good in soprts like Taekwondo and cricket. </a:t>
            </a:r>
          </a:p>
          <a:p>
            <a:endParaRPr lang="en-IN"/>
          </a:p>
          <a:p>
            <a:r>
              <a:rPr lang="en-IN"/>
              <a:t>I am good listner.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4064-66A7-799E-0AD9-2E349CFB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Weakness 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B7B7-3197-0E67-E868-9AFD8D41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 was not good in subject like I.T . </a:t>
            </a:r>
          </a:p>
          <a:p>
            <a:endParaRPr lang="en-IN"/>
          </a:p>
          <a:p>
            <a:r>
              <a:rPr lang="en-IN"/>
              <a:t>I am shy boy I have no courage to give speech in large gathering. </a:t>
            </a:r>
          </a:p>
          <a:p>
            <a:endParaRPr lang="en-IN"/>
          </a:p>
          <a:p>
            <a:r>
              <a:rPr lang="en-IN"/>
              <a:t>I am not good in communication skills.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13F7-792F-A8F5-F63F-131D3ED2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Opportunity 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436A-2D8F-7CE7-9FFA-AA121921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I got some medals in Taekwondo in state level.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D6F4-13F0-F37B-231E-350A6A43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Threat 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6DE9-DA28-5B48-5EBD-B99C3F4F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So i was not good in communication. So i think it may create problem in future. So i was trying to improve my communication skills.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CED9-9F5F-7723-2DA4-50BFBD08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 for you time.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E8F7-3FBC-7B17-1EBB-B1EECC58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8800"/>
          </a:p>
          <a:p>
            <a:r>
              <a:rPr lang="en-IN" sz="8800"/>
              <a:t>    Thank you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9355493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SWOT ANALYSIS</vt:lpstr>
      <vt:lpstr>SWOT STANDS FOR :</vt:lpstr>
      <vt:lpstr>STRENGTH –</vt:lpstr>
      <vt:lpstr>Weakness -</vt:lpstr>
      <vt:lpstr>Opportunity -</vt:lpstr>
      <vt:lpstr>Threat -</vt:lpstr>
      <vt:lpstr>Thank you for you time.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kamleshdhami1000@gmail.com</dc:creator>
  <cp:lastModifiedBy>kamleshdhami1000@gmail.com</cp:lastModifiedBy>
  <cp:revision>1</cp:revision>
  <dcterms:created xsi:type="dcterms:W3CDTF">2022-07-23T17:06:37Z</dcterms:created>
  <dcterms:modified xsi:type="dcterms:W3CDTF">2022-07-23T17:29:30Z</dcterms:modified>
</cp:coreProperties>
</file>