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A6F2-9CC2-49E8-BB7E-EA394A439D17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2482-5302-4BB5-8596-42D931A14E20}" type="slidenum">
              <a:rPr lang="en-IN" smtClean="0"/>
              <a:t>‹#›</a:t>
            </a:fld>
            <a:endParaRPr lang="en-IN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A6F2-9CC2-49E8-BB7E-EA394A439D17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2482-5302-4BB5-8596-42D931A14E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A6F2-9CC2-49E8-BB7E-EA394A439D17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2482-5302-4BB5-8596-42D931A14E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A6F2-9CC2-49E8-BB7E-EA394A439D17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2482-5302-4BB5-8596-42D931A14E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A6F2-9CC2-49E8-BB7E-EA394A439D17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2482-5302-4BB5-8596-42D931A14E2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A6F2-9CC2-49E8-BB7E-EA394A439D17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2482-5302-4BB5-8596-42D931A14E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A6F2-9CC2-49E8-BB7E-EA394A439D17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2482-5302-4BB5-8596-42D931A14E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A6F2-9CC2-49E8-BB7E-EA394A439D17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2482-5302-4BB5-8596-42D931A14E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A6F2-9CC2-49E8-BB7E-EA394A439D17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2482-5302-4BB5-8596-42D931A14E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A6F2-9CC2-49E8-BB7E-EA394A439D17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2482-5302-4BB5-8596-42D931A14E20}" type="slidenum">
              <a:rPr lang="en-IN" smtClean="0"/>
              <a:t>‹#›</a:t>
            </a:fld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A6F2-9CC2-49E8-BB7E-EA394A439D17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2482-5302-4BB5-8596-42D931A14E20}" type="slidenum">
              <a:rPr lang="en-IN" smtClean="0"/>
              <a:t>‹#›</a:t>
            </a:fld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228A6F2-9CC2-49E8-BB7E-EA394A439D17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2EB2482-5302-4BB5-8596-42D931A14E20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332656"/>
            <a:ext cx="7772400" cy="1470025"/>
          </a:xfrm>
        </p:spPr>
        <p:txBody>
          <a:bodyPr>
            <a:normAutofit/>
          </a:bodyPr>
          <a:lstStyle/>
          <a:p>
            <a:r>
              <a:rPr lang="en-IN" sz="6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SWOT ANALYSIS</a:t>
            </a:r>
            <a:endParaRPr lang="en-IN" sz="6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780928"/>
            <a:ext cx="4419600" cy="201967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BY- MANSI JOSHI</a:t>
            </a:r>
          </a:p>
          <a:p>
            <a:r>
              <a:rPr lang="en-IN" sz="3200" dirty="0" smtClean="0"/>
              <a:t>CLASS- 10</a:t>
            </a:r>
            <a:r>
              <a:rPr lang="en-IN" sz="3200" baseline="30000" dirty="0" smtClean="0"/>
              <a:t>th</a:t>
            </a:r>
            <a:r>
              <a:rPr lang="en-IN" sz="3200" dirty="0" smtClean="0"/>
              <a:t> </a:t>
            </a:r>
          </a:p>
          <a:p>
            <a:r>
              <a:rPr lang="en-IN" sz="3200" dirty="0" smtClean="0"/>
              <a:t>SECTION- D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5480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388"/>
            <a:ext cx="8229600" cy="114300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                   </a:t>
            </a:r>
            <a:r>
              <a:rPr lang="en-IN" sz="4400" u="sng" dirty="0" smtClean="0">
                <a:solidFill>
                  <a:srgbClr val="FF0000"/>
                </a:solidFill>
              </a:rPr>
              <a:t>S - STRENGTH</a:t>
            </a:r>
            <a:endParaRPr lang="en-IN" sz="4400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800" dirty="0" smtClean="0"/>
              <a:t>As we talk about strength they are the positive point in anyone.</a:t>
            </a:r>
          </a:p>
          <a:p>
            <a:pPr marL="0" indent="0">
              <a:buNone/>
            </a:pPr>
            <a:r>
              <a:rPr lang="en-IN" sz="2800" dirty="0" smtClean="0"/>
              <a:t>So my positive points or we can say strength are-</a:t>
            </a:r>
          </a:p>
          <a:p>
            <a:pPr>
              <a:buFont typeface="Wingdings" pitchFamily="2" charset="2"/>
              <a:buChar char="q"/>
            </a:pPr>
            <a:r>
              <a:rPr lang="en-IN" sz="2800" dirty="0"/>
              <a:t> </a:t>
            </a:r>
            <a:r>
              <a:rPr lang="en-IN" sz="2800" b="1" u="sng" dirty="0" smtClean="0">
                <a:solidFill>
                  <a:srgbClr val="FFC000"/>
                </a:solidFill>
              </a:rPr>
              <a:t>Academic performer- </a:t>
            </a:r>
            <a:r>
              <a:rPr lang="en-IN" sz="2800" dirty="0" smtClean="0"/>
              <a:t>I am good at studies and also at my academic sessions. </a:t>
            </a:r>
          </a:p>
          <a:p>
            <a:pPr>
              <a:buFont typeface="Wingdings" pitchFamily="2" charset="2"/>
              <a:buChar char="q"/>
            </a:pPr>
            <a:r>
              <a:rPr lang="en-IN" sz="2800" u="sng" dirty="0">
                <a:solidFill>
                  <a:srgbClr val="FFC000"/>
                </a:solidFill>
              </a:rPr>
              <a:t> </a:t>
            </a:r>
            <a:r>
              <a:rPr lang="en-IN" sz="2800" b="1" u="sng" dirty="0" smtClean="0">
                <a:solidFill>
                  <a:srgbClr val="FFC000"/>
                </a:solidFill>
              </a:rPr>
              <a:t>Drawing and Painting- </a:t>
            </a:r>
            <a:r>
              <a:rPr lang="en-IN" sz="2800" dirty="0" smtClean="0"/>
              <a:t>As talking about my creativity I am a very creative person. I draw many types of drawings and paintings.</a:t>
            </a:r>
          </a:p>
          <a:p>
            <a:pPr>
              <a:buFont typeface="Wingdings" pitchFamily="2" charset="2"/>
              <a:buChar char="q"/>
            </a:pPr>
            <a:r>
              <a:rPr lang="en-IN" sz="2800" b="1" dirty="0"/>
              <a:t> </a:t>
            </a:r>
            <a:r>
              <a:rPr lang="en-IN" sz="2800" b="1" u="sng" dirty="0" smtClean="0">
                <a:solidFill>
                  <a:srgbClr val="FFC000"/>
                </a:solidFill>
              </a:rPr>
              <a:t>Art and Craft- </a:t>
            </a:r>
            <a:r>
              <a:rPr lang="en-IN" sz="2800" dirty="0" smtClean="0"/>
              <a:t>Talking about my art and craft skill, it is my hobby  and I do various kind of art and craft in my spare time.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374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IN" dirty="0" smtClean="0"/>
              <a:t> </a:t>
            </a:r>
            <a:r>
              <a:rPr lang="en-IN" sz="2800" b="1" u="sng" dirty="0" smtClean="0">
                <a:solidFill>
                  <a:srgbClr val="FFC000"/>
                </a:solidFill>
              </a:rPr>
              <a:t>Curiosity-</a:t>
            </a:r>
            <a:r>
              <a:rPr lang="en-IN" sz="2800" dirty="0" smtClean="0"/>
              <a:t> I am a very curious person. I always go deep in any topic. </a:t>
            </a:r>
          </a:p>
          <a:p>
            <a:pPr>
              <a:buFont typeface="Wingdings" pitchFamily="2" charset="2"/>
              <a:buChar char="q"/>
            </a:pPr>
            <a:r>
              <a:rPr lang="en-IN" sz="2800" dirty="0" smtClean="0"/>
              <a:t> </a:t>
            </a:r>
            <a:r>
              <a:rPr lang="en-IN" sz="2800" b="1" u="sng" dirty="0" smtClean="0">
                <a:solidFill>
                  <a:srgbClr val="FFC000"/>
                </a:solidFill>
              </a:rPr>
              <a:t>Hard Worker- </a:t>
            </a:r>
            <a:r>
              <a:rPr lang="en-IN" sz="2800" dirty="0" smtClean="0"/>
              <a:t>As a student I am very hard working. I do my work in proper time and I put a lot of hard work in my studies.</a:t>
            </a:r>
          </a:p>
          <a:p>
            <a:pPr>
              <a:buFont typeface="Wingdings" pitchFamily="2" charset="2"/>
              <a:buChar char="q"/>
            </a:pPr>
            <a:r>
              <a:rPr lang="en-IN" sz="2800" dirty="0"/>
              <a:t> </a:t>
            </a:r>
            <a:r>
              <a:rPr lang="en-IN" sz="2800" b="1" u="sng" dirty="0" smtClean="0">
                <a:solidFill>
                  <a:srgbClr val="FFC000"/>
                </a:solidFill>
              </a:rPr>
              <a:t>Sports-</a:t>
            </a:r>
            <a:r>
              <a:rPr lang="en-IN" sz="2800" dirty="0" smtClean="0"/>
              <a:t> I am also good at some sports like basketball and many more.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4300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IN" dirty="0" smtClean="0"/>
              <a:t>                   </a:t>
            </a:r>
            <a:r>
              <a:rPr lang="en-IN" u="sng" dirty="0" smtClean="0">
                <a:solidFill>
                  <a:srgbClr val="FF0000"/>
                </a:solidFill>
              </a:rPr>
              <a:t>W - WEAKNESS</a:t>
            </a:r>
            <a:endParaRPr lang="en-IN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256584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 smtClean="0"/>
              <a:t>They are the negative points. Talking about my negative points so there are some weakness of mine.</a:t>
            </a:r>
          </a:p>
          <a:p>
            <a:pPr>
              <a:buFont typeface="Wingdings" pitchFamily="2" charset="2"/>
              <a:buChar char="q"/>
            </a:pPr>
            <a:r>
              <a:rPr lang="en-IN" sz="2800" dirty="0"/>
              <a:t> </a:t>
            </a:r>
            <a:r>
              <a:rPr lang="en-IN" sz="2800" b="1" u="sng" dirty="0" smtClean="0">
                <a:solidFill>
                  <a:srgbClr val="FFC000"/>
                </a:solidFill>
              </a:rPr>
              <a:t>Not good public speaker- </a:t>
            </a:r>
            <a:r>
              <a:rPr lang="en-IN" sz="2800" dirty="0" smtClean="0"/>
              <a:t>as talking about negative points in me I am not a very good public speaker. I become afraid when  I see a large gathering of people.</a:t>
            </a:r>
          </a:p>
          <a:p>
            <a:pPr>
              <a:buFont typeface="Wingdings" pitchFamily="2" charset="2"/>
              <a:buChar char="q"/>
            </a:pPr>
            <a:r>
              <a:rPr lang="en-IN" sz="2800" b="1" dirty="0" smtClean="0">
                <a:solidFill>
                  <a:srgbClr val="FFC000"/>
                </a:solidFill>
              </a:rPr>
              <a:t> </a:t>
            </a:r>
            <a:r>
              <a:rPr lang="en-IN" sz="2800" b="1" u="sng" dirty="0" smtClean="0">
                <a:solidFill>
                  <a:srgbClr val="FFC000"/>
                </a:solidFill>
              </a:rPr>
              <a:t>Hesitation-</a:t>
            </a:r>
            <a:r>
              <a:rPr lang="en-IN" sz="2800" b="1" dirty="0" smtClean="0">
                <a:solidFill>
                  <a:srgbClr val="FFC000"/>
                </a:solidFill>
              </a:rPr>
              <a:t> </a:t>
            </a:r>
            <a:r>
              <a:rPr lang="en-IN" sz="2800" dirty="0" smtClean="0"/>
              <a:t>My hesitation as my biggest weakness is the worst. I hesitate a lot in front of people that what they will say and how will they react.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853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61662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800" dirty="0" smtClean="0"/>
              <a:t> </a:t>
            </a:r>
            <a:r>
              <a:rPr lang="en-IN" sz="2800" b="1" u="sng" dirty="0" smtClean="0">
                <a:solidFill>
                  <a:srgbClr val="FFC000"/>
                </a:solidFill>
              </a:rPr>
              <a:t>Weak Communication Skills- </a:t>
            </a:r>
            <a:r>
              <a:rPr lang="en-IN" sz="2800" dirty="0" smtClean="0"/>
              <a:t>As I talk in public I don’t find right words to speak in front of people. </a:t>
            </a:r>
          </a:p>
          <a:p>
            <a:pPr>
              <a:buFont typeface="Wingdings" pitchFamily="2" charset="2"/>
              <a:buChar char="q"/>
            </a:pPr>
            <a:r>
              <a:rPr lang="en-IN" sz="2800" b="1" u="sng" dirty="0" smtClean="0">
                <a:solidFill>
                  <a:srgbClr val="FFC000"/>
                </a:solidFill>
              </a:rPr>
              <a:t>Lack of Confidence- </a:t>
            </a:r>
            <a:r>
              <a:rPr lang="en-IN" sz="2800" dirty="0" smtClean="0"/>
              <a:t>And the confidence level inside me is very weak. And because of this I face a lot of problems in public speaking.</a:t>
            </a:r>
          </a:p>
          <a:p>
            <a:pPr>
              <a:buFont typeface="Wingdings" pitchFamily="2" charset="2"/>
              <a:buChar char="q"/>
            </a:pPr>
            <a:r>
              <a:rPr lang="en-IN" sz="2800" dirty="0"/>
              <a:t> </a:t>
            </a:r>
            <a:r>
              <a:rPr lang="en-IN" sz="2800" b="1" u="sng" dirty="0" smtClean="0">
                <a:solidFill>
                  <a:srgbClr val="FFC000"/>
                </a:solidFill>
              </a:rPr>
              <a:t>Emotional</a:t>
            </a:r>
            <a:r>
              <a:rPr lang="en-IN" sz="2800" dirty="0" smtClean="0"/>
              <a:t>- I easily get hurt and I start crying in small things also. I am a soft- hearted person.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696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               O - OPPORTUNITIES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 smtClean="0"/>
              <a:t>Because of my strength I got many opportunities, awards and certificates. </a:t>
            </a:r>
          </a:p>
          <a:p>
            <a:pPr>
              <a:buFont typeface="Wingdings" pitchFamily="2" charset="2"/>
              <a:buChar char="q"/>
            </a:pPr>
            <a:r>
              <a:rPr lang="en-IN" sz="2800" dirty="0"/>
              <a:t> </a:t>
            </a:r>
            <a:r>
              <a:rPr lang="en-IN" sz="2800" b="1" u="sng" dirty="0" smtClean="0">
                <a:solidFill>
                  <a:srgbClr val="FFC000"/>
                </a:solidFill>
              </a:rPr>
              <a:t>Academic Awards- </a:t>
            </a:r>
            <a:r>
              <a:rPr lang="en-IN" sz="2800" dirty="0" smtClean="0"/>
              <a:t>As talking about my opportunities and awards in academics I got many awards in academics as I am good at studies.</a:t>
            </a:r>
          </a:p>
          <a:p>
            <a:pPr>
              <a:buFont typeface="Wingdings" pitchFamily="2" charset="2"/>
              <a:buChar char="q"/>
            </a:pPr>
            <a:r>
              <a:rPr lang="en-IN" sz="2800" dirty="0"/>
              <a:t> </a:t>
            </a:r>
            <a:r>
              <a:rPr lang="en-IN" sz="2800" b="1" u="sng" dirty="0" smtClean="0">
                <a:solidFill>
                  <a:srgbClr val="FFC000"/>
                </a:solidFill>
              </a:rPr>
              <a:t>Drawing-</a:t>
            </a:r>
            <a:r>
              <a:rPr lang="en-IN" sz="2800" dirty="0" smtClean="0"/>
              <a:t> I got various types of awards and certificates in painting and drawing also.</a:t>
            </a:r>
          </a:p>
          <a:p>
            <a:pPr>
              <a:buFont typeface="Wingdings" pitchFamily="2" charset="2"/>
              <a:buChar char="q"/>
            </a:pPr>
            <a:r>
              <a:rPr lang="en-IN" sz="2800" dirty="0" smtClean="0"/>
              <a:t> </a:t>
            </a:r>
            <a:r>
              <a:rPr lang="en-IN" sz="2800" b="1" u="sng" dirty="0" smtClean="0">
                <a:solidFill>
                  <a:srgbClr val="FFC000"/>
                </a:solidFill>
              </a:rPr>
              <a:t>Article and essay writing- </a:t>
            </a:r>
            <a:r>
              <a:rPr lang="en-IN" sz="2800" dirty="0" smtClean="0"/>
              <a:t>I got few awards in article and essay writing competition also because of my handwriting skills.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0732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                    </a:t>
            </a:r>
            <a:r>
              <a:rPr lang="en-IN" u="sng" dirty="0" smtClean="0">
                <a:solidFill>
                  <a:srgbClr val="FF0000"/>
                </a:solidFill>
              </a:rPr>
              <a:t>T - THREATS</a:t>
            </a:r>
            <a:endParaRPr lang="en-IN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 smtClean="0"/>
              <a:t>As talking about my threats I want to be a tough- hearted person and stop crying on small things.</a:t>
            </a:r>
          </a:p>
          <a:p>
            <a:pPr marL="0" indent="0">
              <a:buNone/>
            </a:pPr>
            <a:r>
              <a:rPr lang="en-IN" sz="2800" dirty="0" smtClean="0"/>
              <a:t>I want to improve my communication skills and I want to be confident person also.</a:t>
            </a:r>
          </a:p>
          <a:p>
            <a:pPr marL="0" indent="0">
              <a:buNone/>
            </a:pPr>
            <a:r>
              <a:rPr lang="en-IN" sz="2800" dirty="0" smtClean="0"/>
              <a:t>I want to remove my hesitation and want to become a good public speaker also.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5725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5" r="12055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2316088"/>
          </a:xfrm>
        </p:spPr>
        <p:txBody>
          <a:bodyPr/>
          <a:lstStyle/>
          <a:p>
            <a:r>
              <a:rPr lang="en-IN" dirty="0" smtClean="0"/>
              <a:t>Thank you so much……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604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130</TotalTime>
  <Words>467</Words>
  <Application>Microsoft Office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Thatch</vt:lpstr>
      <vt:lpstr>SWOT ANALYSIS</vt:lpstr>
      <vt:lpstr>                     S - STRENGTH</vt:lpstr>
      <vt:lpstr>PowerPoint Presentation</vt:lpstr>
      <vt:lpstr>                   W - WEAKNESS</vt:lpstr>
      <vt:lpstr>PowerPoint Presentation</vt:lpstr>
      <vt:lpstr>               O - OPPORTUNITIES</vt:lpstr>
      <vt:lpstr>                    T - THREATS</vt:lpstr>
      <vt:lpstr>Thank you so much……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SWOT ANALYSIS</dc:title>
  <dc:creator>Lenovo</dc:creator>
  <cp:lastModifiedBy>Lenovo</cp:lastModifiedBy>
  <cp:revision>14</cp:revision>
  <dcterms:created xsi:type="dcterms:W3CDTF">2022-05-21T02:58:07Z</dcterms:created>
  <dcterms:modified xsi:type="dcterms:W3CDTF">2022-07-03T07:20:18Z</dcterms:modified>
</cp:coreProperties>
</file>