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CB8"/>
    <a:srgbClr val="94A0AE"/>
    <a:srgbClr val="6B7580"/>
    <a:srgbClr val="F9769E"/>
    <a:srgbClr val="BF3F81"/>
    <a:srgbClr val="FEA92A"/>
    <a:srgbClr val="F9562D"/>
    <a:srgbClr val="31CEC6"/>
    <a:srgbClr val="2689B6"/>
    <a:srgbClr val="857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7" autoAdjust="0"/>
    <p:restoredTop sz="94660"/>
  </p:normalViewPr>
  <p:slideViewPr>
    <p:cSldViewPr>
      <p:cViewPr varScale="1">
        <p:scale>
          <a:sx n="72" d="100"/>
          <a:sy n="72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70D6CDF-5EC1-48C2-8646-D08B12AE6492}"/>
              </a:ext>
            </a:extLst>
          </p:cNvPr>
          <p:cNvGrpSpPr/>
          <p:nvPr userDrawn="1"/>
        </p:nvGrpSpPr>
        <p:grpSpPr>
          <a:xfrm>
            <a:off x="0" y="6751674"/>
            <a:ext cx="12192000" cy="106326"/>
            <a:chOff x="0" y="6569813"/>
            <a:chExt cx="11021763" cy="2881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F23045-75FD-438B-B614-A8ABBBF96E3D}"/>
                </a:ext>
              </a:extLst>
            </p:cNvPr>
            <p:cNvSpPr/>
            <p:nvPr/>
          </p:nvSpPr>
          <p:spPr>
            <a:xfrm>
              <a:off x="0" y="6569813"/>
              <a:ext cx="1103686" cy="288187"/>
            </a:xfrm>
            <a:prstGeom prst="rect">
              <a:avLst/>
            </a:prstGeom>
            <a:solidFill>
              <a:srgbClr val="463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5AAE94-B224-4B27-959A-58D0A2950468}"/>
                </a:ext>
              </a:extLst>
            </p:cNvPr>
            <p:cNvSpPr/>
            <p:nvPr/>
          </p:nvSpPr>
          <p:spPr>
            <a:xfrm>
              <a:off x="1103686" y="6569813"/>
              <a:ext cx="1103686" cy="288187"/>
            </a:xfrm>
            <a:prstGeom prst="rect">
              <a:avLst/>
            </a:prstGeom>
            <a:solidFill>
              <a:srgbClr val="837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907852-9A2D-436A-9D6A-ECFFD2BC2A39}"/>
                </a:ext>
              </a:extLst>
            </p:cNvPr>
            <p:cNvSpPr/>
            <p:nvPr/>
          </p:nvSpPr>
          <p:spPr>
            <a:xfrm>
              <a:off x="2192273" y="6569813"/>
              <a:ext cx="1103686" cy="288187"/>
            </a:xfrm>
            <a:prstGeom prst="rect">
              <a:avLst/>
            </a:prstGeom>
            <a:solidFill>
              <a:srgbClr val="2287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0AC54D-1769-4418-A58E-4B5F6DD27B7D}"/>
                </a:ext>
              </a:extLst>
            </p:cNvPr>
            <p:cNvSpPr/>
            <p:nvPr/>
          </p:nvSpPr>
          <p:spPr>
            <a:xfrm>
              <a:off x="3295959" y="6569813"/>
              <a:ext cx="1103686" cy="288187"/>
            </a:xfrm>
            <a:prstGeom prst="rect">
              <a:avLst/>
            </a:prstGeom>
            <a:solidFill>
              <a:srgbClr val="2DCD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CFB18DA-31A6-4CC8-AC4E-6EF8E2261D9F}"/>
                </a:ext>
              </a:extLst>
            </p:cNvPr>
            <p:cNvSpPr/>
            <p:nvPr/>
          </p:nvSpPr>
          <p:spPr>
            <a:xfrm>
              <a:off x="4399646" y="6569813"/>
              <a:ext cx="1103686" cy="288187"/>
            </a:xfrm>
            <a:prstGeom prst="rect">
              <a:avLst/>
            </a:prstGeom>
            <a:solidFill>
              <a:srgbClr val="F953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1174E5A-62E2-46EB-9BA4-3A2D8AEDF154}"/>
                </a:ext>
              </a:extLst>
            </p:cNvPr>
            <p:cNvSpPr/>
            <p:nvPr/>
          </p:nvSpPr>
          <p:spPr>
            <a:xfrm>
              <a:off x="5503332" y="6569813"/>
              <a:ext cx="1103686" cy="288187"/>
            </a:xfrm>
            <a:prstGeom prst="rect">
              <a:avLst/>
            </a:prstGeom>
            <a:solidFill>
              <a:srgbClr val="FEA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E6E632-284D-4DFA-962C-311C612B2E45}"/>
                </a:ext>
              </a:extLst>
            </p:cNvPr>
            <p:cNvSpPr/>
            <p:nvPr/>
          </p:nvSpPr>
          <p:spPr>
            <a:xfrm>
              <a:off x="6607018" y="6569813"/>
              <a:ext cx="1103686" cy="288187"/>
            </a:xfrm>
            <a:prstGeom prst="rect">
              <a:avLst/>
            </a:prstGeom>
            <a:solidFill>
              <a:srgbClr val="BE3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41F6C6-CFEE-4511-BE6F-B0ED0F34DAF6}"/>
                </a:ext>
              </a:extLst>
            </p:cNvPr>
            <p:cNvSpPr/>
            <p:nvPr/>
          </p:nvSpPr>
          <p:spPr>
            <a:xfrm>
              <a:off x="7710705" y="6569813"/>
              <a:ext cx="1103686" cy="288187"/>
            </a:xfrm>
            <a:prstGeom prst="rect">
              <a:avLst/>
            </a:prstGeom>
            <a:solidFill>
              <a:srgbClr val="F973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C7C82B5-4C97-4EAF-AF0E-4D3C42A7C42B}"/>
                </a:ext>
              </a:extLst>
            </p:cNvPr>
            <p:cNvSpPr/>
            <p:nvPr/>
          </p:nvSpPr>
          <p:spPr>
            <a:xfrm>
              <a:off x="8814390" y="6569813"/>
              <a:ext cx="1103686" cy="288187"/>
            </a:xfrm>
            <a:prstGeom prst="rect">
              <a:avLst/>
            </a:prstGeom>
            <a:solidFill>
              <a:srgbClr val="6872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95EBEE7-ACCE-4CED-99C6-A4D52082BCD5}"/>
                </a:ext>
              </a:extLst>
            </p:cNvPr>
            <p:cNvSpPr/>
            <p:nvPr/>
          </p:nvSpPr>
          <p:spPr>
            <a:xfrm>
              <a:off x="9918077" y="6569813"/>
              <a:ext cx="1103686" cy="288187"/>
            </a:xfrm>
            <a:prstGeom prst="rect">
              <a:avLst/>
            </a:prstGeom>
            <a:solidFill>
              <a:srgbClr val="929E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78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74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6253A1F-5E29-4EDB-A172-34753C450CF2}"/>
              </a:ext>
            </a:extLst>
          </p:cNvPr>
          <p:cNvGrpSpPr/>
          <p:nvPr/>
        </p:nvGrpSpPr>
        <p:grpSpPr>
          <a:xfrm>
            <a:off x="1421351" y="3969341"/>
            <a:ext cx="3870448" cy="2929775"/>
            <a:chOff x="3171395" y="3493852"/>
            <a:chExt cx="2839515" cy="2929775"/>
          </a:xfrm>
        </p:grpSpPr>
        <p:sp>
          <p:nvSpPr>
            <p:cNvPr id="33" name="Rectangle: Diagonal Corners Rounded 32">
              <a:extLst>
                <a:ext uri="{FF2B5EF4-FFF2-40B4-BE49-F238E27FC236}">
                  <a16:creationId xmlns:a16="http://schemas.microsoft.com/office/drawing/2014/main" id="{063291AA-CCF6-44EC-A928-001CEFE27C65}"/>
                </a:ext>
              </a:extLst>
            </p:cNvPr>
            <p:cNvSpPr/>
            <p:nvPr/>
          </p:nvSpPr>
          <p:spPr>
            <a:xfrm rot="10800000">
              <a:off x="3543300" y="3493852"/>
              <a:ext cx="2467610" cy="2467610"/>
            </a:xfrm>
            <a:prstGeom prst="round2DiagRect">
              <a:avLst/>
            </a:prstGeom>
            <a:gradFill>
              <a:gsLst>
                <a:gs pos="100000">
                  <a:srgbClr val="FEA92A"/>
                </a:gs>
                <a:gs pos="34000">
                  <a:srgbClr val="F9562D"/>
                </a:gs>
              </a:gsLst>
              <a:lin ang="17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4A497C8-0593-4CFF-9C7B-F71F6DE695D3}"/>
                </a:ext>
              </a:extLst>
            </p:cNvPr>
            <p:cNvSpPr/>
            <p:nvPr/>
          </p:nvSpPr>
          <p:spPr>
            <a:xfrm>
              <a:off x="4314939" y="5499297"/>
              <a:ext cx="924330" cy="924330"/>
            </a:xfrm>
            <a:prstGeom prst="ellipse">
              <a:avLst/>
            </a:prstGeom>
            <a:gradFill>
              <a:gsLst>
                <a:gs pos="100000">
                  <a:srgbClr val="FEA92A"/>
                </a:gs>
                <a:gs pos="34000">
                  <a:srgbClr val="F9562D"/>
                </a:gs>
              </a:gsLst>
              <a:lin ang="7800000" scaled="0"/>
            </a:gradFill>
            <a:ln w="1143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01800FE-290F-4266-B67F-447C6613E9A8}"/>
                </a:ext>
              </a:extLst>
            </p:cNvPr>
            <p:cNvSpPr txBox="1"/>
            <p:nvPr/>
          </p:nvSpPr>
          <p:spPr>
            <a:xfrm>
              <a:off x="4376403" y="5638296"/>
              <a:ext cx="8014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Roboto Bold" panose="02000000000000000000" pitchFamily="2" charset="0"/>
                  <a:ea typeface="Roboto Bold" panose="02000000000000000000" pitchFamily="2" charset="0"/>
                </a:rPr>
                <a:t>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C6D4EEB-27CB-4D79-9AAC-183EC61DA17F}"/>
                </a:ext>
              </a:extLst>
            </p:cNvPr>
            <p:cNvSpPr txBox="1"/>
            <p:nvPr/>
          </p:nvSpPr>
          <p:spPr>
            <a:xfrm>
              <a:off x="3776344" y="3493852"/>
              <a:ext cx="189330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My threats is that I’m upgrading my arts and academic and I’m also improving my speaking skills.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3CFF763-7DA2-4D30-A078-57FE6E227C93}"/>
                </a:ext>
              </a:extLst>
            </p:cNvPr>
            <p:cNvSpPr txBox="1"/>
            <p:nvPr/>
          </p:nvSpPr>
          <p:spPr>
            <a:xfrm rot="16200000">
              <a:off x="2493678" y="4633866"/>
              <a:ext cx="1693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Roboto Bold" panose="02000000000000000000" pitchFamily="2" charset="0"/>
                  <a:ea typeface="Roboto Bold" panose="02000000000000000000" pitchFamily="2" charset="0"/>
                </a:rPr>
                <a:t>THREATS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BE95C9-E687-49B4-8A3B-7B1E86ACA441}"/>
              </a:ext>
            </a:extLst>
          </p:cNvPr>
          <p:cNvGrpSpPr/>
          <p:nvPr/>
        </p:nvGrpSpPr>
        <p:grpSpPr>
          <a:xfrm>
            <a:off x="6403614" y="4098383"/>
            <a:ext cx="4209566" cy="2697278"/>
            <a:chOff x="6168883" y="3493852"/>
            <a:chExt cx="3010954" cy="2929775"/>
          </a:xfrm>
        </p:grpSpPr>
        <p:sp>
          <p:nvSpPr>
            <p:cNvPr id="34" name="Rectangle: Diagonal Corners Rounded 33">
              <a:extLst>
                <a:ext uri="{FF2B5EF4-FFF2-40B4-BE49-F238E27FC236}">
                  <a16:creationId xmlns:a16="http://schemas.microsoft.com/office/drawing/2014/main" id="{DABCECA4-804D-4399-8C18-BB65D91FD1B7}"/>
                </a:ext>
              </a:extLst>
            </p:cNvPr>
            <p:cNvSpPr/>
            <p:nvPr/>
          </p:nvSpPr>
          <p:spPr>
            <a:xfrm rot="5400000">
              <a:off x="6181090" y="3493852"/>
              <a:ext cx="2467610" cy="2467610"/>
            </a:xfrm>
            <a:prstGeom prst="round2DiagRect">
              <a:avLst/>
            </a:prstGeom>
            <a:gradFill>
              <a:gsLst>
                <a:gs pos="100000">
                  <a:srgbClr val="F9769E"/>
                </a:gs>
                <a:gs pos="34000">
                  <a:srgbClr val="BF3F81"/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BFA01A5-7563-4E5D-9224-DE75D049B1EE}"/>
                </a:ext>
              </a:extLst>
            </p:cNvPr>
            <p:cNvSpPr/>
            <p:nvPr/>
          </p:nvSpPr>
          <p:spPr>
            <a:xfrm>
              <a:off x="6952730" y="5499297"/>
              <a:ext cx="924330" cy="924330"/>
            </a:xfrm>
            <a:prstGeom prst="ellipse">
              <a:avLst/>
            </a:prstGeom>
            <a:gradFill>
              <a:gsLst>
                <a:gs pos="100000">
                  <a:srgbClr val="F9769E"/>
                </a:gs>
                <a:gs pos="34000">
                  <a:srgbClr val="BF3F81"/>
                </a:gs>
              </a:gsLst>
              <a:lin ang="21000000" scaled="0"/>
            </a:gradFill>
            <a:ln w="1143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1392116-FD27-4EB0-8026-C861ED3CBAE9}"/>
                </a:ext>
              </a:extLst>
            </p:cNvPr>
            <p:cNvSpPr txBox="1"/>
            <p:nvPr/>
          </p:nvSpPr>
          <p:spPr>
            <a:xfrm>
              <a:off x="7014194" y="5638296"/>
              <a:ext cx="8014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Roboto Bold" panose="02000000000000000000" pitchFamily="2" charset="0"/>
                  <a:ea typeface="Roboto Bold" panose="02000000000000000000" pitchFamily="2" charset="0"/>
                </a:rPr>
                <a:t>O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42E369D-2340-447E-94B0-8362690E8951}"/>
                </a:ext>
              </a:extLst>
            </p:cNvPr>
            <p:cNvSpPr txBox="1"/>
            <p:nvPr/>
          </p:nvSpPr>
          <p:spPr>
            <a:xfrm>
              <a:off x="6168883" y="3777725"/>
              <a:ext cx="2576108" cy="1437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92D05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My opportunity is that I won One medal in GK quiz competition and I also won three medals in music.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3CEFEC7-4369-46BE-9FA4-D17FBBEA7965}"/>
                </a:ext>
              </a:extLst>
            </p:cNvPr>
            <p:cNvSpPr txBox="1"/>
            <p:nvPr/>
          </p:nvSpPr>
          <p:spPr>
            <a:xfrm rot="16200000">
              <a:off x="8037846" y="4486217"/>
              <a:ext cx="1945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Roboto Bold" panose="02000000000000000000" pitchFamily="2" charset="0"/>
                  <a:ea typeface="Roboto Bold" panose="02000000000000000000" pitchFamily="2" charset="0"/>
                </a:rPr>
                <a:t>OPPORTUNITIES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45BB36-08EB-4E04-A77B-2CDC2979CC1F}"/>
              </a:ext>
            </a:extLst>
          </p:cNvPr>
          <p:cNvGrpSpPr/>
          <p:nvPr/>
        </p:nvGrpSpPr>
        <p:grpSpPr>
          <a:xfrm>
            <a:off x="6452799" y="20182"/>
            <a:ext cx="3614360" cy="3161995"/>
            <a:chOff x="6181090" y="434372"/>
            <a:chExt cx="2818371" cy="2929776"/>
          </a:xfrm>
        </p:grpSpPr>
        <p:sp>
          <p:nvSpPr>
            <p:cNvPr id="32" name="Rectangle: Diagonal Corners Rounded 31">
              <a:extLst>
                <a:ext uri="{FF2B5EF4-FFF2-40B4-BE49-F238E27FC236}">
                  <a16:creationId xmlns:a16="http://schemas.microsoft.com/office/drawing/2014/main" id="{C896C72C-E825-4CAA-BE78-D726C52F0F4E}"/>
                </a:ext>
              </a:extLst>
            </p:cNvPr>
            <p:cNvSpPr/>
            <p:nvPr/>
          </p:nvSpPr>
          <p:spPr>
            <a:xfrm rot="10800000">
              <a:off x="6181090" y="896538"/>
              <a:ext cx="2467610" cy="2467610"/>
            </a:xfrm>
            <a:prstGeom prst="round2DiagRect">
              <a:avLst/>
            </a:prstGeom>
            <a:gradFill>
              <a:gsLst>
                <a:gs pos="100000">
                  <a:srgbClr val="31CEC6"/>
                </a:gs>
                <a:gs pos="34000">
                  <a:srgbClr val="2689B6"/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1E65220-39FB-40C3-A1E9-3783261DF5D4}"/>
                </a:ext>
              </a:extLst>
            </p:cNvPr>
            <p:cNvSpPr/>
            <p:nvPr/>
          </p:nvSpPr>
          <p:spPr>
            <a:xfrm>
              <a:off x="6952730" y="434372"/>
              <a:ext cx="924330" cy="924330"/>
            </a:xfrm>
            <a:prstGeom prst="ellipse">
              <a:avLst/>
            </a:prstGeom>
            <a:gradFill>
              <a:gsLst>
                <a:gs pos="100000">
                  <a:srgbClr val="31CEC6"/>
                </a:gs>
                <a:gs pos="34000">
                  <a:srgbClr val="2689B6"/>
                </a:gs>
              </a:gsLst>
              <a:lin ang="15600000" scaled="0"/>
            </a:gradFill>
            <a:ln w="1143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6D6B309-EF8E-40C8-A60B-D33A5377901D}"/>
                </a:ext>
              </a:extLst>
            </p:cNvPr>
            <p:cNvSpPr txBox="1"/>
            <p:nvPr/>
          </p:nvSpPr>
          <p:spPr>
            <a:xfrm>
              <a:off x="7014194" y="573371"/>
              <a:ext cx="8014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Roboto Bold" panose="02000000000000000000" pitchFamily="2" charset="0"/>
                  <a:ea typeface="Roboto Bold" panose="02000000000000000000" pitchFamily="2" charset="0"/>
                </a:rPr>
                <a:t>W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C309930-AB3E-420C-A9E2-D057EB431FBC}"/>
                </a:ext>
              </a:extLst>
            </p:cNvPr>
            <p:cNvSpPr txBox="1"/>
            <p:nvPr/>
          </p:nvSpPr>
          <p:spPr>
            <a:xfrm>
              <a:off x="6263318" y="1333784"/>
              <a:ext cx="2142909" cy="1511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My Weakness is that I’m not good in arts and academic and I’m a nervous guy and I’m not a good speaker.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082E0A-2FA5-483B-A865-40876DD48674}"/>
                </a:ext>
              </a:extLst>
            </p:cNvPr>
            <p:cNvSpPr txBox="1"/>
            <p:nvPr/>
          </p:nvSpPr>
          <p:spPr>
            <a:xfrm rot="16200000">
              <a:off x="7983190" y="1859558"/>
              <a:ext cx="1693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Roboto Bold" panose="02000000000000000000" pitchFamily="2" charset="0"/>
                  <a:ea typeface="Roboto Bold" panose="02000000000000000000" pitchFamily="2" charset="0"/>
                </a:rPr>
                <a:t>WEAKNESS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3E0C138-2DD1-421C-A184-F409E822121E}"/>
              </a:ext>
            </a:extLst>
          </p:cNvPr>
          <p:cNvGrpSpPr/>
          <p:nvPr/>
        </p:nvGrpSpPr>
        <p:grpSpPr>
          <a:xfrm>
            <a:off x="1697255" y="-52410"/>
            <a:ext cx="3971062" cy="3240365"/>
            <a:chOff x="3171395" y="434372"/>
            <a:chExt cx="2788648" cy="2966152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75D56ABD-E359-4EE9-817C-824816D59BFB}"/>
                </a:ext>
              </a:extLst>
            </p:cNvPr>
            <p:cNvSpPr/>
            <p:nvPr/>
          </p:nvSpPr>
          <p:spPr>
            <a:xfrm rot="16200000">
              <a:off x="3312649" y="932914"/>
              <a:ext cx="2467610" cy="2467610"/>
            </a:xfrm>
            <a:prstGeom prst="round2DiagRect">
              <a:avLst/>
            </a:prstGeom>
            <a:gradFill>
              <a:gsLst>
                <a:gs pos="100000">
                  <a:srgbClr val="8573D9"/>
                </a:gs>
                <a:gs pos="34000">
                  <a:srgbClr val="4A3A9B"/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B7CBA78-DF36-422C-A3A4-39B8D2177E97}"/>
                </a:ext>
              </a:extLst>
            </p:cNvPr>
            <p:cNvSpPr/>
            <p:nvPr/>
          </p:nvSpPr>
          <p:spPr>
            <a:xfrm>
              <a:off x="4314940" y="434372"/>
              <a:ext cx="924330" cy="924330"/>
            </a:xfrm>
            <a:prstGeom prst="ellipse">
              <a:avLst/>
            </a:prstGeom>
            <a:gradFill>
              <a:gsLst>
                <a:gs pos="100000">
                  <a:srgbClr val="8573D9"/>
                </a:gs>
                <a:gs pos="34000">
                  <a:srgbClr val="4A3A9B"/>
                </a:gs>
              </a:gsLst>
              <a:lin ang="19800000" scaled="0"/>
            </a:gradFill>
            <a:ln w="1143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C2452CA-88B0-40A2-927D-F4CD29AAF040}"/>
                </a:ext>
              </a:extLst>
            </p:cNvPr>
            <p:cNvSpPr txBox="1"/>
            <p:nvPr/>
          </p:nvSpPr>
          <p:spPr>
            <a:xfrm>
              <a:off x="4376403" y="573371"/>
              <a:ext cx="8014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Roboto Bold" panose="02000000000000000000" pitchFamily="2" charset="0"/>
                  <a:ea typeface="Roboto Bold" panose="02000000000000000000" pitchFamily="2" charset="0"/>
                </a:rPr>
                <a:t>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393B161-0E18-427F-B396-9B59C3F4A448}"/>
                </a:ext>
              </a:extLst>
            </p:cNvPr>
            <p:cNvSpPr txBox="1"/>
            <p:nvPr/>
          </p:nvSpPr>
          <p:spPr>
            <a:xfrm rot="16200000">
              <a:off x="2493678" y="1859557"/>
              <a:ext cx="1693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Roboto Bold" panose="02000000000000000000" pitchFamily="2" charset="0"/>
                  <a:ea typeface="Roboto Bold" panose="02000000000000000000" pitchFamily="2" charset="0"/>
                </a:rPr>
                <a:t>STRENGHT</a:t>
              </a:r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0177866-7E3F-4CE3-9927-D860E39D522F}"/>
                </a:ext>
              </a:extLst>
            </p:cNvPr>
            <p:cNvSpPr txBox="1"/>
            <p:nvPr/>
          </p:nvSpPr>
          <p:spPr>
            <a:xfrm>
              <a:off x="3492433" y="1122071"/>
              <a:ext cx="246761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Therefore my strength is I’m good in music and badminton. I am also a good player of BGMI. </a:t>
              </a:r>
              <a:endParaRPr lang="en-US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4B3937-24D1-4F7B-9CAE-36580C3BD12E}"/>
              </a:ext>
            </a:extLst>
          </p:cNvPr>
          <p:cNvGrpSpPr/>
          <p:nvPr/>
        </p:nvGrpSpPr>
        <p:grpSpPr>
          <a:xfrm>
            <a:off x="3741354" y="2149051"/>
            <a:ext cx="3995696" cy="2425747"/>
            <a:chOff x="4800600" y="2133600"/>
            <a:chExt cx="2590800" cy="2590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3869DE1-92A1-4D9F-8041-E75E71F7BC8F}"/>
                </a:ext>
              </a:extLst>
            </p:cNvPr>
            <p:cNvSpPr/>
            <p:nvPr/>
          </p:nvSpPr>
          <p:spPr>
            <a:xfrm>
              <a:off x="4800600" y="2133600"/>
              <a:ext cx="2590800" cy="2590800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FB21D28-2DD2-4B86-9203-E82823DA84CF}"/>
                </a:ext>
              </a:extLst>
            </p:cNvPr>
            <p:cNvSpPr/>
            <p:nvPr/>
          </p:nvSpPr>
          <p:spPr>
            <a:xfrm>
              <a:off x="5033644" y="2364422"/>
              <a:ext cx="2129155" cy="21291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2007D0C-94FC-4844-B54C-F4912ED79A2B}"/>
                </a:ext>
              </a:extLst>
            </p:cNvPr>
            <p:cNvSpPr/>
            <p:nvPr/>
          </p:nvSpPr>
          <p:spPr>
            <a:xfrm>
              <a:off x="5201205" y="2534204"/>
              <a:ext cx="1789589" cy="1789589"/>
            </a:xfrm>
            <a:prstGeom prst="ellipse">
              <a:avLst/>
            </a:prstGeom>
            <a:noFill/>
            <a:ln w="76200">
              <a:gradFill>
                <a:gsLst>
                  <a:gs pos="0">
                    <a:srgbClr val="A2ACB8"/>
                  </a:gs>
                  <a:gs pos="100000">
                    <a:srgbClr val="6B7580"/>
                  </a:gs>
                </a:gsLst>
                <a:lin ang="11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37CFAE9-5756-455E-9982-18C0F701106B}"/>
              </a:ext>
            </a:extLst>
          </p:cNvPr>
          <p:cNvSpPr txBox="1"/>
          <p:nvPr/>
        </p:nvSpPr>
        <p:spPr>
          <a:xfrm flipH="1">
            <a:off x="4543028" y="2926750"/>
            <a:ext cx="2134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Bold" panose="02000000000000000000" pitchFamily="2" charset="0"/>
                <a:ea typeface="Roboto Bold" panose="02000000000000000000" pitchFamily="2" charset="0"/>
              </a:rPr>
              <a:t>SWOT</a:t>
            </a:r>
          </a:p>
          <a:p>
            <a:pPr algn="ctr"/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07036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52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 Musuku</dc:creator>
  <cp:lastModifiedBy>918791268349</cp:lastModifiedBy>
  <cp:revision>26</cp:revision>
  <dcterms:created xsi:type="dcterms:W3CDTF">2021-04-28T07:53:04Z</dcterms:created>
  <dcterms:modified xsi:type="dcterms:W3CDTF">2022-07-22T15:52:57Z</dcterms:modified>
</cp:coreProperties>
</file>