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heme" Target="theme/theme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viewProps" Target="viewProps.xml" /><Relationship Id="rId5" Type="http://schemas.openxmlformats.org/officeDocument/2006/relationships/slide" Target="slides/slide4.xml" /><Relationship Id="rId10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dirty="0"/>
              <a:t>9/12/2022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dirty="0"/>
              <a:t>9/12/2022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dirty="0"/>
              <a:t>9/12/2022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t>9/12/2022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dirty="0"/>
              <a:t>9/12/2022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dirty="0"/>
              <a:t>9/12/2022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dirty="0"/>
              <a:t>9/12/2022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dirty="0"/>
              <a:t>9/12/2022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dirty="0"/>
              <a:t>9/12/2022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dirty="0"/>
              <a:t>9/12/2022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dirty="0"/>
              <a:t>9/12/2022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  <a:t>9/12/2022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 /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7.jpeg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 /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 /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D53231C-CF13-BD95-7BC8-1C25BF6C55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/>
              <a:t>Presented by- priyanshu joshi</a:t>
            </a:r>
          </a:p>
          <a:p>
            <a:r>
              <a:rPr lang="en-IN"/>
              <a:t>10 D</a:t>
            </a:r>
          </a:p>
          <a:p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5FC9B0C-7027-391C-F52E-1085CEAC27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/>
          <a:lstStyle/>
          <a:p>
            <a:r>
              <a:rPr lang="en-IN"/>
              <a:t>About me </a:t>
            </a:r>
            <a:endParaRPr lang="en-US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3B47B8EA-C780-3F25-8AA7-E322732327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4342063"/>
              </p:ext>
            </p:extLst>
          </p:nvPr>
        </p:nvGraphicFramePr>
        <p:xfrm>
          <a:off x="2032000" y="719666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24846832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118492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55991289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994579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320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2693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265544"/>
                  </a:ext>
                </a:extLst>
              </a:tr>
            </a:tbl>
          </a:graphicData>
        </a:graphic>
      </p:graphicFrame>
      <p:pic>
        <p:nvPicPr>
          <p:cNvPr id="4" name="Picture 4">
            <a:extLst>
              <a:ext uri="{FF2B5EF4-FFF2-40B4-BE49-F238E27FC236}">
                <a16:creationId xmlns:a16="http://schemas.microsoft.com/office/drawing/2014/main" id="{162014C9-3DEB-E35C-E7C2-3A009684C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054" y="2289388"/>
            <a:ext cx="2159660" cy="1943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146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097EC-A045-91F5-2886-3BBA21F03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/>
              <a:t>My introduction.. 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7DA6B-3D3C-0863-8D6B-EAD142F31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600"/>
              <a:t>My name is priyanshu joshi </a:t>
            </a:r>
          </a:p>
          <a:p>
            <a:r>
              <a:rPr lang="en-IN" sz="1600"/>
              <a:t>I am the student of class 10 D of Evergreen Senior Secondary School</a:t>
            </a:r>
          </a:p>
          <a:p>
            <a:r>
              <a:rPr lang="en-IN" sz="1600"/>
              <a:t>My father name is Mr Tara Dutt Joshi </a:t>
            </a:r>
          </a:p>
          <a:p>
            <a:r>
              <a:rPr lang="en-IN" sz="1600"/>
              <a:t>My mother name is  Mrs Tulsi Joshi </a:t>
            </a:r>
          </a:p>
          <a:p>
            <a:r>
              <a:rPr lang="en-IN" sz="1600"/>
              <a:t>My Birth date  is 6 February 2008</a:t>
            </a:r>
          </a:p>
          <a:p>
            <a:endParaRPr lang="en-IN" sz="1600"/>
          </a:p>
          <a:p>
            <a:endParaRPr lang="en-IN" sz="1600"/>
          </a:p>
          <a:p>
            <a:pPr marL="0" indent="0">
              <a:buNone/>
            </a:pPr>
            <a:endParaRPr lang="en-IN" sz="1600"/>
          </a:p>
          <a:p>
            <a:pPr marL="0" indent="0">
              <a:buNone/>
            </a:pPr>
            <a:r>
              <a:rPr lang="en-IN" sz="2000"/>
              <a:t>This is some introduction about me.... 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93AA848-75C0-89FD-EFE7-B2E697E0B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6530" y="822960"/>
            <a:ext cx="2982752" cy="541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999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AB9F7-D160-6BAC-3708-C39313C85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1"/>
              <a:t>Introduction with my family </a:t>
            </a:r>
            <a:endParaRPr lang="en-US" i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963F2-DE5D-9916-19FB-3CA07F5FB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014194"/>
            <a:ext cx="10058400" cy="3931920"/>
          </a:xfrm>
        </p:spPr>
        <p:txBody>
          <a:bodyPr>
            <a:normAutofit/>
          </a:bodyPr>
          <a:lstStyle/>
          <a:p>
            <a:r>
              <a:rPr lang="en-IN" sz="2000">
                <a:solidFill>
                  <a:srgbClr val="FF0000"/>
                </a:solidFill>
              </a:rPr>
              <a:t>Family is not an  important thing, It’s everything</a:t>
            </a:r>
          </a:p>
          <a:p>
            <a:r>
              <a:rPr lang="en-IN" sz="2000">
                <a:solidFill>
                  <a:srgbClr val="FF0000"/>
                </a:solidFill>
              </a:rPr>
              <a:t>My family is short family </a:t>
            </a:r>
          </a:p>
          <a:p>
            <a:r>
              <a:rPr lang="en-IN" sz="2000">
                <a:solidFill>
                  <a:srgbClr val="FF0000"/>
                </a:solidFill>
              </a:rPr>
              <a:t>In my family there are 4 members including me </a:t>
            </a:r>
          </a:p>
          <a:p>
            <a:r>
              <a:rPr lang="en-IN" sz="2000">
                <a:solidFill>
                  <a:srgbClr val="FF0000"/>
                </a:solidFill>
              </a:rPr>
              <a:t>They are my father, my mother, my younger brother and me </a:t>
            </a:r>
          </a:p>
          <a:p>
            <a:endParaRPr lang="en-IN" sz="2000">
              <a:solidFill>
                <a:srgbClr val="FF0000"/>
              </a:solidFill>
            </a:endParaRPr>
          </a:p>
          <a:p>
            <a:r>
              <a:rPr lang="en-IN" sz="2000">
                <a:solidFill>
                  <a:srgbClr val="FF0000"/>
                </a:solidFill>
              </a:rPr>
              <a:t>The family is one of natures  masterpieces</a:t>
            </a:r>
            <a:endParaRPr lang="en-IN" sz="2000"/>
          </a:p>
          <a:p>
            <a:endParaRPr lang="en-IN" sz="2000">
              <a:solidFill>
                <a:srgbClr val="FF0000"/>
              </a:solidFill>
            </a:endParaRPr>
          </a:p>
          <a:p>
            <a:endParaRPr lang="en-IN" sz="2000">
              <a:solidFill>
                <a:srgbClr val="FF0000"/>
              </a:solidFill>
            </a:endParaRPr>
          </a:p>
          <a:p>
            <a:endParaRPr lang="en-US" sz="2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9334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0">
            <a:extLst>
              <a:ext uri="{FF2B5EF4-FFF2-40B4-BE49-F238E27FC236}">
                <a16:creationId xmlns:a16="http://schemas.microsoft.com/office/drawing/2014/main" id="{285C01CF-2C3F-6CED-E2C0-46E86777D5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3127" y="2283169"/>
            <a:ext cx="4386340" cy="3932237"/>
          </a:xfr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262EFAD5-CD76-581A-5A12-04F308F6E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1"/>
              <a:t>My Family </a:t>
            </a:r>
            <a:endParaRPr lang="en-US" i="1"/>
          </a:p>
        </p:txBody>
      </p:sp>
      <p:pic>
        <p:nvPicPr>
          <p:cNvPr id="11" name="Picture 11">
            <a:extLst>
              <a:ext uri="{FF2B5EF4-FFF2-40B4-BE49-F238E27FC236}">
                <a16:creationId xmlns:a16="http://schemas.microsoft.com/office/drawing/2014/main" id="{AD707D14-8580-9A05-E208-4D610FABA6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4668" y="1130432"/>
            <a:ext cx="3458634" cy="5418667"/>
          </a:xfrm>
          <a:prstGeom prst="rect">
            <a:avLst/>
          </a:prstGeom>
        </p:spPr>
      </p:pic>
      <p:pic>
        <p:nvPicPr>
          <p:cNvPr id="12" name="Picture 12">
            <a:extLst>
              <a:ext uri="{FF2B5EF4-FFF2-40B4-BE49-F238E27FC236}">
                <a16:creationId xmlns:a16="http://schemas.microsoft.com/office/drawing/2014/main" id="{372278C0-58BE-E750-366D-7E028A33FD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3302" y="1221237"/>
            <a:ext cx="3069167" cy="541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219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5CCAA-7BE3-2063-CF3C-1F87D30DF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1"/>
              <a:t>My hobbies.... </a:t>
            </a:r>
            <a:endParaRPr lang="en-US" i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DCB5F-675A-FE55-3432-ACF028E4A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sz="200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IN" sz="2000">
                <a:solidFill>
                  <a:srgbClr val="002060"/>
                </a:solidFill>
              </a:rPr>
              <a:t>My hobbies are............ </a:t>
            </a:r>
          </a:p>
          <a:p>
            <a:r>
              <a:rPr lang="en-IN" sz="2000">
                <a:solidFill>
                  <a:srgbClr val="002060"/>
                </a:solidFill>
              </a:rPr>
              <a:t>I love to play cricket </a:t>
            </a:r>
          </a:p>
          <a:p>
            <a:r>
              <a:rPr lang="en-IN" sz="2000">
                <a:solidFill>
                  <a:srgbClr val="002060"/>
                </a:solidFill>
              </a:rPr>
              <a:t>I love to play oudoor games which are beneficial to human body </a:t>
            </a:r>
          </a:p>
          <a:p>
            <a:r>
              <a:rPr lang="en-IN" sz="2000">
                <a:solidFill>
                  <a:srgbClr val="002060"/>
                </a:solidFill>
              </a:rPr>
              <a:t>I like the way to be passionate </a:t>
            </a:r>
          </a:p>
          <a:p>
            <a:r>
              <a:rPr lang="en-IN" sz="2000">
                <a:solidFill>
                  <a:srgbClr val="002060"/>
                </a:solidFill>
              </a:rPr>
              <a:t>And i want simplicity in my life .... </a:t>
            </a:r>
          </a:p>
          <a:p>
            <a:endParaRPr lang="en-IN" sz="2000">
              <a:solidFill>
                <a:srgbClr val="002060"/>
              </a:solidFill>
            </a:endParaRPr>
          </a:p>
          <a:p>
            <a:r>
              <a:rPr lang="en-IN" sz="2000">
                <a:solidFill>
                  <a:srgbClr val="002060"/>
                </a:solidFill>
              </a:rPr>
              <a:t>My best hobby is to do what my mind is saying to do i didn’t want to do that people wants..... </a:t>
            </a:r>
            <a:endParaRPr lang="en-US" sz="200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797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7380B-EADB-89CC-466B-D065DCD09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Some images of my hobby </a:t>
            </a: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324DAEF-A3BA-E317-24B1-F43A14648D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1767" y="2014194"/>
            <a:ext cx="3865734" cy="3895725"/>
          </a:xfr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C1B2D915-5B2D-4D12-817A-9C04C46A2F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3673" y="2250874"/>
            <a:ext cx="6241527" cy="3143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468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B5F09-6111-5007-71B2-E93CD11E0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1"/>
              <a:t>What I want to become? </a:t>
            </a:r>
            <a:endParaRPr lang="en-US" i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5275D-E4F4-7702-724C-39BC980AD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47548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>
                <a:solidFill>
                  <a:schemeClr val="accent1"/>
                </a:solidFill>
              </a:rPr>
              <a:t>I want to become an army officer or a cricketer </a:t>
            </a:r>
          </a:p>
          <a:p>
            <a:pPr marL="0" indent="0">
              <a:buNone/>
            </a:pPr>
            <a:r>
              <a:rPr lang="en-IN" sz="2000">
                <a:solidFill>
                  <a:schemeClr val="accent1"/>
                </a:solidFill>
              </a:rPr>
              <a:t>To become, you must first believe...... 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E666F87-1B5B-1AF0-3A58-98F36E21D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333" y="3059243"/>
            <a:ext cx="4163917" cy="3495147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DBFC3EB0-0824-6A75-FB00-51C7DF2FB7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6975" y="3584971"/>
            <a:ext cx="4000500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587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C021B-502D-A23F-40FB-E755D01B9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/>
              <a:t>Recaptulation</a:t>
            </a:r>
            <a:endParaRPr lang="en-US" u="s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9F5FB-076F-B5E8-6E04-65AA71531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Myself priyanshu joshi  as a student of class 10 from evergreen senior secondary school I have made this file about my introduction...... </a:t>
            </a:r>
          </a:p>
          <a:p>
            <a:r>
              <a:rPr lang="en-IN"/>
              <a:t>I have  written all the points regarding me that are necessary </a:t>
            </a:r>
          </a:p>
          <a:p>
            <a:endParaRPr lang="en-IN"/>
          </a:p>
          <a:p>
            <a:endParaRPr lang="en-IN"/>
          </a:p>
          <a:p>
            <a:endParaRPr lang="en-IN"/>
          </a:p>
          <a:p>
            <a:r>
              <a:rPr lang="en-IN"/>
              <a:t>That all  about me .................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4747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Savon</vt:lpstr>
      <vt:lpstr>About me </vt:lpstr>
      <vt:lpstr>My introduction.. </vt:lpstr>
      <vt:lpstr>Introduction with my family </vt:lpstr>
      <vt:lpstr>My Family </vt:lpstr>
      <vt:lpstr>My hobbies.... </vt:lpstr>
      <vt:lpstr>Some images of my hobby </vt:lpstr>
      <vt:lpstr>What I want to become? </vt:lpstr>
      <vt:lpstr>Recaptulation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About me </dc:title>
  <dc:creator>Unknown User</dc:creator>
  <cp:lastModifiedBy>Unknown User</cp:lastModifiedBy>
  <cp:revision>2</cp:revision>
  <dcterms:created xsi:type="dcterms:W3CDTF">2022-09-12T15:45:16Z</dcterms:created>
  <dcterms:modified xsi:type="dcterms:W3CDTF">2022-09-12T16:41:18Z</dcterms:modified>
</cp:coreProperties>
</file>