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4F51-59AE-7047-7DCD-37E08408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>
                <a:latin typeface="Bradley Hand ITC" panose="02000000000000000000" pitchFamily="2" charset="0"/>
                <a:ea typeface="Bradley Hand ITC" panose="02000000000000000000" pitchFamily="2" charset="0"/>
              </a:rPr>
              <a:t>                           </a:t>
            </a:r>
            <a:r>
              <a:rPr lang="en-IN" sz="2400" b="1">
                <a:latin typeface="Bradley Hand ITC" panose="02000000000000000000" pitchFamily="2" charset="0"/>
                <a:ea typeface="Bradley Hand ITC" panose="02000000000000000000" pitchFamily="2" charset="0"/>
              </a:rPr>
              <a:t>Name – Shashi samant </a:t>
            </a:r>
          </a:p>
          <a:p>
            <a:pPr marL="0" indent="0">
              <a:buNone/>
            </a:pPr>
            <a:r>
              <a:rPr lang="en-IN" sz="2400" b="1">
                <a:latin typeface="Bradley Hand ITC" panose="02000000000000000000" pitchFamily="2" charset="0"/>
                <a:ea typeface="Bradley Hand ITC" panose="02000000000000000000" pitchFamily="2" charset="0"/>
              </a:rPr>
              <a:t>                           Class – 10‘ D’</a:t>
            </a:r>
          </a:p>
          <a:p>
            <a:pPr marL="0" indent="0">
              <a:buNone/>
            </a:pPr>
            <a:r>
              <a:rPr lang="en-IN" sz="2400" b="1">
                <a:latin typeface="Bradley Hand ITC" panose="02000000000000000000" pitchFamily="2" charset="0"/>
                <a:ea typeface="Bradley Hand ITC" panose="02000000000000000000" pitchFamily="2" charset="0"/>
              </a:rPr>
              <a:t>                           Rollno – 27 </a:t>
            </a:r>
          </a:p>
          <a:p>
            <a:pPr marL="0" indent="0">
              <a:buNone/>
            </a:pPr>
            <a:r>
              <a:rPr lang="en-IN" sz="2400" b="1">
                <a:latin typeface="Bradley Hand ITC" panose="02000000000000000000" pitchFamily="2" charset="0"/>
                <a:ea typeface="Bradley Hand ITC" panose="02000000000000000000" pitchFamily="2" charset="0"/>
              </a:rPr>
              <a:t>                           Topic – SWOT ANALYSIS </a:t>
            </a:r>
            <a:endParaRPr lang="en-US" sz="2400">
              <a:latin typeface="Bradley Hand ITC" panose="02000000000000000000" pitchFamily="2" charset="0"/>
              <a:ea typeface="Bradley Hand IT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6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AE41-6420-6257-5798-C6ED9447A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/>
              <a:t>                  SWOT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2067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75CE-8CBF-6294-31F1-ACA6AD86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/>
              <a:t>S – Strength 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4936-5214-D9FA-BB88-4A8A6545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198" y="2855999"/>
            <a:ext cx="9353875" cy="2653848"/>
          </a:xfrm>
        </p:spPr>
        <p:txBody>
          <a:bodyPr>
            <a:normAutofit/>
          </a:bodyPr>
          <a:lstStyle/>
          <a:p>
            <a:pPr marL="514350" indent="-457200"/>
            <a:r>
              <a:rPr lang="en-IN" sz="2400" b="1" i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  <a:ea typeface="Brush Script MT" panose="02000000000000000000" pitchFamily="2" charset="0"/>
              </a:rPr>
              <a:t>I am a friendly person . great with everyone .</a:t>
            </a:r>
          </a:p>
          <a:p>
            <a:pPr marL="514350" indent="-457200"/>
            <a:r>
              <a:rPr lang="en-IN" sz="2400" b="1" i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  <a:ea typeface="Brush Script MT" panose="02000000000000000000" pitchFamily="2" charset="0"/>
              </a:rPr>
              <a:t>I am patient and able to work well in a team .</a:t>
            </a:r>
          </a:p>
          <a:p>
            <a:pPr marL="514350" indent="-457200"/>
            <a:r>
              <a:rPr lang="en-IN" sz="2400" b="1" i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  <a:ea typeface="Brush Script MT" panose="02000000000000000000" pitchFamily="2" charset="0"/>
              </a:rPr>
              <a:t>Good leadership skill.</a:t>
            </a:r>
          </a:p>
          <a:p>
            <a:pPr marL="514350" indent="-457200"/>
            <a:r>
              <a:rPr lang="en-IN" sz="2400" b="1" i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  <a:ea typeface="Brush Script MT" panose="02000000000000000000" pitchFamily="2" charset="0"/>
              </a:rPr>
              <a:t>I know how to appear calm.</a:t>
            </a:r>
          </a:p>
          <a:p>
            <a:pPr marL="514350" indent="-457200"/>
            <a:r>
              <a:rPr lang="en-IN" sz="2400" b="1" i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  <a:ea typeface="Brush Script MT" panose="02000000000000000000" pitchFamily="2" charset="0"/>
              </a:rPr>
              <a:t>I can take my stand.</a:t>
            </a:r>
          </a:p>
          <a:p>
            <a:pPr marL="57150" indent="0">
              <a:buNone/>
            </a:pPr>
            <a:endParaRPr lang="en-IN" sz="2400" b="1" i="1">
              <a:latin typeface="Brush Script MT" panose="03060802040406070304" pitchFamily="66" charset="0"/>
              <a:ea typeface="Brush Script MT" panose="02000000000000000000" pitchFamily="2" charset="0"/>
            </a:endParaRPr>
          </a:p>
          <a:p>
            <a:pPr marL="57150" indent="0">
              <a:buNone/>
            </a:pPr>
            <a:endParaRPr lang="en-IN" sz="2400" b="1" i="1">
              <a:latin typeface="Brush Script MT" panose="03060802040406070304" pitchFamily="66" charset="0"/>
              <a:ea typeface="Brush Script MT" panose="02000000000000000000" pitchFamily="2" charset="0"/>
            </a:endParaRPr>
          </a:p>
          <a:p>
            <a:pPr marL="514350" indent="-457200"/>
            <a:endParaRPr lang="en-IN" sz="2400" b="1" i="1">
              <a:latin typeface="Brush Script MT" panose="03060802040406070304" pitchFamily="66" charset="0"/>
              <a:ea typeface="Brush Script MT" panose="02000000000000000000" pitchFamily="2" charset="0"/>
            </a:endParaRPr>
          </a:p>
          <a:p>
            <a:pPr marL="57150" indent="0">
              <a:buNone/>
            </a:pPr>
            <a:endParaRPr lang="en-IN" sz="2400" b="1" i="1">
              <a:latin typeface="Brush Script MT" panose="03060802040406070304" pitchFamily="66" charset="0"/>
              <a:ea typeface="Brush Script M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1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73DB-F9BE-9BAD-9B0A-7EFC15E0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W – Weekness</a:t>
            </a:r>
            <a:br>
              <a:rPr lang="en-IN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F761-5507-D421-1C46-C00B8DB6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</a:rPr>
              <a:t>I am very demanding with myself.</a:t>
            </a:r>
          </a:p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</a:rPr>
              <a:t> I am very careless.</a:t>
            </a:r>
          </a:p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</a:rPr>
              <a:t>I get nervous when presenting infront of majority of students.</a:t>
            </a:r>
          </a:p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</a:rPr>
              <a:t>I often leave everything to the last minute.</a:t>
            </a:r>
          </a:p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</a:rPr>
              <a:t>I have not a very good pronunciation in english.</a:t>
            </a:r>
          </a:p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</a:rPr>
              <a:t>Disorganised. </a:t>
            </a:r>
          </a:p>
          <a:p>
            <a:endParaRPr lang="en-IN" sz="2400" b="1">
              <a:latin typeface="Brush Script MT" panose="03060802040406070304" pitchFamily="66" charset="0"/>
            </a:endParaRPr>
          </a:p>
          <a:p>
            <a:endParaRPr lang="en-IN" sz="2400" b="1">
              <a:latin typeface="Brush Script MT" panose="03060802040406070304" pitchFamily="66" charset="0"/>
            </a:endParaRPr>
          </a:p>
          <a:p>
            <a:pPr marL="0" indent="0">
              <a:buNone/>
            </a:pPr>
            <a:endParaRPr lang="en-IN" sz="2400" b="1">
              <a:latin typeface="Brush Script MT" panose="03060802040406070304" pitchFamily="66" charset="0"/>
            </a:endParaRPr>
          </a:p>
          <a:p>
            <a:pPr marL="0" indent="0">
              <a:buNone/>
            </a:pPr>
            <a:endParaRPr lang="en-IN" sz="2400" b="1">
              <a:latin typeface="Brush Script MT" panose="03060802040406070304" pitchFamily="66" charset="0"/>
            </a:endParaRPr>
          </a:p>
          <a:p>
            <a:pPr marL="0" indent="0">
              <a:buNone/>
            </a:pPr>
            <a:endParaRPr lang="en-US" sz="2400" b="1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9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3100-0591-67F7-02BA-BE289EF5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Opportunities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5A31-0111-7430-A83B-3CC4718D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</a:rPr>
              <a:t>I have got many medals in handwriting competition.</a:t>
            </a:r>
          </a:p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</a:rPr>
              <a:t>Make an effoet and watch the news.</a:t>
            </a:r>
          </a:p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</a:rPr>
              <a:t>I like to participate in social activities to help the needy.</a:t>
            </a:r>
          </a:p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</a:rPr>
              <a:t>I have also participated in some race </a:t>
            </a:r>
          </a:p>
          <a:p>
            <a:endParaRPr lang="en-US" sz="2400" b="1">
              <a:solidFill>
                <a:schemeClr val="bg2">
                  <a:lumMod val="10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1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C0EB-B7FF-BCED-F19F-59E179EA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Threats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8C1C-8E8A-0EFC-AD3B-DD63EA85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86" y="2468032"/>
            <a:ext cx="8825659" cy="3416300"/>
          </a:xfrm>
        </p:spPr>
        <p:txBody>
          <a:bodyPr>
            <a:normAutofit/>
          </a:bodyPr>
          <a:lstStyle/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  <a:ea typeface="Blackadder ITC" panose="02000000000000000000" pitchFamily="2" charset="0"/>
              </a:rPr>
              <a:t>I am not a good public speaker.</a:t>
            </a:r>
          </a:p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  <a:ea typeface="Blackadder ITC" panose="02000000000000000000" pitchFamily="2" charset="0"/>
              </a:rPr>
              <a:t>Always take too much time to make a start on a project.</a:t>
            </a:r>
          </a:p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  <a:ea typeface="Blackadder ITC" panose="02000000000000000000" pitchFamily="2" charset="0"/>
              </a:rPr>
              <a:t>I need to develope my self-confidence.</a:t>
            </a:r>
          </a:p>
          <a:p>
            <a:r>
              <a:rPr lang="en-IN" sz="2400" b="1">
                <a:solidFill>
                  <a:schemeClr val="bg2">
                    <a:lumMod val="10000"/>
                  </a:schemeClr>
                </a:solidFill>
                <a:latin typeface="Brush Script MT" panose="03060802040406070304" pitchFamily="66" charset="0"/>
                <a:ea typeface="Blackadder ITC" panose="02000000000000000000" pitchFamily="2" charset="0"/>
              </a:rPr>
              <a:t>Competition with other students.</a:t>
            </a:r>
            <a:endParaRPr lang="en-US" sz="2400" b="1">
              <a:solidFill>
                <a:schemeClr val="bg2">
                  <a:lumMod val="10000"/>
                </a:schemeClr>
              </a:solidFill>
              <a:latin typeface="Brush Script MT" panose="03060802040406070304" pitchFamily="66" charset="0"/>
              <a:ea typeface="Blackadder IT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57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PowerPoint Presentation</vt:lpstr>
      <vt:lpstr>                  SWOT</vt:lpstr>
      <vt:lpstr>S – Strength </vt:lpstr>
      <vt:lpstr>W – Weekness </vt:lpstr>
      <vt:lpstr>Opportunities</vt:lpstr>
      <vt:lpstr>Threats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SWOT</dc:title>
  <dc:creator>Unknown User</dc:creator>
  <cp:lastModifiedBy>919627564180</cp:lastModifiedBy>
  <cp:revision>8</cp:revision>
  <dcterms:created xsi:type="dcterms:W3CDTF">2022-07-24T11:08:33Z</dcterms:created>
  <dcterms:modified xsi:type="dcterms:W3CDTF">2022-07-24T15:03:30Z</dcterms:modified>
</cp:coreProperties>
</file>