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F879-D210-256C-1D55-DB3CB4C60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u="sng" dirty="0">
                <a:latin typeface="Dreaming Outloud Pro" panose="03050502040302030504" pitchFamily="66" charset="0"/>
                <a:ea typeface="Dreaming Outloud Script Pro" panose="02000000000000000000" pitchFamily="2" charset="0"/>
                <a:cs typeface="Dreaming Outloud Pro" panose="03050502040302030504" pitchFamily="66" charset="0"/>
              </a:rPr>
              <a:t>It takes hours of preparation For each minute of presentation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C0CE6-1978-E2B3-D6CC-7088B2053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2626534" cy="15831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E6BD-4A06-CEE8-490A-E0D95AD1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Threats 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9DF1F1F-7495-045D-CC4E-47C3DE0C7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763" y="1186264"/>
            <a:ext cx="5326556" cy="4849411"/>
          </a:xfrm>
        </p:spPr>
      </p:pic>
    </p:spTree>
    <p:extLst>
      <p:ext uri="{BB962C8B-B14F-4D97-AF65-F5344CB8AC3E}">
        <p14:creationId xmlns:p14="http://schemas.microsoft.com/office/powerpoint/2010/main" val="1878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AF11-EF56-3157-9E74-0B23E259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My threats are as follows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DECC-C620-C6B7-DCF1-D1381546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33" y="1657322"/>
            <a:ext cx="10058400" cy="1572895"/>
          </a:xfrm>
        </p:spPr>
        <p:txBody>
          <a:bodyPr>
            <a:normAutofit fontScale="55000" lnSpcReduction="20000"/>
          </a:bodyPr>
          <a:lstStyle/>
          <a:p>
            <a:r>
              <a:rPr lang="en-US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I am trying to work on my patience level by meditating daily . 🧘‍♀️</a:t>
            </a:r>
          </a:p>
          <a:p>
            <a:r>
              <a:rPr lang="en-US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l am working on my stubborn habits and will leave it as soon as possible. </a:t>
            </a:r>
          </a:p>
          <a:p>
            <a:r>
              <a:rPr lang="en-US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I will be accepting my mistakes and I am sure that I will leave this habit as early as I can.</a:t>
            </a:r>
          </a:p>
          <a:p>
            <a:r>
              <a:rPr lang="en-US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I am not a morning person as I told in my weakness also but I’m trying to wake up early in the morning daily and this will become my strength soon .</a:t>
            </a:r>
          </a:p>
          <a:p>
            <a:endParaRPr lang="en-US" sz="3200" dirty="0"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6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A138-216B-AC1F-58CD-F4E29CBA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 all for listening to me  hope you enjoyed my presentation….!!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2EED274-F2BD-380A-F9CB-E6B4B7D9B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9881" y="2446828"/>
            <a:ext cx="3932237" cy="3627204"/>
          </a:xfrm>
        </p:spPr>
      </p:pic>
    </p:spTree>
    <p:extLst>
      <p:ext uri="{BB962C8B-B14F-4D97-AF65-F5344CB8AC3E}">
        <p14:creationId xmlns:p14="http://schemas.microsoft.com/office/powerpoint/2010/main" val="117794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587C-8B23-32B4-FC82-0ADFBEE9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A very warm healthy good morning to each one of you present here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D5AD-BF42-68F9-EE9B-72DB5D2FB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42067"/>
            <a:ext cx="1005840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My name is </a:t>
            </a:r>
            <a:r>
              <a:rPr lang="en-US" sz="2800" dirty="0" err="1">
                <a:latin typeface="Dreaming Outloud Pro" panose="03050502040302030504" pitchFamily="66" charset="0"/>
                <a:cs typeface="Dreaming Outloud Pro" panose="03050502040302030504" pitchFamily="66" charset="0"/>
              </a:rPr>
              <a:t>Unnati</a:t>
            </a:r>
            <a:r>
              <a:rPr lang="en-US" sz="28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Joshi. I am very grateful to our IT teacher for giving me a chance to present myself in front of the class. </a:t>
            </a:r>
          </a:p>
          <a:p>
            <a:pPr marL="0" indent="0">
              <a:buNone/>
            </a:pPr>
            <a:r>
              <a:rPr lang="en-US" sz="28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I am here to present my </a:t>
            </a:r>
            <a:r>
              <a:rPr lang="en-US" sz="2800" dirty="0" err="1">
                <a:latin typeface="Dreaming Outloud Pro" panose="03050502040302030504" pitchFamily="66" charset="0"/>
                <a:cs typeface="Dreaming Outloud Pro" panose="03050502040302030504" pitchFamily="66" charset="0"/>
              </a:rPr>
              <a:t>swot</a:t>
            </a:r>
            <a:r>
              <a:rPr lang="en-US" sz="28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analysis but before beginning it let’s understand the importance of SWOT analysis.</a:t>
            </a:r>
          </a:p>
          <a:p>
            <a:pPr marL="0" indent="0">
              <a:buNone/>
            </a:pPr>
            <a:r>
              <a:rPr lang="en-US" sz="28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It is important as it helps us achieving clear picture of where we stand and secondly to understand areas of improvement.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4963D7-F253-C427-6C93-C4CAD62D6D82}"/>
              </a:ext>
            </a:extLst>
          </p:cNvPr>
          <p:cNvSpPr txBox="1">
            <a:spLocks/>
          </p:cNvSpPr>
          <p:nvPr/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en-US" sz="3600" dirty="0">
              <a:latin typeface="roboto" panose="02000000000000000000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58DAE1-7398-DBB9-0CE9-9B3CD09B17C9}"/>
              </a:ext>
            </a:extLst>
          </p:cNvPr>
          <p:cNvSpPr txBox="1">
            <a:spLocks/>
          </p:cNvSpPr>
          <p:nvPr/>
        </p:nvSpPr>
        <p:spPr>
          <a:xfrm>
            <a:off x="838201" y="22944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en-US" sz="36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0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71DE-E427-26D6-8EBE-255347B8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>
                <a:latin typeface="Dreaming Outloud Pro" panose="03050502040302030504" pitchFamily="66" charset="0"/>
                <a:cs typeface="Dreaming Outloud Pro" panose="03050502040302030504" pitchFamily="66" charset="0"/>
              </a:rPr>
              <a:t>Swot</a:t>
            </a:r>
            <a:r>
              <a:rPr lang="en-US" u="sng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stands for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EAB3-0C4A-B9E6-3F57-90DAFBCAC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S- Strengths 💪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W - weakness 🌈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O – Opportunities 💫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T –threats 🌻</a:t>
            </a:r>
          </a:p>
        </p:txBody>
      </p:sp>
    </p:spTree>
    <p:extLst>
      <p:ext uri="{BB962C8B-B14F-4D97-AF65-F5344CB8AC3E}">
        <p14:creationId xmlns:p14="http://schemas.microsoft.com/office/powerpoint/2010/main" val="164821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63DF5-30DA-532F-C45B-81D2CB67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Strength 💪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D967979-ADE2-8061-A64B-BDE937666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8814" y="1982147"/>
            <a:ext cx="5242984" cy="3932238"/>
          </a:xfrm>
        </p:spPr>
      </p:pic>
    </p:spTree>
    <p:extLst>
      <p:ext uri="{BB962C8B-B14F-4D97-AF65-F5344CB8AC3E}">
        <p14:creationId xmlns:p14="http://schemas.microsoft.com/office/powerpoint/2010/main" val="10400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AC59-4D96-2028-DB11-BBFAE105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My strengths are as follows:</a:t>
            </a:r>
            <a:br>
              <a:rPr lang="en-US" b="1" u="sng" dirty="0">
                <a:solidFill>
                  <a:srgbClr val="FF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</a:br>
            <a:endParaRPr lang="en-US" b="1" u="sng" dirty="0">
              <a:solidFill>
                <a:srgbClr val="FF0000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98160E-2D82-2AC8-2E3B-A8C83D89420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6800" y="2014194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I am good at story writing</a:t>
            </a:r>
            <a:r>
              <a:rPr lang="en-US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.</a:t>
            </a:r>
          </a:p>
          <a:p>
            <a:r>
              <a:rPr lang="en-GB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I</a:t>
            </a:r>
            <a:r>
              <a:rPr lang="en-IN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am good at organizing things. </a:t>
            </a:r>
            <a:endParaRPr lang="en-US" sz="3200" dirty="0"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  <a:p>
            <a:r>
              <a:rPr lang="en-GB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I try to put all my efforts in anything I do</a:t>
            </a:r>
            <a:r>
              <a:rPr lang="en-US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.</a:t>
            </a:r>
          </a:p>
          <a:p>
            <a:r>
              <a:rPr lang="en-GB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I am self motivated</a:t>
            </a:r>
            <a:r>
              <a:rPr lang="en-US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.</a:t>
            </a:r>
          </a:p>
          <a:p>
            <a:r>
              <a:rPr lang="en-GB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I do not vacillate</a:t>
            </a:r>
            <a:r>
              <a:rPr lang="en-US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.</a:t>
            </a:r>
          </a:p>
          <a:p>
            <a:r>
              <a:rPr lang="en-GB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I am a self Reliance person</a:t>
            </a:r>
            <a:endParaRPr lang="en-US" sz="3200" dirty="0"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7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E807-144A-3849-20C9-4B7D0390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Weaknesses 🙃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4C289C8-4F42-049A-BEDC-30E616AF1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789" y="2103438"/>
            <a:ext cx="5662421" cy="3932237"/>
          </a:xfrm>
        </p:spPr>
      </p:pic>
    </p:spTree>
    <p:extLst>
      <p:ext uri="{BB962C8B-B14F-4D97-AF65-F5344CB8AC3E}">
        <p14:creationId xmlns:p14="http://schemas.microsoft.com/office/powerpoint/2010/main" val="351637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3D24-E4E3-6934-C600-EE514F5E6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My weaknesses are as follows</a:t>
            </a:r>
            <a:endParaRPr lang="en-US" dirty="0">
              <a:solidFill>
                <a:schemeClr val="accent2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BCA0-D15F-0AAB-C1CE-CBF092EE5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79" y="2216678"/>
            <a:ext cx="7040405" cy="3288790"/>
          </a:xfrm>
        </p:spPr>
        <p:txBody>
          <a:bodyPr>
            <a:normAutofit fontScale="92500" lnSpcReduction="20000"/>
          </a:bodyPr>
          <a:lstStyle/>
          <a:p>
            <a:r>
              <a:rPr lang="en-GB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I am a very lazy person and I require a lot of courage to complete my work</a:t>
            </a:r>
            <a:r>
              <a:rPr lang="en-US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.</a:t>
            </a:r>
          </a:p>
          <a:p>
            <a:r>
              <a:rPr lang="en-GB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I am not a morning person</a:t>
            </a:r>
            <a:r>
              <a:rPr lang="en-US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.</a:t>
            </a:r>
          </a:p>
          <a:p>
            <a:r>
              <a:rPr lang="en-GB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I am a very impatient person</a:t>
            </a:r>
            <a:r>
              <a:rPr lang="en-US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.</a:t>
            </a:r>
          </a:p>
          <a:p>
            <a:r>
              <a:rPr lang="en-GB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lang="en-US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I</a:t>
            </a:r>
            <a:r>
              <a:rPr lang="en-GB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get distracted easily</a:t>
            </a:r>
            <a:r>
              <a:rPr lang="en-US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.</a:t>
            </a:r>
          </a:p>
          <a:p>
            <a:r>
              <a:rPr lang="en-US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I</a:t>
            </a:r>
            <a:r>
              <a:rPr lang="en-GB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often do not accept my mistakes</a:t>
            </a:r>
            <a:r>
              <a:rPr lang="en-US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.</a:t>
            </a:r>
          </a:p>
          <a:p>
            <a:r>
              <a:rPr lang="en-GB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I </a:t>
            </a:r>
            <a:r>
              <a:rPr lang="en-US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believe </a:t>
            </a:r>
            <a:r>
              <a:rPr lang="en-GB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a lot in superstition</a:t>
            </a:r>
            <a:r>
              <a:rPr lang="en-US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009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F415-8ECA-63C4-1E35-683EBD75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Opportunities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1DFDBF6-CCA5-5CDD-7483-E94B321D0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905" y="2174432"/>
            <a:ext cx="3686472" cy="3932237"/>
          </a:xfrm>
        </p:spPr>
      </p:pic>
    </p:spTree>
    <p:extLst>
      <p:ext uri="{BB962C8B-B14F-4D97-AF65-F5344CB8AC3E}">
        <p14:creationId xmlns:p14="http://schemas.microsoft.com/office/powerpoint/2010/main" val="25263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CE7B-0D95-9837-24BF-FC74FA56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My opportunities are as follows</a:t>
            </a:r>
            <a:endParaRPr lang="en-US" dirty="0"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51F7C-8F42-677F-318D-05169783E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I have </a:t>
            </a:r>
            <a:r>
              <a:rPr lang="en-US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got </a:t>
            </a:r>
            <a:r>
              <a:rPr lang="en-GB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many prizes for story writing </a:t>
            </a:r>
            <a:r>
              <a:rPr lang="en-US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competitions.</a:t>
            </a:r>
          </a:p>
          <a:p>
            <a:r>
              <a:rPr lang="en-GB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I have got </a:t>
            </a:r>
            <a:r>
              <a:rPr lang="en-US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prizes for English debate competitions and many English speech competitions. </a:t>
            </a:r>
          </a:p>
          <a:p>
            <a:r>
              <a:rPr lang="en-US" sz="3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I have won  medals for running competitions and various broad jumping competitions.</a:t>
            </a:r>
          </a:p>
        </p:txBody>
      </p:sp>
    </p:spTree>
    <p:extLst>
      <p:ext uri="{BB962C8B-B14F-4D97-AF65-F5344CB8AC3E}">
        <p14:creationId xmlns:p14="http://schemas.microsoft.com/office/powerpoint/2010/main" val="3133836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Savon</vt:lpstr>
      <vt:lpstr>It takes hours of preparation For each minute of presentation time</vt:lpstr>
      <vt:lpstr>A very warm healthy good morning to each one of you present here .</vt:lpstr>
      <vt:lpstr>Swot stands for </vt:lpstr>
      <vt:lpstr>Strength 💪 </vt:lpstr>
      <vt:lpstr>My strengths are as follows: </vt:lpstr>
      <vt:lpstr>Weaknesses 🙃</vt:lpstr>
      <vt:lpstr>My weaknesses are as follows</vt:lpstr>
      <vt:lpstr>Opportunities </vt:lpstr>
      <vt:lpstr>My opportunities are as follows</vt:lpstr>
      <vt:lpstr>Threats </vt:lpstr>
      <vt:lpstr>My threats are as follows </vt:lpstr>
      <vt:lpstr>Thank you all for listening to me  hope you enjoyed my presentation….!!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takes hours of preparation For each minute of presentation time</dc:title>
  <dc:creator>917253876067</dc:creator>
  <cp:lastModifiedBy>917253876067</cp:lastModifiedBy>
  <cp:revision>14</cp:revision>
  <dcterms:created xsi:type="dcterms:W3CDTF">2022-08-05T17:51:08Z</dcterms:created>
  <dcterms:modified xsi:type="dcterms:W3CDTF">2022-09-08T15:46:13Z</dcterms:modified>
</cp:coreProperties>
</file>