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C0209-5254-77FA-C07F-11786357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8537F-A408-36F5-11CE-DE04607E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7761B-DECC-C53C-85EC-F54977C1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EFB1-741F-A346-77AE-4698828F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560BB-D263-8C4A-D3BC-D2C8C942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AB12-93AF-9456-3CB5-64E6C38E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D27B5-900D-43A9-079A-8F47588B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B60D-E2A4-DFCB-765A-CF2D2974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05080-0CFE-EE3D-7EC4-E27A0814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D1AC6-07AC-7D73-7C9F-3BEAE5E4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B2E84-FDE5-433E-1251-3EE5CA73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B2E11-9EF0-EB32-916E-FAECF8C4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864FE-5C06-2D4B-4BE1-1AC91822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D3123-08EB-3A10-1077-F55ABDD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3E980-796F-831C-F72D-887A581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758A-343E-F849-22A9-C55CF3C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86CDA-A8DD-2D84-79E8-8B8EBCFD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C955-0C65-8B85-FD43-E017720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A5E75-3BFA-BFA9-6B7F-B08D29BE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B33AC-C850-715B-2364-2D8D8CDC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C0838-73C1-9F77-3EF8-B8584B51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65269-E910-511B-B505-B828C2F4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A9308-8470-AB56-23FA-D9B48B4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BA5F-4094-FE7A-D367-6C5C8507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26603-23D7-070B-5FFA-5A96F086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31D4-19D7-5464-17BE-8B5DF771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65B35-E808-75EE-CE73-F7BEE78F2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3E309-B611-D0C6-C870-0FF1499F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275D-91F4-D93A-BCF0-90F89E38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BF493-E5AF-051B-A013-60B37F37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E06F0-28BB-DAB3-2F4C-5995753D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6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7854-F786-3321-B629-6E05A5EB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9BC8-1215-90FD-C08A-AB771DA6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2B715-0918-3CAC-1F76-04F143FC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C98AA-A81B-BA4C-062C-B58E07D5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2C1D7-D45B-A3DE-1041-C59CC0F1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964AF-3F5F-5EA8-5DF7-FD916A6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34E0C-279C-02D5-345C-F46AB22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4340D-0D05-238B-E7A7-C117359E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A10A3-4A7E-BF8B-A8E1-0C096E75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B6AC8F-7520-8B28-0DDB-0EFA6ED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B02EE7-1E06-8503-7408-816FB0D6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0E7DC-0AC5-CD09-105D-E2A4848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6867C5-C9C3-85FB-6FD2-9BB2A01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01E94-4DF7-1518-D613-9FF75FD2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96980-18F9-E807-F1BE-FD5749C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6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0442-EA26-1BAA-1177-C52425EB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854F2-13F5-907E-36CA-115B83EF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4AECB-B63E-6D53-8D08-F38CDF01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55A26-9316-99C5-54D5-A0DC383A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26CD7-724B-5AA6-CF0A-D315204D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C071B-FA77-CE7B-F7D6-4C26F330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B5C3B-F9EF-06B1-66E7-1AA273F0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DC260-265F-6F62-0A10-75980DDA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F854A-4644-A117-07FD-1E0F3C6A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02D78-58FE-8756-9777-8807620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F18BB-2DD9-02A0-CDA1-B0A2825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0F6B1-3FD1-48BB-6F07-897ABDB7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6CE8C-D06D-3D01-A3FA-9E21909A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13DA0-0238-90E2-7D9A-222F6538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8891D-82FF-D88D-2350-931ABB66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FE5E6-C938-40D7-BB33-7A629858FF2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CB056-7751-DAA7-B812-E09C3AA5A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D60D-2072-C21D-49A5-27AA6CED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D4F30-CF55-4EC5-9EAC-E7152259A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F45183-BF7D-7EB9-CDF1-F0DF50C3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4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800" dirty="0"/>
              <a:t>2D </a:t>
            </a:r>
            <a:r>
              <a:rPr lang="ko-KR" altLang="en-US" sz="4800" dirty="0"/>
              <a:t>게임프로그래밍 프로젝트 </a:t>
            </a:r>
            <a:r>
              <a:rPr lang="en-US" altLang="ko-KR" sz="4800" dirty="0"/>
              <a:t>2</a:t>
            </a:r>
            <a:r>
              <a:rPr lang="ko-KR" altLang="en-US" sz="4800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DD217-29EF-8F07-26EC-EB7CF2DB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4" y="4267200"/>
            <a:ext cx="4495801" cy="914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3200" dirty="0">
                <a:solidFill>
                  <a:schemeClr val="tx1">
                    <a:alpha val="55000"/>
                  </a:schemeClr>
                </a:solidFill>
              </a:rPr>
              <a:t>2021180009 </a:t>
            </a:r>
            <a:r>
              <a:rPr lang="ko-KR" altLang="en-US" sz="3200" dirty="0">
                <a:solidFill>
                  <a:schemeClr val="tx1">
                    <a:alpha val="55000"/>
                  </a:schemeClr>
                </a:solidFill>
              </a:rPr>
              <a:t>박경준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C0D08-2B3A-8722-039C-454F7226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9" r="40609" b="2"/>
          <a:stretch/>
        </p:blipFill>
        <p:spPr>
          <a:xfrm>
            <a:off x="981074" y="990598"/>
            <a:ext cx="465772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D1FC-1AC9-2260-B8C5-63B88E9E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125ACFE-5103-72C7-3F1A-DD18807F2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50182"/>
              </p:ext>
            </p:extLst>
          </p:nvPr>
        </p:nvGraphicFramePr>
        <p:xfrm>
          <a:off x="838200" y="1825625"/>
          <a:ext cx="10515601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69">
                  <a:extLst>
                    <a:ext uri="{9D8B030D-6E8A-4147-A177-3AD203B41FA5}">
                      <a16:colId xmlns:a16="http://schemas.microsoft.com/office/drawing/2014/main" val="3105420619"/>
                    </a:ext>
                  </a:extLst>
                </a:gridCol>
                <a:gridCol w="8836632">
                  <a:extLst>
                    <a:ext uri="{9D8B030D-6E8A-4147-A177-3AD203B41FA5}">
                      <a16:colId xmlns:a16="http://schemas.microsoft.com/office/drawing/2014/main" val="335934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(10/14~)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단위로 </a:t>
                      </a:r>
                      <a:r>
                        <a:rPr lang="ko-KR" altLang="en-US" dirty="0" err="1"/>
                        <a:t>진행해야하므로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배경 구현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 객체를 만들기 위해 필요한 요소 추상화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24418"/>
                  </a:ext>
                </a:extLst>
              </a:tr>
              <a:tr h="41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(10/21~)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리소스 활용</a:t>
                      </a:r>
                      <a:r>
                        <a:rPr lang="en-US" altLang="ko-KR" dirty="0"/>
                        <a:t>) 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타일의 </a:t>
                      </a:r>
                      <a:r>
                        <a:rPr lang="en-US" altLang="ko-KR" dirty="0"/>
                        <a:t>state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배치하고 저장하는 </a:t>
                      </a:r>
                      <a:r>
                        <a:rPr lang="ko-KR" altLang="en-US" dirty="0" err="1"/>
                        <a:t>맵빌더</a:t>
                      </a:r>
                      <a:r>
                        <a:rPr lang="ko-KR" altLang="en-US" dirty="0"/>
                        <a:t> 구현 필요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9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r>
                        <a:rPr lang="en-US" altLang="ko-KR"/>
                        <a:t>(10/28~)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드릴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기지 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(11/04~)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내 리소스 편집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마인크래프트 아이템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리소스 활용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5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(11/11~)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논리 구조 설계</a:t>
                      </a:r>
                      <a:r>
                        <a:rPr lang="en-US" altLang="ko-KR" dirty="0"/>
                        <a:t>(+ </a:t>
                      </a:r>
                      <a:r>
                        <a:rPr lang="ko-KR" altLang="en-US" dirty="0"/>
                        <a:t>기본적인 채굴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벨트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기지적재까지 </a:t>
                      </a:r>
                      <a:r>
                        <a:rPr lang="ko-KR" altLang="en-US" dirty="0" err="1"/>
                        <a:t>완료해야함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(11/18~)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마일스톤 설정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복합 부품 레시피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(11/25~)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복합 부품 </a:t>
                      </a:r>
                      <a:r>
                        <a:rPr lang="ko-KR" altLang="en-US" dirty="0" err="1"/>
                        <a:t>제작기</a:t>
                      </a:r>
                      <a:r>
                        <a:rPr lang="ko-KR" altLang="en-US" dirty="0"/>
                        <a:t> 제작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상위 자원 획득 조건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(12/02~)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마일스톤 </a:t>
                      </a:r>
                      <a:r>
                        <a:rPr lang="ko-KR" altLang="en-US" dirty="0" err="1"/>
                        <a:t>달성시</a:t>
                      </a:r>
                      <a:r>
                        <a:rPr lang="ko-KR" altLang="en-US" dirty="0"/>
                        <a:t> 클리어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전주까지 사실상 게임 </a:t>
                      </a:r>
                      <a:r>
                        <a:rPr lang="ko-KR" altLang="en-US" dirty="0" err="1"/>
                        <a:t>완성되어야함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2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807F-6043-BC28-08B8-E270E41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현황 </a:t>
            </a:r>
            <a:r>
              <a:rPr lang="en-US" altLang="ko-KR" dirty="0"/>
              <a:t>– </a:t>
            </a:r>
            <a:r>
              <a:rPr lang="ko-KR" altLang="en-US" dirty="0"/>
              <a:t>진행률 평균</a:t>
            </a:r>
            <a:r>
              <a:rPr lang="en-US" altLang="ko-KR"/>
              <a:t>(66%)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38557A-E775-2398-4178-EEDCAF00C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97831"/>
              </p:ext>
            </p:extLst>
          </p:nvPr>
        </p:nvGraphicFramePr>
        <p:xfrm>
          <a:off x="390144" y="1344803"/>
          <a:ext cx="11131296" cy="493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32">
                  <a:extLst>
                    <a:ext uri="{9D8B030D-6E8A-4147-A177-3AD203B41FA5}">
                      <a16:colId xmlns:a16="http://schemas.microsoft.com/office/drawing/2014/main" val="2676866734"/>
                    </a:ext>
                  </a:extLst>
                </a:gridCol>
                <a:gridCol w="657287">
                  <a:extLst>
                    <a:ext uri="{9D8B030D-6E8A-4147-A177-3AD203B41FA5}">
                      <a16:colId xmlns:a16="http://schemas.microsoft.com/office/drawing/2014/main" val="488965887"/>
                    </a:ext>
                  </a:extLst>
                </a:gridCol>
                <a:gridCol w="8709000">
                  <a:extLst>
                    <a:ext uri="{9D8B030D-6E8A-4147-A177-3AD203B41FA5}">
                      <a16:colId xmlns:a16="http://schemas.microsoft.com/office/drawing/2014/main" val="3236964582"/>
                    </a:ext>
                  </a:extLst>
                </a:gridCol>
                <a:gridCol w="899377">
                  <a:extLst>
                    <a:ext uri="{9D8B030D-6E8A-4147-A177-3AD203B41FA5}">
                      <a16:colId xmlns:a16="http://schemas.microsoft.com/office/drawing/2014/main" val="378774748"/>
                    </a:ext>
                  </a:extLst>
                </a:gridCol>
              </a:tblGrid>
              <a:tr h="2567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개발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87447"/>
                  </a:ext>
                </a:extLst>
              </a:tr>
              <a:tr h="45788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단위로 </a:t>
                      </a:r>
                      <a:r>
                        <a:rPr lang="ko-KR" altLang="en-US" dirty="0" err="1"/>
                        <a:t>진행해야하므로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배경 구현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8442"/>
                  </a:ext>
                </a:extLst>
              </a:tr>
              <a:tr h="2553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카메라 이동 및 타일 구현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8884"/>
                  </a:ext>
                </a:extLst>
              </a:tr>
              <a:tr h="5015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리소스 활용</a:t>
                      </a:r>
                      <a:r>
                        <a:rPr lang="en-US" altLang="ko-KR" dirty="0"/>
                        <a:t>) + </a:t>
                      </a:r>
                      <a:r>
                        <a:rPr lang="ko-KR" altLang="en-US" dirty="0"/>
                        <a:t>카메라 구현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배치하고 저장하는 </a:t>
                      </a:r>
                      <a:r>
                        <a:rPr lang="ko-KR" altLang="en-US" dirty="0" err="1"/>
                        <a:t>맵빌더</a:t>
                      </a:r>
                      <a:r>
                        <a:rPr lang="ko-KR" altLang="en-US" dirty="0"/>
                        <a:t> 구현 필요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타일의 </a:t>
                      </a:r>
                      <a:r>
                        <a:rPr lang="en-US" altLang="ko-KR" dirty="0"/>
                        <a:t>state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))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3735"/>
                  </a:ext>
                </a:extLst>
              </a:tr>
              <a:tr h="3057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타일맵과</a:t>
                      </a:r>
                      <a:r>
                        <a:rPr lang="ko-KR" altLang="en-US" dirty="0"/>
                        <a:t> 컨베이어 벨트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리소스 로드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타일맵</a:t>
                      </a:r>
                      <a:r>
                        <a:rPr lang="ko-KR" altLang="en-US" dirty="0"/>
                        <a:t> 저장 기능 탑재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레이어 구현</a:t>
                      </a: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13532"/>
                  </a:ext>
                </a:extLst>
              </a:tr>
              <a:tr h="20120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드릴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기지 설계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86365"/>
                  </a:ext>
                </a:extLst>
              </a:tr>
              <a:tr h="201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컨베이어 벨트구현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아이템과 컨베이어 벨트 충돌 구현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자원 배치 못함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8919"/>
                  </a:ext>
                </a:extLst>
              </a:tr>
              <a:tr h="2234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내 리소스 편집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마인크래프트 아이템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마인더스트리의</a:t>
                      </a:r>
                      <a:r>
                        <a:rPr lang="ko-KR" altLang="en-US" dirty="0"/>
                        <a:t> 리소스 활용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2803"/>
                  </a:ext>
                </a:extLst>
              </a:tr>
              <a:tr h="223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마일스톤 씬 </a:t>
                      </a:r>
                      <a:r>
                        <a:rPr lang="en-US" altLang="ko-KR" dirty="0"/>
                        <a:t>mode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프레임워크 형태로 </a:t>
                      </a:r>
                      <a:r>
                        <a:rPr lang="ko-KR" altLang="en-US" dirty="0" err="1"/>
                        <a:t>리팩토링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리소스로드는 이미 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82453"/>
                  </a:ext>
                </a:extLst>
              </a:tr>
              <a:tr h="22342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논리 구조 설계</a:t>
                      </a:r>
                      <a:r>
                        <a:rPr lang="en-US" altLang="ko-KR" dirty="0"/>
                        <a:t>(+ </a:t>
                      </a:r>
                      <a:r>
                        <a:rPr lang="ko-KR" altLang="en-US" dirty="0"/>
                        <a:t>기본적인 채굴 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벨트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기지적재까지 </a:t>
                      </a:r>
                      <a:r>
                        <a:rPr lang="ko-KR" altLang="en-US" dirty="0" err="1"/>
                        <a:t>완료해야함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12479"/>
                  </a:ext>
                </a:extLst>
              </a:tr>
              <a:tr h="223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충돌처리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충돌체크 </a:t>
                      </a:r>
                      <a:r>
                        <a:rPr lang="en-US" altLang="ko-KR" dirty="0"/>
                        <a:t>AABB</a:t>
                      </a:r>
                      <a:r>
                        <a:rPr lang="ko-KR" altLang="en-US" dirty="0"/>
                        <a:t>형태로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컨베이어 벨트 충돌 체크 로직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드릴 타일 프로토타입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프레임 워크 </a:t>
                      </a:r>
                      <a:r>
                        <a:rPr lang="ko-KR" altLang="en-US" dirty="0" err="1"/>
                        <a:t>리팩토링</a:t>
                      </a:r>
                      <a:r>
                        <a:rPr lang="ko-KR" altLang="en-US" dirty="0"/>
                        <a:t> 오류 해결</a:t>
                      </a:r>
                      <a:r>
                        <a:rPr lang="en-US" altLang="ko-KR" dirty="0"/>
                        <a:t>,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아이템 생성 및 벨트 이동과 타일 충돌은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채굴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벨트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적재 미완료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3FB7-0564-009C-FD08-863CE528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4D5F8-71F7-0031-CC07-697983C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프레임워크와 게임 월드를 적용해서 게임루프 </a:t>
            </a:r>
            <a:r>
              <a:rPr lang="ko-KR" altLang="en-US" dirty="0" err="1"/>
              <a:t>리팩토링하는</a:t>
            </a:r>
            <a:r>
              <a:rPr lang="ko-KR" altLang="en-US" dirty="0"/>
              <a:t> 부분에서 문제 발생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레시피</a:t>
            </a:r>
            <a:r>
              <a:rPr lang="en-US" altLang="ko-KR" dirty="0"/>
              <a:t>(</a:t>
            </a:r>
            <a:r>
              <a:rPr lang="ko-KR" altLang="en-US" dirty="0"/>
              <a:t>조합법</a:t>
            </a:r>
            <a:r>
              <a:rPr lang="en-US" altLang="ko-KR" dirty="0"/>
              <a:t>), </a:t>
            </a:r>
            <a:r>
              <a:rPr lang="ko-KR" altLang="en-US" dirty="0"/>
              <a:t>마일스톤 설정 및 구현 지연</a:t>
            </a:r>
            <a:endParaRPr lang="en-US" altLang="ko-KR" dirty="0"/>
          </a:p>
          <a:p>
            <a:r>
              <a:rPr lang="ko-KR" altLang="en-US" dirty="0"/>
              <a:t>추가적으로 아이템의 수량을 시각적으로 알려주는 </a:t>
            </a:r>
            <a:r>
              <a:rPr lang="en-US" altLang="ko-KR" dirty="0"/>
              <a:t>mode</a:t>
            </a:r>
            <a:r>
              <a:rPr lang="ko-KR" altLang="en-US" dirty="0"/>
              <a:t>나 </a:t>
            </a:r>
            <a:r>
              <a:rPr lang="en-US" altLang="ko-KR" dirty="0" err="1"/>
              <a:t>ui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채굴 및 적재 타일</a:t>
            </a:r>
            <a:r>
              <a:rPr lang="ko-KR" altLang="en-US" dirty="0"/>
              <a:t>을 빠르게 </a:t>
            </a:r>
            <a:r>
              <a:rPr lang="ko-KR" altLang="en-US" dirty="0" err="1"/>
              <a:t>완성해야함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87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스크린샷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EC5322B4-57A1-CC42-BB2E-D135E893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399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2D 게임프로그래밍 프로젝트 2차</vt:lpstr>
      <vt:lpstr>개발 일정</vt:lpstr>
      <vt:lpstr>개발 현황 – 진행률 평균(66%)</vt:lpstr>
      <vt:lpstr>진행 상황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박경준(2021180009)</dc:creator>
  <cp:lastModifiedBy>박경준(2021180009)</cp:lastModifiedBy>
  <cp:revision>11</cp:revision>
  <dcterms:created xsi:type="dcterms:W3CDTF">2024-11-17T04:22:22Z</dcterms:created>
  <dcterms:modified xsi:type="dcterms:W3CDTF">2024-11-17T10:56:19Z</dcterms:modified>
</cp:coreProperties>
</file>