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B5F35-903C-99D0-846F-F16FBCCBF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4FB650-1A02-8609-7EBF-84C612468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E44E8-8456-4E9D-0B45-297EEDB81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BF16-3080-C36C-B882-A7FF4627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8E033-15E8-79FF-296E-67A70D22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1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83DE-BF30-5FCB-5DFA-A5787822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E87DB3-13E2-9484-D6B3-1E3DFAF0D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44786A-1EF1-EE07-B416-9F41C8D18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96DB5-2ED5-DC08-2D4C-72A4F616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EA3F5-5221-F411-801E-B0F81056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1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B96DC0-B6FB-854A-927B-E59B884E1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ECED61-0DDF-50BD-0974-851B3EB97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E94E3-AD17-9ADD-9DC6-58B4A538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D0A215-C1DE-43A7-7659-35C06DF5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4FAE5-BFAA-6ED3-D8D7-2C5C134F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2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CE17C-3365-0F7A-262E-B2708376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74327-5510-8F8A-A372-FA518AFB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52E3D-095B-CFAC-2963-9189FBEA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CEBC2-F7F7-61EA-605D-1BBCE988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BAB9FE-8983-5DA8-9C63-2363E52D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844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4632B-4D95-60CA-CCFC-AFD405F1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0F51C-432E-6DDC-FD27-DF17AE526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DE919-1291-2FCA-EB1C-7FE3D805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EBF15-C3DB-400F-9603-B561AEE3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B91F1-54F3-D6A3-5D3B-2AE8052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08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EFE15-12B3-8EC6-D60F-59B0BD8A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9F7726-D804-F8D2-AC8C-B4F4221E9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68E2C6-1DE6-A53E-8ADD-1B93A5BA5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5F9558-0185-57A9-1688-E8120C1D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618D4-84D8-D8A8-2FD5-46E753CA1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CCCFA-09EB-8B8F-01A3-86057705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37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FAD5A-DF62-96CE-5451-9CC7B2A5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145863-D9A7-87F9-B36B-CD6DEF901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0852E9-9F50-4090-8EC0-C7F55E12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FA1955-E0F8-F35A-4C9C-A0D74BBC1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48FED-C9AF-E9D4-0063-C5492F79E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A2DBF3-374E-4C8D-4911-341EB77B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7E3F7F-BF01-A56E-F6DF-DCD2C72E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DA0750-CCC1-26D0-92E4-430A6432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29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1015E-E3F3-8B00-8B3E-FCD185E8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FE476B-4FDB-BF92-C4B0-D994A3FE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269186-23D2-993B-7097-BAAF71E8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24A12-601E-667F-A1F5-C4BBF338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95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BC8208-8C1E-0376-02EC-25FF3E99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A5C619-9718-F02F-F7EE-3CC4D219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B8641-9121-7284-7B9C-59ECA185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7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DFBDE-2A2F-791B-5AFC-9E9B636D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CA4FC-CBD6-2442-2BF7-6E949F5A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C838FC-5DB8-FAFD-9CEB-4651F8819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1588BC-E60D-5F9F-FEAD-5CB535F4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BC807-5D0B-DDED-627A-ED856B60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77575-232F-755D-4EF1-100B4E51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4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16939-0F77-6B23-3EF5-0F0C53E8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90225-26D0-3BC3-4D71-BDBCAC3B3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593DA-DBFC-B876-283D-32BBF077A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16E67-1567-911E-616C-FAA7DC58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F0AABE-7516-FF51-21AC-1EBB6D421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6498B-E15D-0FAE-1DB1-0DCD1C69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0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EB7C07-DFAE-3228-A048-7F13BBC9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3CA35-F31C-B0C1-F76D-65E7C9A6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360FD6-F787-5449-385D-13107C5D3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DDFC8-839C-4AC6-B88B-18C6B1AE86B1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EFE7F-61BE-77AE-7813-3646B77AF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4CB77D-2268-6D9B-9F8F-E055CB1AD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35F6E-3DC2-43A7-BE19-86510094F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15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EB525-FD28-CE1D-D019-06780DFFB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7820F9-0058-49EA-016D-5AC8E0E032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9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박경준(2021180009)</dc:creator>
  <cp:lastModifiedBy>박경준(2021180009)</cp:lastModifiedBy>
  <cp:revision>1</cp:revision>
  <dcterms:created xsi:type="dcterms:W3CDTF">2025-10-21T04:25:26Z</dcterms:created>
  <dcterms:modified xsi:type="dcterms:W3CDTF">2025-10-21T04:30:31Z</dcterms:modified>
</cp:coreProperties>
</file>