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DDDDDD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6167755"/>
          </a:xfrm>
          <a:custGeom>
            <a:avLst/>
            <a:gdLst/>
            <a:ahLst/>
            <a:cxnLst/>
            <a:rect l="l" t="t" r="r" b="b"/>
            <a:pathLst>
              <a:path w="20104100" h="6167755">
                <a:moveTo>
                  <a:pt x="20104099" y="0"/>
                </a:moveTo>
                <a:lnTo>
                  <a:pt x="0" y="0"/>
                </a:lnTo>
                <a:lnTo>
                  <a:pt x="0" y="6167351"/>
                </a:lnTo>
                <a:lnTo>
                  <a:pt x="20104099" y="6167351"/>
                </a:lnTo>
                <a:lnTo>
                  <a:pt x="20104099" y="0"/>
                </a:lnTo>
                <a:close/>
              </a:path>
            </a:pathLst>
          </a:custGeom>
          <a:solidFill>
            <a:srgbClr val="0485DE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5162A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DDDDDD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5162A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DDDDDD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05162A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DDDDDD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DDDDDD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90446" y="1918037"/>
            <a:ext cx="8123206" cy="829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05162A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361107" y="10545797"/>
            <a:ext cx="5382259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DDDDDD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dirty="0"/>
              <a:t>Welcome </a:t>
            </a:r>
            <a:r>
              <a:rPr dirty="0" spc="-280"/>
              <a:t>To</a:t>
            </a:r>
            <a:r>
              <a:rPr dirty="0" spc="-140"/>
              <a:t> </a:t>
            </a:r>
            <a:r>
              <a:rPr dirty="0" spc="10"/>
              <a:t>BigBlueButton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6114" y="3832337"/>
            <a:ext cx="17972405" cy="5050790"/>
            <a:chOff x="1066114" y="3832337"/>
            <a:chExt cx="17972405" cy="5050790"/>
          </a:xfrm>
        </p:grpSpPr>
        <p:sp>
          <p:nvSpPr>
            <p:cNvPr id="4" name="object 4"/>
            <p:cNvSpPr/>
            <p:nvPr/>
          </p:nvSpPr>
          <p:spPr>
            <a:xfrm>
              <a:off x="9413326" y="3842814"/>
              <a:ext cx="1277620" cy="0"/>
            </a:xfrm>
            <a:custGeom>
              <a:avLst/>
              <a:gdLst/>
              <a:ahLst/>
              <a:cxnLst/>
              <a:rect l="l" t="t" r="r" b="b"/>
              <a:pathLst>
                <a:path w="1277620" h="0">
                  <a:moveTo>
                    <a:pt x="0" y="0"/>
                  </a:moveTo>
                  <a:lnTo>
                    <a:pt x="1277448" y="0"/>
                  </a:lnTo>
                </a:path>
              </a:pathLst>
            </a:custGeom>
            <a:ln w="20941">
              <a:solidFill>
                <a:srgbClr val="0F6F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6114" y="4596718"/>
              <a:ext cx="17971913" cy="4285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4590" y="4764252"/>
              <a:ext cx="17595215" cy="3909060"/>
            </a:xfrm>
            <a:custGeom>
              <a:avLst/>
              <a:gdLst/>
              <a:ahLst/>
              <a:cxnLst/>
              <a:rect l="l" t="t" r="r" b="b"/>
              <a:pathLst>
                <a:path w="17595215" h="3909059">
                  <a:moveTo>
                    <a:pt x="17594961" y="0"/>
                  </a:moveTo>
                  <a:lnTo>
                    <a:pt x="0" y="0"/>
                  </a:lnTo>
                  <a:lnTo>
                    <a:pt x="0" y="3909011"/>
                  </a:lnTo>
                  <a:lnTo>
                    <a:pt x="17594961" y="3909011"/>
                  </a:lnTo>
                  <a:lnTo>
                    <a:pt x="175949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971168" y="2962623"/>
            <a:ext cx="1216279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10">
                <a:solidFill>
                  <a:srgbClr val="4E5A66"/>
                </a:solidFill>
                <a:latin typeface="Liberation Sans"/>
                <a:cs typeface="Liberation Sans"/>
              </a:rPr>
              <a:t>BigBlueButton </a:t>
            </a:r>
            <a:r>
              <a:rPr dirty="0" sz="2450" spc="5">
                <a:solidFill>
                  <a:srgbClr val="4E5A66"/>
                </a:solidFill>
                <a:latin typeface="Liberation Sans"/>
                <a:cs typeface="Liberation Sans"/>
              </a:rPr>
              <a:t>is </a:t>
            </a:r>
            <a:r>
              <a:rPr dirty="0" sz="2450" spc="10">
                <a:solidFill>
                  <a:srgbClr val="4E5A66"/>
                </a:solidFill>
                <a:latin typeface="Liberation Sans"/>
                <a:cs typeface="Liberation Sans"/>
              </a:rPr>
              <a:t>an open source web conferencing system designed </a:t>
            </a:r>
            <a:r>
              <a:rPr dirty="0" sz="2450" spc="5">
                <a:solidFill>
                  <a:srgbClr val="4E5A66"/>
                </a:solidFill>
                <a:latin typeface="Liberation Sans"/>
                <a:cs typeface="Liberation Sans"/>
              </a:rPr>
              <a:t>for </a:t>
            </a:r>
            <a:r>
              <a:rPr dirty="0" sz="2450" spc="10">
                <a:solidFill>
                  <a:srgbClr val="4E5A66"/>
                </a:solidFill>
                <a:latin typeface="Liberation Sans"/>
                <a:cs typeface="Liberation Sans"/>
              </a:rPr>
              <a:t>online</a:t>
            </a:r>
            <a:r>
              <a:rPr dirty="0" sz="2450" spc="-35">
                <a:solidFill>
                  <a:srgbClr val="4E5A66"/>
                </a:solidFill>
                <a:latin typeface="Liberation Sans"/>
                <a:cs typeface="Liberation Sans"/>
              </a:rPr>
              <a:t> </a:t>
            </a:r>
            <a:r>
              <a:rPr dirty="0" sz="2450" spc="10">
                <a:solidFill>
                  <a:srgbClr val="4E5A66"/>
                </a:solidFill>
                <a:latin typeface="Liberation Sans"/>
                <a:cs typeface="Liberation Sans"/>
              </a:rPr>
              <a:t>learning</a:t>
            </a:r>
            <a:endParaRPr sz="245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5826" y="5226180"/>
            <a:ext cx="2591435" cy="114871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50" spc="25" b="1">
                <a:solidFill>
                  <a:srgbClr val="23242B"/>
                </a:solidFill>
                <a:latin typeface="Liberation Sans"/>
                <a:cs typeface="Liberation Sans"/>
              </a:rPr>
              <a:t>CHAT</a:t>
            </a:r>
            <a:endParaRPr sz="1650">
              <a:latin typeface="Liberation Sans"/>
              <a:cs typeface="Liberation Sans"/>
            </a:endParaRPr>
          </a:p>
          <a:p>
            <a:pPr marL="12700" marR="5080">
              <a:lnSpc>
                <a:spcPct val="118500"/>
              </a:lnSpc>
              <a:spcBef>
                <a:spcPts val="730"/>
              </a:spcBef>
            </a:pP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Send public </a:t>
            </a:r>
            <a:r>
              <a:rPr dirty="0" sz="1800" spc="40">
                <a:solidFill>
                  <a:srgbClr val="504E4E"/>
                </a:solidFill>
                <a:latin typeface="Liberation Sans"/>
                <a:cs typeface="Liberation Sans"/>
              </a:rPr>
              <a:t>and </a:t>
            </a:r>
            <a:r>
              <a:rPr dirty="0" sz="1800" spc="55">
                <a:solidFill>
                  <a:srgbClr val="504E4E"/>
                </a:solidFill>
                <a:latin typeface="Liberation Sans"/>
                <a:cs typeface="Liberation Sans"/>
              </a:rPr>
              <a:t>private  messages.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90311" y="472241"/>
            <a:ext cx="13083540" cy="7576184"/>
            <a:chOff x="1890311" y="472241"/>
            <a:chExt cx="13083540" cy="7576184"/>
          </a:xfrm>
        </p:grpSpPr>
        <p:sp>
          <p:nvSpPr>
            <p:cNvPr id="10" name="object 10"/>
            <p:cNvSpPr/>
            <p:nvPr/>
          </p:nvSpPr>
          <p:spPr>
            <a:xfrm>
              <a:off x="1890306" y="5388412"/>
              <a:ext cx="13083540" cy="2660015"/>
            </a:xfrm>
            <a:custGeom>
              <a:avLst/>
              <a:gdLst/>
              <a:ahLst/>
              <a:cxnLst/>
              <a:rect l="l" t="t" r="r" b="b"/>
              <a:pathLst>
                <a:path w="13083540" h="2660015">
                  <a:moveTo>
                    <a:pt x="837666" y="2240775"/>
                  </a:moveTo>
                  <a:lnTo>
                    <a:pt x="835164" y="2194903"/>
                  </a:lnTo>
                  <a:lnTo>
                    <a:pt x="827646" y="2149487"/>
                  </a:lnTo>
                  <a:lnTo>
                    <a:pt x="815136" y="2104948"/>
                  </a:lnTo>
                  <a:lnTo>
                    <a:pt x="797610" y="2061756"/>
                  </a:lnTo>
                  <a:lnTo>
                    <a:pt x="775081" y="2020328"/>
                  </a:lnTo>
                  <a:lnTo>
                    <a:pt x="747534" y="1981136"/>
                  </a:lnTo>
                  <a:lnTo>
                    <a:pt x="714984" y="1944611"/>
                  </a:lnTo>
                  <a:lnTo>
                    <a:pt x="678459" y="1912061"/>
                  </a:lnTo>
                  <a:lnTo>
                    <a:pt x="639267" y="1884514"/>
                  </a:lnTo>
                  <a:lnTo>
                    <a:pt x="597839" y="1861985"/>
                  </a:lnTo>
                  <a:lnTo>
                    <a:pt x="554647" y="1844459"/>
                  </a:lnTo>
                  <a:lnTo>
                    <a:pt x="510120" y="1831949"/>
                  </a:lnTo>
                  <a:lnTo>
                    <a:pt x="464693" y="1824431"/>
                  </a:lnTo>
                  <a:lnTo>
                    <a:pt x="418833" y="1821929"/>
                  </a:lnTo>
                  <a:lnTo>
                    <a:pt x="372973" y="1824431"/>
                  </a:lnTo>
                  <a:lnTo>
                    <a:pt x="327545" y="1831949"/>
                  </a:lnTo>
                  <a:lnTo>
                    <a:pt x="283019" y="1844459"/>
                  </a:lnTo>
                  <a:lnTo>
                    <a:pt x="239826" y="1861985"/>
                  </a:lnTo>
                  <a:lnTo>
                    <a:pt x="198399" y="1884514"/>
                  </a:lnTo>
                  <a:lnTo>
                    <a:pt x="159207" y="1912061"/>
                  </a:lnTo>
                  <a:lnTo>
                    <a:pt x="122669" y="1944611"/>
                  </a:lnTo>
                  <a:lnTo>
                    <a:pt x="90131" y="1981136"/>
                  </a:lnTo>
                  <a:lnTo>
                    <a:pt x="62585" y="2020328"/>
                  </a:lnTo>
                  <a:lnTo>
                    <a:pt x="40055" y="2061756"/>
                  </a:lnTo>
                  <a:lnTo>
                    <a:pt x="22529" y="2104948"/>
                  </a:lnTo>
                  <a:lnTo>
                    <a:pt x="10007" y="2149487"/>
                  </a:lnTo>
                  <a:lnTo>
                    <a:pt x="2501" y="2194903"/>
                  </a:lnTo>
                  <a:lnTo>
                    <a:pt x="0" y="2240775"/>
                  </a:lnTo>
                  <a:lnTo>
                    <a:pt x="2501" y="2286635"/>
                  </a:lnTo>
                  <a:lnTo>
                    <a:pt x="10007" y="2332050"/>
                  </a:lnTo>
                  <a:lnTo>
                    <a:pt x="22529" y="2376589"/>
                  </a:lnTo>
                  <a:lnTo>
                    <a:pt x="40055" y="2419781"/>
                  </a:lnTo>
                  <a:lnTo>
                    <a:pt x="62585" y="2461209"/>
                  </a:lnTo>
                  <a:lnTo>
                    <a:pt x="90131" y="2500401"/>
                  </a:lnTo>
                  <a:lnTo>
                    <a:pt x="122669" y="2536939"/>
                  </a:lnTo>
                  <a:lnTo>
                    <a:pt x="159207" y="2569476"/>
                  </a:lnTo>
                  <a:lnTo>
                    <a:pt x="198399" y="2597023"/>
                  </a:lnTo>
                  <a:lnTo>
                    <a:pt x="239826" y="2619552"/>
                  </a:lnTo>
                  <a:lnTo>
                    <a:pt x="283019" y="2637078"/>
                  </a:lnTo>
                  <a:lnTo>
                    <a:pt x="327545" y="2649588"/>
                  </a:lnTo>
                  <a:lnTo>
                    <a:pt x="372973" y="2657106"/>
                  </a:lnTo>
                  <a:lnTo>
                    <a:pt x="418833" y="2659608"/>
                  </a:lnTo>
                  <a:lnTo>
                    <a:pt x="464693" y="2657106"/>
                  </a:lnTo>
                  <a:lnTo>
                    <a:pt x="510120" y="2649588"/>
                  </a:lnTo>
                  <a:lnTo>
                    <a:pt x="554647" y="2637078"/>
                  </a:lnTo>
                  <a:lnTo>
                    <a:pt x="597839" y="2619552"/>
                  </a:lnTo>
                  <a:lnTo>
                    <a:pt x="639267" y="2597023"/>
                  </a:lnTo>
                  <a:lnTo>
                    <a:pt x="678459" y="2569476"/>
                  </a:lnTo>
                  <a:lnTo>
                    <a:pt x="714984" y="2536939"/>
                  </a:lnTo>
                  <a:lnTo>
                    <a:pt x="747534" y="2500401"/>
                  </a:lnTo>
                  <a:lnTo>
                    <a:pt x="775081" y="2461209"/>
                  </a:lnTo>
                  <a:lnTo>
                    <a:pt x="797610" y="2419781"/>
                  </a:lnTo>
                  <a:lnTo>
                    <a:pt x="815136" y="2376589"/>
                  </a:lnTo>
                  <a:lnTo>
                    <a:pt x="827646" y="2332050"/>
                  </a:lnTo>
                  <a:lnTo>
                    <a:pt x="835164" y="2286635"/>
                  </a:lnTo>
                  <a:lnTo>
                    <a:pt x="837666" y="2240775"/>
                  </a:lnTo>
                  <a:close/>
                </a:path>
                <a:path w="13083540" h="2660015">
                  <a:moveTo>
                    <a:pt x="837666" y="418833"/>
                  </a:moveTo>
                  <a:lnTo>
                    <a:pt x="835164" y="372973"/>
                  </a:lnTo>
                  <a:lnTo>
                    <a:pt x="827646" y="327545"/>
                  </a:lnTo>
                  <a:lnTo>
                    <a:pt x="815136" y="283019"/>
                  </a:lnTo>
                  <a:lnTo>
                    <a:pt x="797610" y="239826"/>
                  </a:lnTo>
                  <a:lnTo>
                    <a:pt x="775081" y="198399"/>
                  </a:lnTo>
                  <a:lnTo>
                    <a:pt x="747534" y="159207"/>
                  </a:lnTo>
                  <a:lnTo>
                    <a:pt x="714984" y="122669"/>
                  </a:lnTo>
                  <a:lnTo>
                    <a:pt x="678459" y="90119"/>
                  </a:lnTo>
                  <a:lnTo>
                    <a:pt x="639267" y="62585"/>
                  </a:lnTo>
                  <a:lnTo>
                    <a:pt x="597839" y="40055"/>
                  </a:lnTo>
                  <a:lnTo>
                    <a:pt x="554647" y="22529"/>
                  </a:lnTo>
                  <a:lnTo>
                    <a:pt x="510120" y="10007"/>
                  </a:lnTo>
                  <a:lnTo>
                    <a:pt x="464693" y="2501"/>
                  </a:lnTo>
                  <a:lnTo>
                    <a:pt x="418833" y="0"/>
                  </a:lnTo>
                  <a:lnTo>
                    <a:pt x="372973" y="2501"/>
                  </a:lnTo>
                  <a:lnTo>
                    <a:pt x="327545" y="10007"/>
                  </a:lnTo>
                  <a:lnTo>
                    <a:pt x="283019" y="22529"/>
                  </a:lnTo>
                  <a:lnTo>
                    <a:pt x="239826" y="40055"/>
                  </a:lnTo>
                  <a:lnTo>
                    <a:pt x="198399" y="62585"/>
                  </a:lnTo>
                  <a:lnTo>
                    <a:pt x="159207" y="90119"/>
                  </a:lnTo>
                  <a:lnTo>
                    <a:pt x="122669" y="122669"/>
                  </a:lnTo>
                  <a:lnTo>
                    <a:pt x="90131" y="159207"/>
                  </a:lnTo>
                  <a:lnTo>
                    <a:pt x="62585" y="198399"/>
                  </a:lnTo>
                  <a:lnTo>
                    <a:pt x="40055" y="239826"/>
                  </a:lnTo>
                  <a:lnTo>
                    <a:pt x="22529" y="283019"/>
                  </a:lnTo>
                  <a:lnTo>
                    <a:pt x="10007" y="327545"/>
                  </a:lnTo>
                  <a:lnTo>
                    <a:pt x="2501" y="372973"/>
                  </a:lnTo>
                  <a:lnTo>
                    <a:pt x="0" y="418833"/>
                  </a:lnTo>
                  <a:lnTo>
                    <a:pt x="2501" y="464705"/>
                  </a:lnTo>
                  <a:lnTo>
                    <a:pt x="10007" y="510120"/>
                  </a:lnTo>
                  <a:lnTo>
                    <a:pt x="22529" y="554647"/>
                  </a:lnTo>
                  <a:lnTo>
                    <a:pt x="40055" y="597852"/>
                  </a:lnTo>
                  <a:lnTo>
                    <a:pt x="62585" y="639267"/>
                  </a:lnTo>
                  <a:lnTo>
                    <a:pt x="90131" y="678472"/>
                  </a:lnTo>
                  <a:lnTo>
                    <a:pt x="122669" y="714997"/>
                  </a:lnTo>
                  <a:lnTo>
                    <a:pt x="159207" y="747547"/>
                  </a:lnTo>
                  <a:lnTo>
                    <a:pt x="198399" y="775081"/>
                  </a:lnTo>
                  <a:lnTo>
                    <a:pt x="239826" y="797610"/>
                  </a:lnTo>
                  <a:lnTo>
                    <a:pt x="283019" y="815136"/>
                  </a:lnTo>
                  <a:lnTo>
                    <a:pt x="327545" y="827659"/>
                  </a:lnTo>
                  <a:lnTo>
                    <a:pt x="372973" y="835164"/>
                  </a:lnTo>
                  <a:lnTo>
                    <a:pt x="418833" y="837679"/>
                  </a:lnTo>
                  <a:lnTo>
                    <a:pt x="464693" y="835164"/>
                  </a:lnTo>
                  <a:lnTo>
                    <a:pt x="510120" y="827659"/>
                  </a:lnTo>
                  <a:lnTo>
                    <a:pt x="554647" y="815136"/>
                  </a:lnTo>
                  <a:lnTo>
                    <a:pt x="597839" y="797610"/>
                  </a:lnTo>
                  <a:lnTo>
                    <a:pt x="639267" y="775081"/>
                  </a:lnTo>
                  <a:lnTo>
                    <a:pt x="678459" y="747547"/>
                  </a:lnTo>
                  <a:lnTo>
                    <a:pt x="714984" y="714997"/>
                  </a:lnTo>
                  <a:lnTo>
                    <a:pt x="747534" y="678472"/>
                  </a:lnTo>
                  <a:lnTo>
                    <a:pt x="775081" y="639267"/>
                  </a:lnTo>
                  <a:lnTo>
                    <a:pt x="797610" y="597852"/>
                  </a:lnTo>
                  <a:lnTo>
                    <a:pt x="815136" y="554647"/>
                  </a:lnTo>
                  <a:lnTo>
                    <a:pt x="827646" y="510120"/>
                  </a:lnTo>
                  <a:lnTo>
                    <a:pt x="835164" y="464705"/>
                  </a:lnTo>
                  <a:lnTo>
                    <a:pt x="837666" y="418833"/>
                  </a:lnTo>
                  <a:close/>
                </a:path>
                <a:path w="13083540" h="2660015">
                  <a:moveTo>
                    <a:pt x="4912969" y="2240775"/>
                  </a:moveTo>
                  <a:lnTo>
                    <a:pt x="4910467" y="2194903"/>
                  </a:lnTo>
                  <a:lnTo>
                    <a:pt x="4902962" y="2149487"/>
                  </a:lnTo>
                  <a:lnTo>
                    <a:pt x="4890440" y="2104948"/>
                  </a:lnTo>
                  <a:lnTo>
                    <a:pt x="4872914" y="2061756"/>
                  </a:lnTo>
                  <a:lnTo>
                    <a:pt x="4850384" y="2020328"/>
                  </a:lnTo>
                  <a:lnTo>
                    <a:pt x="4822850" y="1981136"/>
                  </a:lnTo>
                  <a:lnTo>
                    <a:pt x="4790300" y="1944611"/>
                  </a:lnTo>
                  <a:lnTo>
                    <a:pt x="4753775" y="1912061"/>
                  </a:lnTo>
                  <a:lnTo>
                    <a:pt x="4714570" y="1884514"/>
                  </a:lnTo>
                  <a:lnTo>
                    <a:pt x="4673155" y="1861985"/>
                  </a:lnTo>
                  <a:lnTo>
                    <a:pt x="4629950" y="1844459"/>
                  </a:lnTo>
                  <a:lnTo>
                    <a:pt x="4585424" y="1831949"/>
                  </a:lnTo>
                  <a:lnTo>
                    <a:pt x="4539996" y="1824431"/>
                  </a:lnTo>
                  <a:lnTo>
                    <a:pt x="4494136" y="1821929"/>
                  </a:lnTo>
                  <a:lnTo>
                    <a:pt x="4448276" y="1824431"/>
                  </a:lnTo>
                  <a:lnTo>
                    <a:pt x="4402848" y="1831949"/>
                  </a:lnTo>
                  <a:lnTo>
                    <a:pt x="4358322" y="1844459"/>
                  </a:lnTo>
                  <a:lnTo>
                    <a:pt x="4315117" y="1861985"/>
                  </a:lnTo>
                  <a:lnTo>
                    <a:pt x="4273702" y="1884514"/>
                  </a:lnTo>
                  <a:lnTo>
                    <a:pt x="4234510" y="1912061"/>
                  </a:lnTo>
                  <a:lnTo>
                    <a:pt x="4197972" y="1944611"/>
                  </a:lnTo>
                  <a:lnTo>
                    <a:pt x="4165422" y="1981136"/>
                  </a:lnTo>
                  <a:lnTo>
                    <a:pt x="4137888" y="2020328"/>
                  </a:lnTo>
                  <a:lnTo>
                    <a:pt x="4115358" y="2061756"/>
                  </a:lnTo>
                  <a:lnTo>
                    <a:pt x="4097832" y="2104948"/>
                  </a:lnTo>
                  <a:lnTo>
                    <a:pt x="4085310" y="2149487"/>
                  </a:lnTo>
                  <a:lnTo>
                    <a:pt x="4077805" y="2194903"/>
                  </a:lnTo>
                  <a:lnTo>
                    <a:pt x="4075303" y="2240775"/>
                  </a:lnTo>
                  <a:lnTo>
                    <a:pt x="4077805" y="2286635"/>
                  </a:lnTo>
                  <a:lnTo>
                    <a:pt x="4085310" y="2332050"/>
                  </a:lnTo>
                  <a:lnTo>
                    <a:pt x="4097832" y="2376589"/>
                  </a:lnTo>
                  <a:lnTo>
                    <a:pt x="4115358" y="2419781"/>
                  </a:lnTo>
                  <a:lnTo>
                    <a:pt x="4137888" y="2461209"/>
                  </a:lnTo>
                  <a:lnTo>
                    <a:pt x="4165422" y="2500401"/>
                  </a:lnTo>
                  <a:lnTo>
                    <a:pt x="4197972" y="2536939"/>
                  </a:lnTo>
                  <a:lnTo>
                    <a:pt x="4234510" y="2569476"/>
                  </a:lnTo>
                  <a:lnTo>
                    <a:pt x="4273702" y="2597023"/>
                  </a:lnTo>
                  <a:lnTo>
                    <a:pt x="4315117" y="2619552"/>
                  </a:lnTo>
                  <a:lnTo>
                    <a:pt x="4358322" y="2637078"/>
                  </a:lnTo>
                  <a:lnTo>
                    <a:pt x="4402848" y="2649588"/>
                  </a:lnTo>
                  <a:lnTo>
                    <a:pt x="4448276" y="2657106"/>
                  </a:lnTo>
                  <a:lnTo>
                    <a:pt x="4494136" y="2659608"/>
                  </a:lnTo>
                  <a:lnTo>
                    <a:pt x="4539996" y="2657106"/>
                  </a:lnTo>
                  <a:lnTo>
                    <a:pt x="4585424" y="2649588"/>
                  </a:lnTo>
                  <a:lnTo>
                    <a:pt x="4629950" y="2637078"/>
                  </a:lnTo>
                  <a:lnTo>
                    <a:pt x="4673155" y="2619552"/>
                  </a:lnTo>
                  <a:lnTo>
                    <a:pt x="4714570" y="2597023"/>
                  </a:lnTo>
                  <a:lnTo>
                    <a:pt x="4753775" y="2569476"/>
                  </a:lnTo>
                  <a:lnTo>
                    <a:pt x="4790300" y="2536939"/>
                  </a:lnTo>
                  <a:lnTo>
                    <a:pt x="4822850" y="2500401"/>
                  </a:lnTo>
                  <a:lnTo>
                    <a:pt x="4850384" y="2461209"/>
                  </a:lnTo>
                  <a:lnTo>
                    <a:pt x="4872914" y="2419781"/>
                  </a:lnTo>
                  <a:lnTo>
                    <a:pt x="4890440" y="2376589"/>
                  </a:lnTo>
                  <a:lnTo>
                    <a:pt x="4902962" y="2332050"/>
                  </a:lnTo>
                  <a:lnTo>
                    <a:pt x="4910467" y="2286635"/>
                  </a:lnTo>
                  <a:lnTo>
                    <a:pt x="4912969" y="2240775"/>
                  </a:lnTo>
                  <a:close/>
                </a:path>
                <a:path w="13083540" h="2660015">
                  <a:moveTo>
                    <a:pt x="4912969" y="418833"/>
                  </a:moveTo>
                  <a:lnTo>
                    <a:pt x="4910467" y="372973"/>
                  </a:lnTo>
                  <a:lnTo>
                    <a:pt x="4902962" y="327545"/>
                  </a:lnTo>
                  <a:lnTo>
                    <a:pt x="4890440" y="283019"/>
                  </a:lnTo>
                  <a:lnTo>
                    <a:pt x="4872914" y="239826"/>
                  </a:lnTo>
                  <a:lnTo>
                    <a:pt x="4850384" y="198399"/>
                  </a:lnTo>
                  <a:lnTo>
                    <a:pt x="4822850" y="159207"/>
                  </a:lnTo>
                  <a:lnTo>
                    <a:pt x="4790300" y="122669"/>
                  </a:lnTo>
                  <a:lnTo>
                    <a:pt x="4753775" y="90119"/>
                  </a:lnTo>
                  <a:lnTo>
                    <a:pt x="4714570" y="62585"/>
                  </a:lnTo>
                  <a:lnTo>
                    <a:pt x="4673155" y="40055"/>
                  </a:lnTo>
                  <a:lnTo>
                    <a:pt x="4629950" y="22529"/>
                  </a:lnTo>
                  <a:lnTo>
                    <a:pt x="4585424" y="10007"/>
                  </a:lnTo>
                  <a:lnTo>
                    <a:pt x="4539996" y="2501"/>
                  </a:lnTo>
                  <a:lnTo>
                    <a:pt x="4494136" y="0"/>
                  </a:lnTo>
                  <a:lnTo>
                    <a:pt x="4448276" y="2501"/>
                  </a:lnTo>
                  <a:lnTo>
                    <a:pt x="4402848" y="10007"/>
                  </a:lnTo>
                  <a:lnTo>
                    <a:pt x="4358322" y="22529"/>
                  </a:lnTo>
                  <a:lnTo>
                    <a:pt x="4315117" y="40055"/>
                  </a:lnTo>
                  <a:lnTo>
                    <a:pt x="4273702" y="62585"/>
                  </a:lnTo>
                  <a:lnTo>
                    <a:pt x="4234510" y="90119"/>
                  </a:lnTo>
                  <a:lnTo>
                    <a:pt x="4197972" y="122669"/>
                  </a:lnTo>
                  <a:lnTo>
                    <a:pt x="4165422" y="159207"/>
                  </a:lnTo>
                  <a:lnTo>
                    <a:pt x="4137888" y="198399"/>
                  </a:lnTo>
                  <a:lnTo>
                    <a:pt x="4115358" y="239826"/>
                  </a:lnTo>
                  <a:lnTo>
                    <a:pt x="4097832" y="283019"/>
                  </a:lnTo>
                  <a:lnTo>
                    <a:pt x="4085310" y="327545"/>
                  </a:lnTo>
                  <a:lnTo>
                    <a:pt x="4077805" y="372973"/>
                  </a:lnTo>
                  <a:lnTo>
                    <a:pt x="4075303" y="418833"/>
                  </a:lnTo>
                  <a:lnTo>
                    <a:pt x="4077805" y="464705"/>
                  </a:lnTo>
                  <a:lnTo>
                    <a:pt x="4085310" y="510120"/>
                  </a:lnTo>
                  <a:lnTo>
                    <a:pt x="4097832" y="554647"/>
                  </a:lnTo>
                  <a:lnTo>
                    <a:pt x="4115358" y="597852"/>
                  </a:lnTo>
                  <a:lnTo>
                    <a:pt x="4137888" y="639267"/>
                  </a:lnTo>
                  <a:lnTo>
                    <a:pt x="4165422" y="678472"/>
                  </a:lnTo>
                  <a:lnTo>
                    <a:pt x="4197972" y="714997"/>
                  </a:lnTo>
                  <a:lnTo>
                    <a:pt x="4234510" y="747547"/>
                  </a:lnTo>
                  <a:lnTo>
                    <a:pt x="4273702" y="775081"/>
                  </a:lnTo>
                  <a:lnTo>
                    <a:pt x="4315117" y="797610"/>
                  </a:lnTo>
                  <a:lnTo>
                    <a:pt x="4358322" y="815136"/>
                  </a:lnTo>
                  <a:lnTo>
                    <a:pt x="4402848" y="827659"/>
                  </a:lnTo>
                  <a:lnTo>
                    <a:pt x="4448276" y="835164"/>
                  </a:lnTo>
                  <a:lnTo>
                    <a:pt x="4494136" y="837679"/>
                  </a:lnTo>
                  <a:lnTo>
                    <a:pt x="4539996" y="835164"/>
                  </a:lnTo>
                  <a:lnTo>
                    <a:pt x="4585424" y="827659"/>
                  </a:lnTo>
                  <a:lnTo>
                    <a:pt x="4629950" y="815136"/>
                  </a:lnTo>
                  <a:lnTo>
                    <a:pt x="4673155" y="797610"/>
                  </a:lnTo>
                  <a:lnTo>
                    <a:pt x="4714570" y="775081"/>
                  </a:lnTo>
                  <a:lnTo>
                    <a:pt x="4753775" y="747547"/>
                  </a:lnTo>
                  <a:lnTo>
                    <a:pt x="4790300" y="714997"/>
                  </a:lnTo>
                  <a:lnTo>
                    <a:pt x="4822850" y="678472"/>
                  </a:lnTo>
                  <a:lnTo>
                    <a:pt x="4850384" y="639267"/>
                  </a:lnTo>
                  <a:lnTo>
                    <a:pt x="4872914" y="597852"/>
                  </a:lnTo>
                  <a:lnTo>
                    <a:pt x="4890440" y="554647"/>
                  </a:lnTo>
                  <a:lnTo>
                    <a:pt x="4902962" y="510120"/>
                  </a:lnTo>
                  <a:lnTo>
                    <a:pt x="4910467" y="464705"/>
                  </a:lnTo>
                  <a:lnTo>
                    <a:pt x="4912969" y="418833"/>
                  </a:lnTo>
                  <a:close/>
                </a:path>
                <a:path w="13083540" h="2660015">
                  <a:moveTo>
                    <a:pt x="8999436" y="2240775"/>
                  </a:moveTo>
                  <a:lnTo>
                    <a:pt x="8996934" y="2194903"/>
                  </a:lnTo>
                  <a:lnTo>
                    <a:pt x="8989416" y="2149487"/>
                  </a:lnTo>
                  <a:lnTo>
                    <a:pt x="8976893" y="2104948"/>
                  </a:lnTo>
                  <a:lnTo>
                    <a:pt x="8959355" y="2061756"/>
                  </a:lnTo>
                  <a:lnTo>
                    <a:pt x="8936812" y="2020328"/>
                  </a:lnTo>
                  <a:lnTo>
                    <a:pt x="8909253" y="1981136"/>
                  </a:lnTo>
                  <a:lnTo>
                    <a:pt x="8876690" y="1944611"/>
                  </a:lnTo>
                  <a:lnTo>
                    <a:pt x="8840165" y="1912061"/>
                  </a:lnTo>
                  <a:lnTo>
                    <a:pt x="8800973" y="1884514"/>
                  </a:lnTo>
                  <a:lnTo>
                    <a:pt x="8759546" y="1861985"/>
                  </a:lnTo>
                  <a:lnTo>
                    <a:pt x="8716353" y="1844459"/>
                  </a:lnTo>
                  <a:lnTo>
                    <a:pt x="8671827" y="1831949"/>
                  </a:lnTo>
                  <a:lnTo>
                    <a:pt x="8626411" y="1824431"/>
                  </a:lnTo>
                  <a:lnTo>
                    <a:pt x="8580552" y="1821929"/>
                  </a:lnTo>
                  <a:lnTo>
                    <a:pt x="8534692" y="1824431"/>
                  </a:lnTo>
                  <a:lnTo>
                    <a:pt x="8489277" y="1831949"/>
                  </a:lnTo>
                  <a:lnTo>
                    <a:pt x="8444751" y="1844459"/>
                  </a:lnTo>
                  <a:lnTo>
                    <a:pt x="8401558" y="1861985"/>
                  </a:lnTo>
                  <a:lnTo>
                    <a:pt x="8360143" y="1884514"/>
                  </a:lnTo>
                  <a:lnTo>
                    <a:pt x="8320951" y="1912061"/>
                  </a:lnTo>
                  <a:lnTo>
                    <a:pt x="8284413" y="1944611"/>
                  </a:lnTo>
                  <a:lnTo>
                    <a:pt x="8251863" y="1981136"/>
                  </a:lnTo>
                  <a:lnTo>
                    <a:pt x="8224329" y="2020328"/>
                  </a:lnTo>
                  <a:lnTo>
                    <a:pt x="8201800" y="2061756"/>
                  </a:lnTo>
                  <a:lnTo>
                    <a:pt x="8184274" y="2104948"/>
                  </a:lnTo>
                  <a:lnTo>
                    <a:pt x="8171751" y="2149487"/>
                  </a:lnTo>
                  <a:lnTo>
                    <a:pt x="8164246" y="2194903"/>
                  </a:lnTo>
                  <a:lnTo>
                    <a:pt x="8161744" y="2240775"/>
                  </a:lnTo>
                  <a:lnTo>
                    <a:pt x="8164246" y="2286635"/>
                  </a:lnTo>
                  <a:lnTo>
                    <a:pt x="8171751" y="2332050"/>
                  </a:lnTo>
                  <a:lnTo>
                    <a:pt x="8184274" y="2376589"/>
                  </a:lnTo>
                  <a:lnTo>
                    <a:pt x="8201800" y="2419781"/>
                  </a:lnTo>
                  <a:lnTo>
                    <a:pt x="8224329" y="2461209"/>
                  </a:lnTo>
                  <a:lnTo>
                    <a:pt x="8251863" y="2500401"/>
                  </a:lnTo>
                  <a:lnTo>
                    <a:pt x="8284413" y="2536939"/>
                  </a:lnTo>
                  <a:lnTo>
                    <a:pt x="8320951" y="2569476"/>
                  </a:lnTo>
                  <a:lnTo>
                    <a:pt x="8360143" y="2597023"/>
                  </a:lnTo>
                  <a:lnTo>
                    <a:pt x="8401558" y="2619552"/>
                  </a:lnTo>
                  <a:lnTo>
                    <a:pt x="8444751" y="2637078"/>
                  </a:lnTo>
                  <a:lnTo>
                    <a:pt x="8489277" y="2649588"/>
                  </a:lnTo>
                  <a:lnTo>
                    <a:pt x="8534692" y="2657106"/>
                  </a:lnTo>
                  <a:lnTo>
                    <a:pt x="8580552" y="2659608"/>
                  </a:lnTo>
                  <a:lnTo>
                    <a:pt x="8626411" y="2657106"/>
                  </a:lnTo>
                  <a:lnTo>
                    <a:pt x="8671827" y="2649588"/>
                  </a:lnTo>
                  <a:lnTo>
                    <a:pt x="8716353" y="2637078"/>
                  </a:lnTo>
                  <a:lnTo>
                    <a:pt x="8759546" y="2619552"/>
                  </a:lnTo>
                  <a:lnTo>
                    <a:pt x="8800973" y="2597023"/>
                  </a:lnTo>
                  <a:lnTo>
                    <a:pt x="8840165" y="2569476"/>
                  </a:lnTo>
                  <a:lnTo>
                    <a:pt x="8876690" y="2536939"/>
                  </a:lnTo>
                  <a:lnTo>
                    <a:pt x="8909253" y="2500401"/>
                  </a:lnTo>
                  <a:lnTo>
                    <a:pt x="8936812" y="2461209"/>
                  </a:lnTo>
                  <a:lnTo>
                    <a:pt x="8959355" y="2419781"/>
                  </a:lnTo>
                  <a:lnTo>
                    <a:pt x="8976893" y="2376589"/>
                  </a:lnTo>
                  <a:lnTo>
                    <a:pt x="8989416" y="2332050"/>
                  </a:lnTo>
                  <a:lnTo>
                    <a:pt x="8996934" y="2286635"/>
                  </a:lnTo>
                  <a:lnTo>
                    <a:pt x="8999436" y="2240775"/>
                  </a:lnTo>
                  <a:close/>
                </a:path>
                <a:path w="13083540" h="2660015">
                  <a:moveTo>
                    <a:pt x="8999436" y="418833"/>
                  </a:moveTo>
                  <a:lnTo>
                    <a:pt x="8996934" y="372973"/>
                  </a:lnTo>
                  <a:lnTo>
                    <a:pt x="8989416" y="327545"/>
                  </a:lnTo>
                  <a:lnTo>
                    <a:pt x="8976893" y="283019"/>
                  </a:lnTo>
                  <a:lnTo>
                    <a:pt x="8959355" y="239826"/>
                  </a:lnTo>
                  <a:lnTo>
                    <a:pt x="8936812" y="198399"/>
                  </a:lnTo>
                  <a:lnTo>
                    <a:pt x="8909253" y="159207"/>
                  </a:lnTo>
                  <a:lnTo>
                    <a:pt x="8876690" y="122669"/>
                  </a:lnTo>
                  <a:lnTo>
                    <a:pt x="8840165" y="90119"/>
                  </a:lnTo>
                  <a:lnTo>
                    <a:pt x="8800973" y="62585"/>
                  </a:lnTo>
                  <a:lnTo>
                    <a:pt x="8759546" y="40055"/>
                  </a:lnTo>
                  <a:lnTo>
                    <a:pt x="8716353" y="22529"/>
                  </a:lnTo>
                  <a:lnTo>
                    <a:pt x="8671827" y="10007"/>
                  </a:lnTo>
                  <a:lnTo>
                    <a:pt x="8626411" y="2501"/>
                  </a:lnTo>
                  <a:lnTo>
                    <a:pt x="8580552" y="0"/>
                  </a:lnTo>
                  <a:lnTo>
                    <a:pt x="8534692" y="2501"/>
                  </a:lnTo>
                  <a:lnTo>
                    <a:pt x="8489277" y="10007"/>
                  </a:lnTo>
                  <a:lnTo>
                    <a:pt x="8444751" y="22529"/>
                  </a:lnTo>
                  <a:lnTo>
                    <a:pt x="8401558" y="40055"/>
                  </a:lnTo>
                  <a:lnTo>
                    <a:pt x="8360143" y="62585"/>
                  </a:lnTo>
                  <a:lnTo>
                    <a:pt x="8320951" y="90119"/>
                  </a:lnTo>
                  <a:lnTo>
                    <a:pt x="8284413" y="122669"/>
                  </a:lnTo>
                  <a:lnTo>
                    <a:pt x="8251863" y="159207"/>
                  </a:lnTo>
                  <a:lnTo>
                    <a:pt x="8224329" y="198399"/>
                  </a:lnTo>
                  <a:lnTo>
                    <a:pt x="8201800" y="239826"/>
                  </a:lnTo>
                  <a:lnTo>
                    <a:pt x="8184274" y="283019"/>
                  </a:lnTo>
                  <a:lnTo>
                    <a:pt x="8171751" y="327545"/>
                  </a:lnTo>
                  <a:lnTo>
                    <a:pt x="8164246" y="372973"/>
                  </a:lnTo>
                  <a:lnTo>
                    <a:pt x="8161744" y="418833"/>
                  </a:lnTo>
                  <a:lnTo>
                    <a:pt x="8164246" y="464705"/>
                  </a:lnTo>
                  <a:lnTo>
                    <a:pt x="8171751" y="510120"/>
                  </a:lnTo>
                  <a:lnTo>
                    <a:pt x="8184274" y="554647"/>
                  </a:lnTo>
                  <a:lnTo>
                    <a:pt x="8201800" y="597852"/>
                  </a:lnTo>
                  <a:lnTo>
                    <a:pt x="8224329" y="639267"/>
                  </a:lnTo>
                  <a:lnTo>
                    <a:pt x="8251863" y="678472"/>
                  </a:lnTo>
                  <a:lnTo>
                    <a:pt x="8284413" y="714997"/>
                  </a:lnTo>
                  <a:lnTo>
                    <a:pt x="8320951" y="747547"/>
                  </a:lnTo>
                  <a:lnTo>
                    <a:pt x="8360143" y="775081"/>
                  </a:lnTo>
                  <a:lnTo>
                    <a:pt x="8401558" y="797610"/>
                  </a:lnTo>
                  <a:lnTo>
                    <a:pt x="8444751" y="815136"/>
                  </a:lnTo>
                  <a:lnTo>
                    <a:pt x="8489277" y="827659"/>
                  </a:lnTo>
                  <a:lnTo>
                    <a:pt x="8534692" y="835164"/>
                  </a:lnTo>
                  <a:lnTo>
                    <a:pt x="8580552" y="837679"/>
                  </a:lnTo>
                  <a:lnTo>
                    <a:pt x="8626411" y="835164"/>
                  </a:lnTo>
                  <a:lnTo>
                    <a:pt x="8671827" y="827659"/>
                  </a:lnTo>
                  <a:lnTo>
                    <a:pt x="8716353" y="815136"/>
                  </a:lnTo>
                  <a:lnTo>
                    <a:pt x="8759546" y="797610"/>
                  </a:lnTo>
                  <a:lnTo>
                    <a:pt x="8800973" y="775081"/>
                  </a:lnTo>
                  <a:lnTo>
                    <a:pt x="8840165" y="747547"/>
                  </a:lnTo>
                  <a:lnTo>
                    <a:pt x="8876690" y="714997"/>
                  </a:lnTo>
                  <a:lnTo>
                    <a:pt x="8909253" y="678472"/>
                  </a:lnTo>
                  <a:lnTo>
                    <a:pt x="8936812" y="639267"/>
                  </a:lnTo>
                  <a:lnTo>
                    <a:pt x="8959355" y="597852"/>
                  </a:lnTo>
                  <a:lnTo>
                    <a:pt x="8976893" y="554647"/>
                  </a:lnTo>
                  <a:lnTo>
                    <a:pt x="8989416" y="510120"/>
                  </a:lnTo>
                  <a:lnTo>
                    <a:pt x="8996934" y="464705"/>
                  </a:lnTo>
                  <a:lnTo>
                    <a:pt x="8999436" y="418833"/>
                  </a:lnTo>
                  <a:close/>
                </a:path>
                <a:path w="13083540" h="2660015">
                  <a:moveTo>
                    <a:pt x="13083083" y="2240775"/>
                  </a:moveTo>
                  <a:lnTo>
                    <a:pt x="13080581" y="2194903"/>
                  </a:lnTo>
                  <a:lnTo>
                    <a:pt x="13073063" y="2149487"/>
                  </a:lnTo>
                  <a:lnTo>
                    <a:pt x="13060540" y="2104948"/>
                  </a:lnTo>
                  <a:lnTo>
                    <a:pt x="13043002" y="2061756"/>
                  </a:lnTo>
                  <a:lnTo>
                    <a:pt x="13020459" y="2020328"/>
                  </a:lnTo>
                  <a:lnTo>
                    <a:pt x="12992900" y="1981136"/>
                  </a:lnTo>
                  <a:lnTo>
                    <a:pt x="12960337" y="1944611"/>
                  </a:lnTo>
                  <a:lnTo>
                    <a:pt x="12923812" y="1912061"/>
                  </a:lnTo>
                  <a:lnTo>
                    <a:pt x="12884620" y="1884514"/>
                  </a:lnTo>
                  <a:lnTo>
                    <a:pt x="12843205" y="1861985"/>
                  </a:lnTo>
                  <a:lnTo>
                    <a:pt x="12800013" y="1844459"/>
                  </a:lnTo>
                  <a:lnTo>
                    <a:pt x="12755486" y="1831949"/>
                  </a:lnTo>
                  <a:lnTo>
                    <a:pt x="12710071" y="1824431"/>
                  </a:lnTo>
                  <a:lnTo>
                    <a:pt x="12664224" y="1821929"/>
                  </a:lnTo>
                  <a:lnTo>
                    <a:pt x="12618364" y="1824431"/>
                  </a:lnTo>
                  <a:lnTo>
                    <a:pt x="12572949" y="1831949"/>
                  </a:lnTo>
                  <a:lnTo>
                    <a:pt x="12528423" y="1844459"/>
                  </a:lnTo>
                  <a:lnTo>
                    <a:pt x="12485243" y="1861985"/>
                  </a:lnTo>
                  <a:lnTo>
                    <a:pt x="12443828" y="1884514"/>
                  </a:lnTo>
                  <a:lnTo>
                    <a:pt x="12404636" y="1912061"/>
                  </a:lnTo>
                  <a:lnTo>
                    <a:pt x="12368098" y="1944611"/>
                  </a:lnTo>
                  <a:lnTo>
                    <a:pt x="12335561" y="1981136"/>
                  </a:lnTo>
                  <a:lnTo>
                    <a:pt x="12308015" y="2020328"/>
                  </a:lnTo>
                  <a:lnTo>
                    <a:pt x="12285485" y="2061756"/>
                  </a:lnTo>
                  <a:lnTo>
                    <a:pt x="12267971" y="2104948"/>
                  </a:lnTo>
                  <a:lnTo>
                    <a:pt x="12255449" y="2149487"/>
                  </a:lnTo>
                  <a:lnTo>
                    <a:pt x="12247944" y="2194903"/>
                  </a:lnTo>
                  <a:lnTo>
                    <a:pt x="12245442" y="2240775"/>
                  </a:lnTo>
                  <a:lnTo>
                    <a:pt x="12247944" y="2286635"/>
                  </a:lnTo>
                  <a:lnTo>
                    <a:pt x="12255449" y="2332050"/>
                  </a:lnTo>
                  <a:lnTo>
                    <a:pt x="12267971" y="2376589"/>
                  </a:lnTo>
                  <a:lnTo>
                    <a:pt x="12285485" y="2419781"/>
                  </a:lnTo>
                  <a:lnTo>
                    <a:pt x="12308015" y="2461209"/>
                  </a:lnTo>
                  <a:lnTo>
                    <a:pt x="12335561" y="2500401"/>
                  </a:lnTo>
                  <a:lnTo>
                    <a:pt x="12368098" y="2536939"/>
                  </a:lnTo>
                  <a:lnTo>
                    <a:pt x="12404636" y="2569476"/>
                  </a:lnTo>
                  <a:lnTo>
                    <a:pt x="12443828" y="2597023"/>
                  </a:lnTo>
                  <a:lnTo>
                    <a:pt x="12485243" y="2619552"/>
                  </a:lnTo>
                  <a:lnTo>
                    <a:pt x="12528423" y="2637078"/>
                  </a:lnTo>
                  <a:lnTo>
                    <a:pt x="12572949" y="2649588"/>
                  </a:lnTo>
                  <a:lnTo>
                    <a:pt x="12618364" y="2657106"/>
                  </a:lnTo>
                  <a:lnTo>
                    <a:pt x="12664224" y="2659608"/>
                  </a:lnTo>
                  <a:lnTo>
                    <a:pt x="12710071" y="2657106"/>
                  </a:lnTo>
                  <a:lnTo>
                    <a:pt x="12755486" y="2649588"/>
                  </a:lnTo>
                  <a:lnTo>
                    <a:pt x="12800013" y="2637078"/>
                  </a:lnTo>
                  <a:lnTo>
                    <a:pt x="12843205" y="2619552"/>
                  </a:lnTo>
                  <a:lnTo>
                    <a:pt x="12884620" y="2597023"/>
                  </a:lnTo>
                  <a:lnTo>
                    <a:pt x="12923812" y="2569476"/>
                  </a:lnTo>
                  <a:lnTo>
                    <a:pt x="12960337" y="2536939"/>
                  </a:lnTo>
                  <a:lnTo>
                    <a:pt x="12992900" y="2500401"/>
                  </a:lnTo>
                  <a:lnTo>
                    <a:pt x="13020459" y="2461209"/>
                  </a:lnTo>
                  <a:lnTo>
                    <a:pt x="13043002" y="2419781"/>
                  </a:lnTo>
                  <a:lnTo>
                    <a:pt x="13060540" y="2376589"/>
                  </a:lnTo>
                  <a:lnTo>
                    <a:pt x="13073063" y="2332050"/>
                  </a:lnTo>
                  <a:lnTo>
                    <a:pt x="13080581" y="2286635"/>
                  </a:lnTo>
                  <a:lnTo>
                    <a:pt x="13083083" y="2240775"/>
                  </a:lnTo>
                  <a:close/>
                </a:path>
              </a:pathLst>
            </a:custGeom>
            <a:solidFill>
              <a:srgbClr val="0D6F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99143" y="475125"/>
              <a:ext cx="1306830" cy="1304290"/>
            </a:xfrm>
            <a:custGeom>
              <a:avLst/>
              <a:gdLst/>
              <a:ahLst/>
              <a:cxnLst/>
              <a:rect l="l" t="t" r="r" b="b"/>
              <a:pathLst>
                <a:path w="1306829" h="1304289">
                  <a:moveTo>
                    <a:pt x="1306347" y="663765"/>
                  </a:moveTo>
                  <a:lnTo>
                    <a:pt x="1305496" y="616712"/>
                  </a:lnTo>
                  <a:lnTo>
                    <a:pt x="1301280" y="569950"/>
                  </a:lnTo>
                  <a:lnTo>
                    <a:pt x="1293723" y="523633"/>
                  </a:lnTo>
                  <a:lnTo>
                    <a:pt x="1282827" y="477913"/>
                  </a:lnTo>
                  <a:lnTo>
                    <a:pt x="1268628" y="432955"/>
                  </a:lnTo>
                  <a:lnTo>
                    <a:pt x="1251140" y="388899"/>
                  </a:lnTo>
                  <a:lnTo>
                    <a:pt x="1230376" y="345897"/>
                  </a:lnTo>
                  <a:lnTo>
                    <a:pt x="1204810" y="301675"/>
                  </a:lnTo>
                  <a:lnTo>
                    <a:pt x="1176210" y="260019"/>
                  </a:lnTo>
                  <a:lnTo>
                    <a:pt x="1144739" y="221030"/>
                  </a:lnTo>
                  <a:lnTo>
                    <a:pt x="1110500" y="184785"/>
                  </a:lnTo>
                  <a:lnTo>
                    <a:pt x="1073645" y="151409"/>
                  </a:lnTo>
                  <a:lnTo>
                    <a:pt x="1034300" y="120992"/>
                  </a:lnTo>
                  <a:lnTo>
                    <a:pt x="992619" y="93624"/>
                  </a:lnTo>
                  <a:lnTo>
                    <a:pt x="948728" y="69405"/>
                  </a:lnTo>
                  <a:lnTo>
                    <a:pt x="902754" y="48437"/>
                  </a:lnTo>
                  <a:lnTo>
                    <a:pt x="854849" y="30810"/>
                  </a:lnTo>
                  <a:lnTo>
                    <a:pt x="805141" y="16649"/>
                  </a:lnTo>
                  <a:lnTo>
                    <a:pt x="753770" y="6019"/>
                  </a:lnTo>
                  <a:lnTo>
                    <a:pt x="697395" y="1028"/>
                  </a:lnTo>
                  <a:lnTo>
                    <a:pt x="662279" y="0"/>
                  </a:lnTo>
                  <a:lnTo>
                    <a:pt x="627646" y="50"/>
                  </a:lnTo>
                  <a:lnTo>
                    <a:pt x="588772" y="1930"/>
                  </a:lnTo>
                  <a:lnTo>
                    <a:pt x="539546" y="8521"/>
                  </a:lnTo>
                  <a:lnTo>
                    <a:pt x="491070" y="18884"/>
                  </a:lnTo>
                  <a:lnTo>
                    <a:pt x="443585" y="32880"/>
                  </a:lnTo>
                  <a:lnTo>
                    <a:pt x="397332" y="50431"/>
                  </a:lnTo>
                  <a:lnTo>
                    <a:pt x="352539" y="71399"/>
                  </a:lnTo>
                  <a:lnTo>
                    <a:pt x="309460" y="95694"/>
                  </a:lnTo>
                  <a:lnTo>
                    <a:pt x="268312" y="123190"/>
                  </a:lnTo>
                  <a:lnTo>
                    <a:pt x="229349" y="153784"/>
                  </a:lnTo>
                  <a:lnTo>
                    <a:pt x="192786" y="187375"/>
                  </a:lnTo>
                  <a:lnTo>
                    <a:pt x="157962" y="224447"/>
                  </a:lnTo>
                  <a:lnTo>
                    <a:pt x="127050" y="262724"/>
                  </a:lnTo>
                  <a:lnTo>
                    <a:pt x="99326" y="303301"/>
                  </a:lnTo>
                  <a:lnTo>
                    <a:pt x="74066" y="347230"/>
                  </a:lnTo>
                  <a:lnTo>
                    <a:pt x="50533" y="395579"/>
                  </a:lnTo>
                  <a:lnTo>
                    <a:pt x="30200" y="452932"/>
                  </a:lnTo>
                  <a:lnTo>
                    <a:pt x="13157" y="514934"/>
                  </a:lnTo>
                  <a:lnTo>
                    <a:pt x="4394" y="569061"/>
                  </a:lnTo>
                  <a:lnTo>
                    <a:pt x="0" y="624293"/>
                  </a:lnTo>
                  <a:lnTo>
                    <a:pt x="0" y="679894"/>
                  </a:lnTo>
                  <a:lnTo>
                    <a:pt x="4394" y="735126"/>
                  </a:lnTo>
                  <a:lnTo>
                    <a:pt x="13157" y="789254"/>
                  </a:lnTo>
                  <a:lnTo>
                    <a:pt x="30213" y="851242"/>
                  </a:lnTo>
                  <a:lnTo>
                    <a:pt x="50533" y="908621"/>
                  </a:lnTo>
                  <a:lnTo>
                    <a:pt x="71107" y="951103"/>
                  </a:lnTo>
                  <a:lnTo>
                    <a:pt x="93459" y="991019"/>
                  </a:lnTo>
                  <a:lnTo>
                    <a:pt x="117563" y="1028331"/>
                  </a:lnTo>
                  <a:lnTo>
                    <a:pt x="143395" y="1063040"/>
                  </a:lnTo>
                  <a:lnTo>
                    <a:pt x="179209" y="1103198"/>
                  </a:lnTo>
                  <a:lnTo>
                    <a:pt x="221564" y="1143190"/>
                  </a:lnTo>
                  <a:lnTo>
                    <a:pt x="266928" y="1179931"/>
                  </a:lnTo>
                  <a:lnTo>
                    <a:pt x="311772" y="1210335"/>
                  </a:lnTo>
                  <a:lnTo>
                    <a:pt x="353136" y="1233208"/>
                  </a:lnTo>
                  <a:lnTo>
                    <a:pt x="396760" y="1253324"/>
                  </a:lnTo>
                  <a:lnTo>
                    <a:pt x="441985" y="1270495"/>
                  </a:lnTo>
                  <a:lnTo>
                    <a:pt x="488188" y="1284478"/>
                  </a:lnTo>
                  <a:lnTo>
                    <a:pt x="534746" y="1295069"/>
                  </a:lnTo>
                  <a:lnTo>
                    <a:pt x="580999" y="1302029"/>
                  </a:lnTo>
                  <a:lnTo>
                    <a:pt x="617893" y="1303705"/>
                  </a:lnTo>
                  <a:lnTo>
                    <a:pt x="668820" y="1303401"/>
                  </a:lnTo>
                  <a:lnTo>
                    <a:pt x="719023" y="1301470"/>
                  </a:lnTo>
                  <a:lnTo>
                    <a:pt x="781875" y="1292834"/>
                  </a:lnTo>
                  <a:lnTo>
                    <a:pt x="837120" y="1279080"/>
                  </a:lnTo>
                  <a:lnTo>
                    <a:pt x="907440" y="1254226"/>
                  </a:lnTo>
                  <a:lnTo>
                    <a:pt x="950315" y="1234274"/>
                  </a:lnTo>
                  <a:lnTo>
                    <a:pt x="991450" y="1211326"/>
                  </a:lnTo>
                  <a:lnTo>
                    <a:pt x="1030693" y="1185545"/>
                  </a:lnTo>
                  <a:lnTo>
                    <a:pt x="1067904" y="1157084"/>
                  </a:lnTo>
                  <a:lnTo>
                    <a:pt x="1102944" y="1126083"/>
                  </a:lnTo>
                  <a:lnTo>
                    <a:pt x="1135672" y="1092695"/>
                  </a:lnTo>
                  <a:lnTo>
                    <a:pt x="1165961" y="1057097"/>
                  </a:lnTo>
                  <a:lnTo>
                    <a:pt x="1193660" y="1019403"/>
                  </a:lnTo>
                  <a:lnTo>
                    <a:pt x="1218628" y="979805"/>
                  </a:lnTo>
                  <a:lnTo>
                    <a:pt x="1240739" y="938415"/>
                  </a:lnTo>
                  <a:lnTo>
                    <a:pt x="1259840" y="895426"/>
                  </a:lnTo>
                  <a:lnTo>
                    <a:pt x="1275803" y="850950"/>
                  </a:lnTo>
                  <a:lnTo>
                    <a:pt x="1288478" y="805180"/>
                  </a:lnTo>
                  <a:lnTo>
                    <a:pt x="1297851" y="758151"/>
                  </a:lnTo>
                  <a:lnTo>
                    <a:pt x="1303794" y="710971"/>
                  </a:lnTo>
                  <a:lnTo>
                    <a:pt x="1306347" y="663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25388" y="500822"/>
              <a:ext cx="1252820" cy="12527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425393" y="500816"/>
              <a:ext cx="1252855" cy="1252855"/>
            </a:xfrm>
            <a:custGeom>
              <a:avLst/>
              <a:gdLst/>
              <a:ahLst/>
              <a:cxnLst/>
              <a:rect l="l" t="t" r="r" b="b"/>
              <a:pathLst>
                <a:path w="1252854" h="1252855">
                  <a:moveTo>
                    <a:pt x="998109" y="1130109"/>
                  </a:moveTo>
                  <a:lnTo>
                    <a:pt x="942547" y="1167268"/>
                  </a:lnTo>
                  <a:lnTo>
                    <a:pt x="901866" y="1189122"/>
                  </a:lnTo>
                  <a:lnTo>
                    <a:pt x="859459" y="1207995"/>
                  </a:lnTo>
                  <a:lnTo>
                    <a:pt x="815464" y="1223750"/>
                  </a:lnTo>
                  <a:lnTo>
                    <a:pt x="770021" y="1236246"/>
                  </a:lnTo>
                  <a:lnTo>
                    <a:pt x="723268" y="1245344"/>
                  </a:lnTo>
                  <a:lnTo>
                    <a:pt x="675347" y="1250905"/>
                  </a:lnTo>
                  <a:lnTo>
                    <a:pt x="626394" y="1252789"/>
                  </a:lnTo>
                  <a:lnTo>
                    <a:pt x="577442" y="1250905"/>
                  </a:lnTo>
                  <a:lnTo>
                    <a:pt x="529520" y="1245344"/>
                  </a:lnTo>
                  <a:lnTo>
                    <a:pt x="482768" y="1236246"/>
                  </a:lnTo>
                  <a:lnTo>
                    <a:pt x="437325" y="1223750"/>
                  </a:lnTo>
                  <a:lnTo>
                    <a:pt x="393330" y="1207995"/>
                  </a:lnTo>
                  <a:lnTo>
                    <a:pt x="350922" y="1189122"/>
                  </a:lnTo>
                  <a:lnTo>
                    <a:pt x="310241" y="1167268"/>
                  </a:lnTo>
                  <a:lnTo>
                    <a:pt x="271426" y="1142573"/>
                  </a:lnTo>
                  <a:lnTo>
                    <a:pt x="254679" y="1130109"/>
                  </a:lnTo>
                </a:path>
                <a:path w="1252854" h="1252855">
                  <a:moveTo>
                    <a:pt x="1066192" y="1071864"/>
                  </a:moveTo>
                  <a:lnTo>
                    <a:pt x="1052837" y="1085219"/>
                  </a:lnTo>
                  <a:lnTo>
                    <a:pt x="1018172" y="1115177"/>
                  </a:lnTo>
                  <a:lnTo>
                    <a:pt x="998109" y="1130109"/>
                  </a:lnTo>
                </a:path>
                <a:path w="1252854" h="1252855">
                  <a:moveTo>
                    <a:pt x="254679" y="1130109"/>
                  </a:moveTo>
                  <a:lnTo>
                    <a:pt x="234617" y="1115177"/>
                  </a:lnTo>
                  <a:lnTo>
                    <a:pt x="199952" y="1085219"/>
                  </a:lnTo>
                  <a:lnTo>
                    <a:pt x="186597" y="1071864"/>
                  </a:lnTo>
                </a:path>
                <a:path w="1252854" h="1252855">
                  <a:moveTo>
                    <a:pt x="1252789" y="626394"/>
                  </a:moveTo>
                  <a:lnTo>
                    <a:pt x="1250905" y="675347"/>
                  </a:lnTo>
                  <a:lnTo>
                    <a:pt x="1245344" y="723268"/>
                  </a:lnTo>
                  <a:lnTo>
                    <a:pt x="1236246" y="770021"/>
                  </a:lnTo>
                  <a:lnTo>
                    <a:pt x="1223750" y="815464"/>
                  </a:lnTo>
                  <a:lnTo>
                    <a:pt x="1207995" y="859459"/>
                  </a:lnTo>
                  <a:lnTo>
                    <a:pt x="1189122" y="901866"/>
                  </a:lnTo>
                  <a:lnTo>
                    <a:pt x="1167268" y="942547"/>
                  </a:lnTo>
                  <a:lnTo>
                    <a:pt x="1142573" y="981362"/>
                  </a:lnTo>
                  <a:lnTo>
                    <a:pt x="1115177" y="1018172"/>
                  </a:lnTo>
                  <a:lnTo>
                    <a:pt x="1085219" y="1052837"/>
                  </a:lnTo>
                  <a:lnTo>
                    <a:pt x="1066192" y="1071864"/>
                  </a:lnTo>
                </a:path>
                <a:path w="1252854" h="1252855">
                  <a:moveTo>
                    <a:pt x="186597" y="1071864"/>
                  </a:moveTo>
                  <a:lnTo>
                    <a:pt x="137612" y="1018172"/>
                  </a:lnTo>
                  <a:lnTo>
                    <a:pt x="110216" y="981362"/>
                  </a:lnTo>
                  <a:lnTo>
                    <a:pt x="85521" y="942547"/>
                  </a:lnTo>
                  <a:lnTo>
                    <a:pt x="63667" y="901866"/>
                  </a:lnTo>
                  <a:lnTo>
                    <a:pt x="44793" y="859459"/>
                  </a:lnTo>
                  <a:lnTo>
                    <a:pt x="29039" y="815464"/>
                  </a:lnTo>
                  <a:lnTo>
                    <a:pt x="16543" y="770020"/>
                  </a:lnTo>
                  <a:lnTo>
                    <a:pt x="7445" y="723268"/>
                  </a:lnTo>
                  <a:lnTo>
                    <a:pt x="1884" y="675346"/>
                  </a:lnTo>
                  <a:lnTo>
                    <a:pt x="0" y="626394"/>
                  </a:lnTo>
                  <a:lnTo>
                    <a:pt x="1884" y="577442"/>
                  </a:lnTo>
                  <a:lnTo>
                    <a:pt x="7445" y="529520"/>
                  </a:lnTo>
                  <a:lnTo>
                    <a:pt x="16543" y="482768"/>
                  </a:lnTo>
                  <a:lnTo>
                    <a:pt x="29039" y="437325"/>
                  </a:lnTo>
                  <a:lnTo>
                    <a:pt x="44793" y="393330"/>
                  </a:lnTo>
                  <a:lnTo>
                    <a:pt x="63667" y="350922"/>
                  </a:lnTo>
                  <a:lnTo>
                    <a:pt x="85521" y="310241"/>
                  </a:lnTo>
                  <a:lnTo>
                    <a:pt x="110216" y="271426"/>
                  </a:lnTo>
                  <a:lnTo>
                    <a:pt x="137612" y="234617"/>
                  </a:lnTo>
                  <a:lnTo>
                    <a:pt x="152839" y="216998"/>
                  </a:lnTo>
                </a:path>
                <a:path w="1252854" h="1252855">
                  <a:moveTo>
                    <a:pt x="1099950" y="216998"/>
                  </a:moveTo>
                  <a:lnTo>
                    <a:pt x="1142573" y="271427"/>
                  </a:lnTo>
                  <a:lnTo>
                    <a:pt x="1167268" y="310241"/>
                  </a:lnTo>
                  <a:lnTo>
                    <a:pt x="1189122" y="350922"/>
                  </a:lnTo>
                  <a:lnTo>
                    <a:pt x="1207995" y="393330"/>
                  </a:lnTo>
                  <a:lnTo>
                    <a:pt x="1223750" y="437325"/>
                  </a:lnTo>
                  <a:lnTo>
                    <a:pt x="1236246" y="482768"/>
                  </a:lnTo>
                  <a:lnTo>
                    <a:pt x="1245344" y="529520"/>
                  </a:lnTo>
                  <a:lnTo>
                    <a:pt x="1250905" y="577442"/>
                  </a:lnTo>
                  <a:lnTo>
                    <a:pt x="1252789" y="626394"/>
                  </a:lnTo>
                </a:path>
                <a:path w="1252854" h="1252855">
                  <a:moveTo>
                    <a:pt x="152839" y="216998"/>
                  </a:moveTo>
                  <a:lnTo>
                    <a:pt x="199952" y="167570"/>
                  </a:lnTo>
                  <a:lnTo>
                    <a:pt x="234617" y="137612"/>
                  </a:lnTo>
                  <a:lnTo>
                    <a:pt x="271427" y="110216"/>
                  </a:lnTo>
                  <a:lnTo>
                    <a:pt x="310241" y="85521"/>
                  </a:lnTo>
                  <a:lnTo>
                    <a:pt x="350922" y="63667"/>
                  </a:lnTo>
                  <a:lnTo>
                    <a:pt x="393330" y="44793"/>
                  </a:lnTo>
                  <a:lnTo>
                    <a:pt x="437325" y="29039"/>
                  </a:lnTo>
                  <a:lnTo>
                    <a:pt x="482768" y="16543"/>
                  </a:lnTo>
                  <a:lnTo>
                    <a:pt x="529520" y="7445"/>
                  </a:lnTo>
                  <a:lnTo>
                    <a:pt x="577442" y="1884"/>
                  </a:lnTo>
                  <a:lnTo>
                    <a:pt x="626394" y="0"/>
                  </a:lnTo>
                  <a:lnTo>
                    <a:pt x="675347" y="1884"/>
                  </a:lnTo>
                  <a:lnTo>
                    <a:pt x="723268" y="7445"/>
                  </a:lnTo>
                  <a:lnTo>
                    <a:pt x="770021" y="16543"/>
                  </a:lnTo>
                  <a:lnTo>
                    <a:pt x="815464" y="29039"/>
                  </a:lnTo>
                  <a:lnTo>
                    <a:pt x="859459" y="44793"/>
                  </a:lnTo>
                  <a:lnTo>
                    <a:pt x="901866" y="63667"/>
                  </a:lnTo>
                  <a:lnTo>
                    <a:pt x="942547" y="85521"/>
                  </a:lnTo>
                  <a:lnTo>
                    <a:pt x="981362" y="110216"/>
                  </a:lnTo>
                  <a:lnTo>
                    <a:pt x="1018172" y="137612"/>
                  </a:lnTo>
                  <a:lnTo>
                    <a:pt x="1052837" y="167570"/>
                  </a:lnTo>
                  <a:lnTo>
                    <a:pt x="1085219" y="199952"/>
                  </a:lnTo>
                  <a:lnTo>
                    <a:pt x="1099950" y="216998"/>
                  </a:lnTo>
                </a:path>
              </a:pathLst>
            </a:custGeom>
            <a:ln w="56944">
              <a:solidFill>
                <a:srgbClr val="5D6AA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448943" y="526162"/>
              <a:ext cx="1058380" cy="882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79712" y="709611"/>
              <a:ext cx="610870" cy="765810"/>
            </a:xfrm>
            <a:custGeom>
              <a:avLst/>
              <a:gdLst/>
              <a:ahLst/>
              <a:cxnLst/>
              <a:rect l="l" t="t" r="r" b="b"/>
              <a:pathLst>
                <a:path w="610870" h="765810">
                  <a:moveTo>
                    <a:pt x="0" y="0"/>
                  </a:moveTo>
                  <a:lnTo>
                    <a:pt x="0" y="572621"/>
                  </a:lnTo>
                  <a:lnTo>
                    <a:pt x="3300" y="610545"/>
                  </a:lnTo>
                  <a:lnTo>
                    <a:pt x="32247" y="679683"/>
                  </a:lnTo>
                  <a:lnTo>
                    <a:pt x="86655" y="733564"/>
                  </a:lnTo>
                  <a:lnTo>
                    <a:pt x="154374" y="762040"/>
                  </a:lnTo>
                  <a:lnTo>
                    <a:pt x="192978" y="765599"/>
                  </a:lnTo>
                  <a:lnTo>
                    <a:pt x="420762" y="765599"/>
                  </a:lnTo>
                  <a:lnTo>
                    <a:pt x="494753" y="751393"/>
                  </a:lnTo>
                  <a:lnTo>
                    <a:pt x="556799" y="708648"/>
                  </a:lnTo>
                  <a:lnTo>
                    <a:pt x="596737" y="646568"/>
                  </a:lnTo>
                  <a:lnTo>
                    <a:pt x="605405" y="616913"/>
                  </a:lnTo>
                  <a:lnTo>
                    <a:pt x="192978" y="616913"/>
                  </a:lnTo>
                  <a:lnTo>
                    <a:pt x="172712" y="614440"/>
                  </a:lnTo>
                  <a:lnTo>
                    <a:pt x="158970" y="606629"/>
                  </a:lnTo>
                  <a:lnTo>
                    <a:pt x="151158" y="592886"/>
                  </a:lnTo>
                  <a:lnTo>
                    <a:pt x="148686" y="572621"/>
                  </a:lnTo>
                  <a:lnTo>
                    <a:pt x="148686" y="202475"/>
                  </a:lnTo>
                  <a:lnTo>
                    <a:pt x="145771" y="163328"/>
                  </a:lnTo>
                  <a:lnTo>
                    <a:pt x="123335" y="92146"/>
                  </a:lnTo>
                  <a:lnTo>
                    <a:pt x="81860" y="34676"/>
                  </a:lnTo>
                  <a:lnTo>
                    <a:pt x="29659" y="4046"/>
                  </a:lnTo>
                  <a:lnTo>
                    <a:pt x="0" y="0"/>
                  </a:lnTo>
                  <a:close/>
                </a:path>
                <a:path w="610870" h="765810">
                  <a:moveTo>
                    <a:pt x="420762" y="205637"/>
                  </a:moveTo>
                  <a:lnTo>
                    <a:pt x="174005" y="205637"/>
                  </a:lnTo>
                  <a:lnTo>
                    <a:pt x="177562" y="235297"/>
                  </a:lnTo>
                  <a:lnTo>
                    <a:pt x="206031" y="287498"/>
                  </a:lnTo>
                  <a:lnTo>
                    <a:pt x="263028" y="328528"/>
                  </a:lnTo>
                  <a:lnTo>
                    <a:pt x="335494" y="350074"/>
                  </a:lnTo>
                  <a:lnTo>
                    <a:pt x="376470" y="354324"/>
                  </a:lnTo>
                  <a:lnTo>
                    <a:pt x="420762" y="354324"/>
                  </a:lnTo>
                  <a:lnTo>
                    <a:pt x="439693" y="357241"/>
                  </a:lnTo>
                  <a:lnTo>
                    <a:pt x="453584" y="365793"/>
                  </a:lnTo>
                  <a:lnTo>
                    <a:pt x="462136" y="379684"/>
                  </a:lnTo>
                  <a:lnTo>
                    <a:pt x="465053" y="398616"/>
                  </a:lnTo>
                  <a:lnTo>
                    <a:pt x="465053" y="572621"/>
                  </a:lnTo>
                  <a:lnTo>
                    <a:pt x="462136" y="592886"/>
                  </a:lnTo>
                  <a:lnTo>
                    <a:pt x="453584" y="606629"/>
                  </a:lnTo>
                  <a:lnTo>
                    <a:pt x="439693" y="614440"/>
                  </a:lnTo>
                  <a:lnTo>
                    <a:pt x="420762" y="616913"/>
                  </a:lnTo>
                  <a:lnTo>
                    <a:pt x="605405" y="616913"/>
                  </a:lnTo>
                  <a:lnTo>
                    <a:pt x="607068" y="611225"/>
                  </a:lnTo>
                  <a:lnTo>
                    <a:pt x="610578" y="572621"/>
                  </a:lnTo>
                  <a:lnTo>
                    <a:pt x="610578" y="398616"/>
                  </a:lnTo>
                  <a:lnTo>
                    <a:pt x="607068" y="360011"/>
                  </a:lnTo>
                  <a:lnTo>
                    <a:pt x="579881" y="292293"/>
                  </a:lnTo>
                  <a:lnTo>
                    <a:pt x="527088" y="237672"/>
                  </a:lnTo>
                  <a:lnTo>
                    <a:pt x="459366" y="209197"/>
                  </a:lnTo>
                  <a:lnTo>
                    <a:pt x="420762" y="205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79712" y="709612"/>
              <a:ext cx="610870" cy="765810"/>
            </a:xfrm>
            <a:custGeom>
              <a:avLst/>
              <a:gdLst/>
              <a:ahLst/>
              <a:cxnLst/>
              <a:rect l="l" t="t" r="r" b="b"/>
              <a:pathLst>
                <a:path w="610870" h="765810">
                  <a:moveTo>
                    <a:pt x="0" y="0"/>
                  </a:moveTo>
                  <a:lnTo>
                    <a:pt x="0" y="572620"/>
                  </a:lnTo>
                  <a:lnTo>
                    <a:pt x="3300" y="610544"/>
                  </a:lnTo>
                  <a:lnTo>
                    <a:pt x="32247" y="679681"/>
                  </a:lnTo>
                  <a:lnTo>
                    <a:pt x="86655" y="733563"/>
                  </a:lnTo>
                  <a:lnTo>
                    <a:pt x="154374" y="762039"/>
                  </a:lnTo>
                  <a:lnTo>
                    <a:pt x="192978" y="765598"/>
                  </a:lnTo>
                  <a:lnTo>
                    <a:pt x="420762" y="765598"/>
                  </a:lnTo>
                  <a:lnTo>
                    <a:pt x="494753" y="751392"/>
                  </a:lnTo>
                  <a:lnTo>
                    <a:pt x="556799" y="708647"/>
                  </a:lnTo>
                  <a:lnTo>
                    <a:pt x="596737" y="646566"/>
                  </a:lnTo>
                  <a:lnTo>
                    <a:pt x="605405" y="616912"/>
                  </a:lnTo>
                  <a:lnTo>
                    <a:pt x="192978" y="616912"/>
                  </a:lnTo>
                  <a:lnTo>
                    <a:pt x="172712" y="614439"/>
                  </a:lnTo>
                  <a:lnTo>
                    <a:pt x="158970" y="606628"/>
                  </a:lnTo>
                  <a:lnTo>
                    <a:pt x="151158" y="592885"/>
                  </a:lnTo>
                  <a:lnTo>
                    <a:pt x="148686" y="572620"/>
                  </a:lnTo>
                  <a:lnTo>
                    <a:pt x="148686" y="202474"/>
                  </a:lnTo>
                  <a:lnTo>
                    <a:pt x="145771" y="163327"/>
                  </a:lnTo>
                  <a:lnTo>
                    <a:pt x="123335" y="92145"/>
                  </a:lnTo>
                  <a:lnTo>
                    <a:pt x="81860" y="34675"/>
                  </a:lnTo>
                  <a:lnTo>
                    <a:pt x="29659" y="4044"/>
                  </a:lnTo>
                  <a:lnTo>
                    <a:pt x="0" y="0"/>
                  </a:lnTo>
                  <a:close/>
                </a:path>
                <a:path w="610870" h="765810">
                  <a:moveTo>
                    <a:pt x="420762" y="205636"/>
                  </a:moveTo>
                  <a:lnTo>
                    <a:pt x="174005" y="205636"/>
                  </a:lnTo>
                  <a:lnTo>
                    <a:pt x="177562" y="235296"/>
                  </a:lnTo>
                  <a:lnTo>
                    <a:pt x="206031" y="287497"/>
                  </a:lnTo>
                  <a:lnTo>
                    <a:pt x="263028" y="328527"/>
                  </a:lnTo>
                  <a:lnTo>
                    <a:pt x="335494" y="350073"/>
                  </a:lnTo>
                  <a:lnTo>
                    <a:pt x="376470" y="354323"/>
                  </a:lnTo>
                  <a:lnTo>
                    <a:pt x="420762" y="354323"/>
                  </a:lnTo>
                  <a:lnTo>
                    <a:pt x="439693" y="357240"/>
                  </a:lnTo>
                  <a:lnTo>
                    <a:pt x="453584" y="365792"/>
                  </a:lnTo>
                  <a:lnTo>
                    <a:pt x="462136" y="379683"/>
                  </a:lnTo>
                  <a:lnTo>
                    <a:pt x="465053" y="398615"/>
                  </a:lnTo>
                  <a:lnTo>
                    <a:pt x="465053" y="572620"/>
                  </a:lnTo>
                  <a:lnTo>
                    <a:pt x="462136" y="592885"/>
                  </a:lnTo>
                  <a:lnTo>
                    <a:pt x="453584" y="606628"/>
                  </a:lnTo>
                  <a:lnTo>
                    <a:pt x="439693" y="614439"/>
                  </a:lnTo>
                  <a:lnTo>
                    <a:pt x="420762" y="616912"/>
                  </a:lnTo>
                  <a:lnTo>
                    <a:pt x="605405" y="616912"/>
                  </a:lnTo>
                  <a:lnTo>
                    <a:pt x="607068" y="611224"/>
                  </a:lnTo>
                  <a:lnTo>
                    <a:pt x="610578" y="572620"/>
                  </a:lnTo>
                  <a:lnTo>
                    <a:pt x="610578" y="398615"/>
                  </a:lnTo>
                  <a:lnTo>
                    <a:pt x="607068" y="360010"/>
                  </a:lnTo>
                  <a:lnTo>
                    <a:pt x="579881" y="292292"/>
                  </a:lnTo>
                  <a:lnTo>
                    <a:pt x="527088" y="237671"/>
                  </a:lnTo>
                  <a:lnTo>
                    <a:pt x="459366" y="209196"/>
                  </a:lnTo>
                  <a:lnTo>
                    <a:pt x="420762" y="205636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70225" y="719140"/>
              <a:ext cx="610870" cy="762635"/>
            </a:xfrm>
            <a:custGeom>
              <a:avLst/>
              <a:gdLst/>
              <a:ahLst/>
              <a:cxnLst/>
              <a:rect l="l" t="t" r="r" b="b"/>
              <a:pathLst>
                <a:path w="610870" h="762635">
                  <a:moveTo>
                    <a:pt x="0" y="0"/>
                  </a:moveTo>
                  <a:lnTo>
                    <a:pt x="0" y="572579"/>
                  </a:lnTo>
                  <a:lnTo>
                    <a:pt x="2619" y="610228"/>
                  </a:lnTo>
                  <a:lnTo>
                    <a:pt x="29944" y="679349"/>
                  </a:lnTo>
                  <a:lnTo>
                    <a:pt x="83933" y="731699"/>
                  </a:lnTo>
                  <a:lnTo>
                    <a:pt x="152545" y="758885"/>
                  </a:lnTo>
                  <a:lnTo>
                    <a:pt x="189816" y="762395"/>
                  </a:lnTo>
                  <a:lnTo>
                    <a:pt x="417589" y="762395"/>
                  </a:lnTo>
                  <a:lnTo>
                    <a:pt x="491203" y="749649"/>
                  </a:lnTo>
                  <a:lnTo>
                    <a:pt x="553627" y="708617"/>
                  </a:lnTo>
                  <a:lnTo>
                    <a:pt x="578543" y="678906"/>
                  </a:lnTo>
                  <a:lnTo>
                    <a:pt x="607018" y="611183"/>
                  </a:lnTo>
                  <a:lnTo>
                    <a:pt x="610578" y="572579"/>
                  </a:lnTo>
                  <a:lnTo>
                    <a:pt x="610578" y="395422"/>
                  </a:lnTo>
                  <a:lnTo>
                    <a:pt x="596340" y="322652"/>
                  </a:lnTo>
                  <a:lnTo>
                    <a:pt x="553627" y="259384"/>
                  </a:lnTo>
                  <a:lnTo>
                    <a:pt x="491545" y="219443"/>
                  </a:lnTo>
                  <a:lnTo>
                    <a:pt x="417589" y="205606"/>
                  </a:lnTo>
                  <a:lnTo>
                    <a:pt x="170832" y="205606"/>
                  </a:lnTo>
                  <a:lnTo>
                    <a:pt x="185465" y="260965"/>
                  </a:lnTo>
                  <a:lnTo>
                    <a:pt x="230945" y="306838"/>
                  </a:lnTo>
                  <a:lnTo>
                    <a:pt x="295004" y="339661"/>
                  </a:lnTo>
                  <a:lnTo>
                    <a:pt x="332375" y="348213"/>
                  </a:lnTo>
                  <a:lnTo>
                    <a:pt x="373308" y="351130"/>
                  </a:lnTo>
                  <a:lnTo>
                    <a:pt x="417589" y="351130"/>
                  </a:lnTo>
                  <a:lnTo>
                    <a:pt x="437859" y="355380"/>
                  </a:lnTo>
                  <a:lnTo>
                    <a:pt x="451601" y="363782"/>
                  </a:lnTo>
                  <a:lnTo>
                    <a:pt x="459410" y="376931"/>
                  </a:lnTo>
                  <a:lnTo>
                    <a:pt x="461881" y="395422"/>
                  </a:lnTo>
                  <a:lnTo>
                    <a:pt x="461881" y="572579"/>
                  </a:lnTo>
                  <a:lnTo>
                    <a:pt x="459410" y="591510"/>
                  </a:lnTo>
                  <a:lnTo>
                    <a:pt x="451601" y="605401"/>
                  </a:lnTo>
                  <a:lnTo>
                    <a:pt x="437859" y="613954"/>
                  </a:lnTo>
                  <a:lnTo>
                    <a:pt x="417589" y="616871"/>
                  </a:lnTo>
                  <a:lnTo>
                    <a:pt x="189816" y="616871"/>
                  </a:lnTo>
                  <a:lnTo>
                    <a:pt x="170884" y="613954"/>
                  </a:lnTo>
                  <a:lnTo>
                    <a:pt x="156993" y="605401"/>
                  </a:lnTo>
                  <a:lnTo>
                    <a:pt x="148441" y="591510"/>
                  </a:lnTo>
                  <a:lnTo>
                    <a:pt x="145524" y="572579"/>
                  </a:lnTo>
                  <a:lnTo>
                    <a:pt x="145524" y="202433"/>
                  </a:lnTo>
                  <a:lnTo>
                    <a:pt x="143101" y="161010"/>
                  </a:lnTo>
                  <a:lnTo>
                    <a:pt x="135635" y="122546"/>
                  </a:lnTo>
                  <a:lnTo>
                    <a:pt x="104394" y="56856"/>
                  </a:lnTo>
                  <a:lnTo>
                    <a:pt x="56944" y="14214"/>
                  </a:lnTo>
                  <a:lnTo>
                    <a:pt x="29659" y="3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061137" y="5226180"/>
            <a:ext cx="2360930" cy="823594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50" spc="75" b="1">
                <a:solidFill>
                  <a:srgbClr val="23242B"/>
                </a:solidFill>
                <a:latin typeface="Liberation Sans"/>
                <a:cs typeface="Liberation Sans"/>
              </a:rPr>
              <a:t>WEBCAMS</a:t>
            </a:r>
            <a:endParaRPr sz="1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40">
                <a:solidFill>
                  <a:srgbClr val="504E4E"/>
                </a:solidFill>
                <a:latin typeface="Liberation Sans"/>
                <a:cs typeface="Liberation Sans"/>
              </a:rPr>
              <a:t>Hold </a:t>
            </a: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visual</a:t>
            </a:r>
            <a:r>
              <a:rPr dirty="0" sz="1800" spc="135">
                <a:solidFill>
                  <a:srgbClr val="504E4E"/>
                </a:solidFill>
                <a:latin typeface="Liberation Sans"/>
                <a:cs typeface="Liberation Sans"/>
              </a:rPr>
              <a:t> </a:t>
            </a:r>
            <a:r>
              <a:rPr dirty="0" sz="1800" spc="55">
                <a:solidFill>
                  <a:srgbClr val="504E4E"/>
                </a:solidFill>
                <a:latin typeface="Liberation Sans"/>
                <a:cs typeface="Liberation Sans"/>
              </a:rPr>
              <a:t>meetings.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47588" y="5226180"/>
            <a:ext cx="2712720" cy="114871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50" spc="75" b="1">
                <a:solidFill>
                  <a:srgbClr val="23242B"/>
                </a:solidFill>
                <a:latin typeface="Liberation Sans"/>
                <a:cs typeface="Liberation Sans"/>
              </a:rPr>
              <a:t>AUDIO</a:t>
            </a:r>
            <a:endParaRPr sz="1650">
              <a:latin typeface="Liberation Sans"/>
              <a:cs typeface="Liberation Sans"/>
            </a:endParaRPr>
          </a:p>
          <a:p>
            <a:pPr marL="12700" marR="5080">
              <a:lnSpc>
                <a:spcPct val="118500"/>
              </a:lnSpc>
              <a:spcBef>
                <a:spcPts val="730"/>
              </a:spcBef>
            </a:pPr>
            <a:r>
              <a:rPr dirty="0" sz="1800" spc="50">
                <a:solidFill>
                  <a:srgbClr val="504E4E"/>
                </a:solidFill>
                <a:latin typeface="Liberation Sans"/>
                <a:cs typeface="Liberation Sans"/>
              </a:rPr>
              <a:t>Communicate </a:t>
            </a: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using </a:t>
            </a:r>
            <a:r>
              <a:rPr dirty="0" sz="1800" spc="55">
                <a:solidFill>
                  <a:srgbClr val="504E4E"/>
                </a:solidFill>
                <a:latin typeface="Liberation Sans"/>
                <a:cs typeface="Liberation Sans"/>
              </a:rPr>
              <a:t>high  </a:t>
            </a: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quality</a:t>
            </a:r>
            <a:r>
              <a:rPr dirty="0" sz="1800" spc="105">
                <a:solidFill>
                  <a:srgbClr val="504E4E"/>
                </a:solidFill>
                <a:latin typeface="Liberation Sans"/>
                <a:cs typeface="Liberation Sans"/>
              </a:rPr>
              <a:t> </a:t>
            </a:r>
            <a:r>
              <a:rPr dirty="0" sz="1800" spc="55">
                <a:solidFill>
                  <a:srgbClr val="504E4E"/>
                </a:solidFill>
                <a:latin typeface="Liberation Sans"/>
                <a:cs typeface="Liberation Sans"/>
              </a:rPr>
              <a:t>audio.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61137" y="7048113"/>
            <a:ext cx="1910080" cy="823594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50" spc="75" b="1">
                <a:solidFill>
                  <a:srgbClr val="23242B"/>
                </a:solidFill>
                <a:latin typeface="Liberation Sans"/>
                <a:cs typeface="Liberation Sans"/>
              </a:rPr>
              <a:t>EMOJIS</a:t>
            </a:r>
            <a:endParaRPr sz="1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50">
                <a:solidFill>
                  <a:srgbClr val="504E4E"/>
                </a:solidFill>
                <a:latin typeface="Liberation Sans"/>
                <a:cs typeface="Liberation Sans"/>
              </a:rPr>
              <a:t>Express</a:t>
            </a:r>
            <a:r>
              <a:rPr dirty="0" sz="1800" spc="35">
                <a:solidFill>
                  <a:srgbClr val="504E4E"/>
                </a:solidFill>
                <a:latin typeface="Liberation Sans"/>
                <a:cs typeface="Liberation Sans"/>
              </a:rPr>
              <a:t> </a:t>
            </a:r>
            <a:r>
              <a:rPr dirty="0" sz="1800" spc="55">
                <a:solidFill>
                  <a:srgbClr val="504E4E"/>
                </a:solidFill>
                <a:latin typeface="Liberation Sans"/>
                <a:cs typeface="Liberation Sans"/>
              </a:rPr>
              <a:t>yourself.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5826" y="7048113"/>
            <a:ext cx="2649220" cy="823594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50" spc="75" b="1">
                <a:solidFill>
                  <a:srgbClr val="23242B"/>
                </a:solidFill>
                <a:latin typeface="Liberation Sans"/>
                <a:cs typeface="Liberation Sans"/>
              </a:rPr>
              <a:t>POLLING</a:t>
            </a:r>
            <a:endParaRPr sz="1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40">
                <a:solidFill>
                  <a:srgbClr val="504E4E"/>
                </a:solidFill>
                <a:latin typeface="Liberation Sans"/>
                <a:cs typeface="Liberation Sans"/>
              </a:rPr>
              <a:t>Poll your </a:t>
            </a: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users</a:t>
            </a:r>
            <a:r>
              <a:rPr dirty="0" sz="1800" spc="204">
                <a:solidFill>
                  <a:srgbClr val="504E4E"/>
                </a:solidFill>
                <a:latin typeface="Liberation Sans"/>
                <a:cs typeface="Liberation Sans"/>
              </a:rPr>
              <a:t> </a:t>
            </a:r>
            <a:r>
              <a:rPr dirty="0" sz="1800" spc="55">
                <a:solidFill>
                  <a:srgbClr val="504E4E"/>
                </a:solidFill>
                <a:latin typeface="Liberation Sans"/>
                <a:cs typeface="Liberation Sans"/>
              </a:rPr>
              <a:t>anytime.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47588" y="7048113"/>
            <a:ext cx="2096135" cy="823594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50" spc="65" b="1">
                <a:solidFill>
                  <a:srgbClr val="23242B"/>
                </a:solidFill>
                <a:latin typeface="Liberation Sans"/>
                <a:cs typeface="Liberation Sans"/>
              </a:rPr>
              <a:t>SCREEN</a:t>
            </a:r>
            <a:r>
              <a:rPr dirty="0" sz="1650" spc="95" b="1">
                <a:solidFill>
                  <a:srgbClr val="23242B"/>
                </a:solidFill>
                <a:latin typeface="Liberation Sans"/>
                <a:cs typeface="Liberation Sans"/>
              </a:rPr>
              <a:t> </a:t>
            </a:r>
            <a:r>
              <a:rPr dirty="0" sz="1650" spc="75" b="1">
                <a:solidFill>
                  <a:srgbClr val="23242B"/>
                </a:solidFill>
                <a:latin typeface="Liberation Sans"/>
                <a:cs typeface="Liberation Sans"/>
              </a:rPr>
              <a:t>SHARING</a:t>
            </a:r>
            <a:endParaRPr sz="1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Share </a:t>
            </a:r>
            <a:r>
              <a:rPr dirty="0" sz="1800" spc="40">
                <a:solidFill>
                  <a:srgbClr val="504E4E"/>
                </a:solidFill>
                <a:latin typeface="Liberation Sans"/>
                <a:cs typeface="Liberation Sans"/>
              </a:rPr>
              <a:t>your</a:t>
            </a:r>
            <a:r>
              <a:rPr dirty="0" sz="1800" spc="110">
                <a:solidFill>
                  <a:srgbClr val="504E4E"/>
                </a:solidFill>
                <a:latin typeface="Liberation Sans"/>
                <a:cs typeface="Liberation Sans"/>
              </a:rPr>
              <a:t> </a:t>
            </a:r>
            <a:r>
              <a:rPr dirty="0" sz="1800" spc="55">
                <a:solidFill>
                  <a:srgbClr val="504E4E"/>
                </a:solidFill>
                <a:latin typeface="Liberation Sans"/>
                <a:cs typeface="Liberation Sans"/>
              </a:rPr>
              <a:t>screen.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31233" y="7048113"/>
            <a:ext cx="3022600" cy="823594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50" spc="55" b="1">
                <a:solidFill>
                  <a:srgbClr val="23242B"/>
                </a:solidFill>
                <a:latin typeface="Liberation Sans"/>
                <a:cs typeface="Liberation Sans"/>
              </a:rPr>
              <a:t>MULTI-USER</a:t>
            </a:r>
            <a:r>
              <a:rPr dirty="0" sz="1650" spc="150" b="1">
                <a:solidFill>
                  <a:srgbClr val="23242B"/>
                </a:solidFill>
                <a:latin typeface="Liberation Sans"/>
                <a:cs typeface="Liberation Sans"/>
              </a:rPr>
              <a:t> </a:t>
            </a:r>
            <a:r>
              <a:rPr dirty="0" sz="1650" spc="75" b="1">
                <a:solidFill>
                  <a:srgbClr val="23242B"/>
                </a:solidFill>
                <a:latin typeface="Liberation Sans"/>
                <a:cs typeface="Liberation Sans"/>
              </a:rPr>
              <a:t>WHITEBOARD</a:t>
            </a:r>
            <a:endParaRPr sz="1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Draw</a:t>
            </a:r>
            <a:r>
              <a:rPr dirty="0" sz="1800" spc="105">
                <a:solidFill>
                  <a:srgbClr val="504E4E"/>
                </a:solidFill>
                <a:latin typeface="Liberation Sans"/>
                <a:cs typeface="Liberation Sans"/>
              </a:rPr>
              <a:t> </a:t>
            </a:r>
            <a:r>
              <a:rPr dirty="0" sz="1800" spc="40">
                <a:solidFill>
                  <a:srgbClr val="504E4E"/>
                </a:solidFill>
                <a:latin typeface="Liberation Sans"/>
                <a:cs typeface="Liberation Sans"/>
              </a:rPr>
              <a:t>together.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2327" y="10025316"/>
            <a:ext cx="851979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5">
                <a:solidFill>
                  <a:srgbClr val="5E5E5E"/>
                </a:solidFill>
                <a:latin typeface="Liberation Sans"/>
                <a:cs typeface="Liberation Sans"/>
              </a:rPr>
              <a:t>For more information visit </a:t>
            </a:r>
            <a:r>
              <a:rPr dirty="0" sz="3300" spc="-5">
                <a:solidFill>
                  <a:srgbClr val="525252"/>
                </a:solidFill>
                <a:latin typeface="Liberation Sans"/>
                <a:cs typeface="Liberation Sans"/>
              </a:rPr>
              <a:t>bigbluebutton.org</a:t>
            </a:r>
            <a:r>
              <a:rPr dirty="0" sz="3300" spc="30">
                <a:solidFill>
                  <a:srgbClr val="525252"/>
                </a:solidFill>
                <a:latin typeface="Liberation Sans"/>
                <a:cs typeface="Liberation Sans"/>
              </a:rPr>
              <a:t> </a:t>
            </a:r>
            <a:r>
              <a:rPr dirty="0" sz="2600" spc="180">
                <a:solidFill>
                  <a:srgbClr val="5E5E5E"/>
                </a:solidFill>
                <a:latin typeface="DejaVu Sans"/>
                <a:cs typeface="DejaVu Sans"/>
              </a:rPr>
              <a:t>➔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7968" y="5528272"/>
            <a:ext cx="40259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2145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3278" y="5528272"/>
            <a:ext cx="40259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920">
                <a:solidFill>
                  <a:srgbClr val="FFFFFF"/>
                </a:solidFill>
                <a:latin typeface="Arial"/>
                <a:cs typeface="Arial"/>
              </a:rPr>
              <a:t>"</a:t>
            </a:r>
            <a:endParaRPr sz="2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07968" y="7350206"/>
            <a:ext cx="40259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325">
                <a:solidFill>
                  <a:srgbClr val="FFFFFF"/>
                </a:solidFill>
                <a:latin typeface="Arial"/>
                <a:cs typeface="Arial"/>
              </a:rPr>
              <a:t>#</a:t>
            </a:r>
            <a:endParaRPr sz="2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22590" y="7284952"/>
            <a:ext cx="49720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165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 sz="3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69709" y="5528272"/>
            <a:ext cx="40259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345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2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62337" y="7339777"/>
            <a:ext cx="423545" cy="502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1065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135748" y="5389503"/>
            <a:ext cx="838200" cy="2404745"/>
            <a:chOff x="14135748" y="5389503"/>
            <a:chExt cx="838200" cy="2404745"/>
          </a:xfrm>
        </p:grpSpPr>
        <p:sp>
          <p:nvSpPr>
            <p:cNvPr id="32" name="object 32"/>
            <p:cNvSpPr/>
            <p:nvPr/>
          </p:nvSpPr>
          <p:spPr>
            <a:xfrm>
              <a:off x="14366055" y="7466808"/>
              <a:ext cx="377825" cy="3270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135748" y="5389503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8783" y="0"/>
                  </a:moveTo>
                  <a:lnTo>
                    <a:pt x="372927" y="2503"/>
                  </a:lnTo>
                  <a:lnTo>
                    <a:pt x="327515" y="10014"/>
                  </a:lnTo>
                  <a:lnTo>
                    <a:pt x="282992" y="22532"/>
                  </a:lnTo>
                  <a:lnTo>
                    <a:pt x="239801" y="40056"/>
                  </a:lnTo>
                  <a:lnTo>
                    <a:pt x="198387" y="62588"/>
                  </a:lnTo>
                  <a:lnTo>
                    <a:pt x="159194" y="90128"/>
                  </a:lnTo>
                  <a:lnTo>
                    <a:pt x="122666" y="122674"/>
                  </a:lnTo>
                  <a:lnTo>
                    <a:pt x="90122" y="159205"/>
                  </a:lnTo>
                  <a:lnTo>
                    <a:pt x="62584" y="198403"/>
                  </a:lnTo>
                  <a:lnTo>
                    <a:pt x="40054" y="239823"/>
                  </a:lnTo>
                  <a:lnTo>
                    <a:pt x="22530" y="283021"/>
                  </a:lnTo>
                  <a:lnTo>
                    <a:pt x="10013" y="327553"/>
                  </a:lnTo>
                  <a:lnTo>
                    <a:pt x="2503" y="372973"/>
                  </a:lnTo>
                  <a:lnTo>
                    <a:pt x="0" y="418838"/>
                  </a:lnTo>
                  <a:lnTo>
                    <a:pt x="2503" y="464702"/>
                  </a:lnTo>
                  <a:lnTo>
                    <a:pt x="10013" y="510122"/>
                  </a:lnTo>
                  <a:lnTo>
                    <a:pt x="22530" y="554654"/>
                  </a:lnTo>
                  <a:lnTo>
                    <a:pt x="40054" y="597852"/>
                  </a:lnTo>
                  <a:lnTo>
                    <a:pt x="62584" y="639272"/>
                  </a:lnTo>
                  <a:lnTo>
                    <a:pt x="90122" y="678470"/>
                  </a:lnTo>
                  <a:lnTo>
                    <a:pt x="122666" y="715001"/>
                  </a:lnTo>
                  <a:lnTo>
                    <a:pt x="159194" y="747548"/>
                  </a:lnTo>
                  <a:lnTo>
                    <a:pt x="198387" y="775087"/>
                  </a:lnTo>
                  <a:lnTo>
                    <a:pt x="239801" y="797619"/>
                  </a:lnTo>
                  <a:lnTo>
                    <a:pt x="282992" y="815144"/>
                  </a:lnTo>
                  <a:lnTo>
                    <a:pt x="327515" y="827661"/>
                  </a:lnTo>
                  <a:lnTo>
                    <a:pt x="372927" y="835172"/>
                  </a:lnTo>
                  <a:lnTo>
                    <a:pt x="418783" y="837676"/>
                  </a:lnTo>
                  <a:lnTo>
                    <a:pt x="464638" y="835172"/>
                  </a:lnTo>
                  <a:lnTo>
                    <a:pt x="510050" y="827661"/>
                  </a:lnTo>
                  <a:lnTo>
                    <a:pt x="554573" y="815144"/>
                  </a:lnTo>
                  <a:lnTo>
                    <a:pt x="597764" y="797619"/>
                  </a:lnTo>
                  <a:lnTo>
                    <a:pt x="639178" y="775087"/>
                  </a:lnTo>
                  <a:lnTo>
                    <a:pt x="678371" y="747548"/>
                  </a:lnTo>
                  <a:lnTo>
                    <a:pt x="714899" y="715001"/>
                  </a:lnTo>
                  <a:lnTo>
                    <a:pt x="747464" y="678470"/>
                  </a:lnTo>
                  <a:lnTo>
                    <a:pt x="775019" y="639272"/>
                  </a:lnTo>
                  <a:lnTo>
                    <a:pt x="797564" y="597852"/>
                  </a:lnTo>
                  <a:lnTo>
                    <a:pt x="815099" y="554654"/>
                  </a:lnTo>
                  <a:lnTo>
                    <a:pt x="827624" y="510122"/>
                  </a:lnTo>
                  <a:lnTo>
                    <a:pt x="835139" y="464702"/>
                  </a:lnTo>
                  <a:lnTo>
                    <a:pt x="837644" y="418838"/>
                  </a:lnTo>
                  <a:lnTo>
                    <a:pt x="835139" y="372973"/>
                  </a:lnTo>
                  <a:lnTo>
                    <a:pt x="827624" y="327553"/>
                  </a:lnTo>
                  <a:lnTo>
                    <a:pt x="815099" y="283021"/>
                  </a:lnTo>
                  <a:lnTo>
                    <a:pt x="797564" y="239823"/>
                  </a:lnTo>
                  <a:lnTo>
                    <a:pt x="775019" y="198403"/>
                  </a:lnTo>
                  <a:lnTo>
                    <a:pt x="747464" y="159205"/>
                  </a:lnTo>
                  <a:lnTo>
                    <a:pt x="714899" y="122674"/>
                  </a:lnTo>
                  <a:lnTo>
                    <a:pt x="678371" y="90128"/>
                  </a:lnTo>
                  <a:lnTo>
                    <a:pt x="639178" y="62588"/>
                  </a:lnTo>
                  <a:lnTo>
                    <a:pt x="597764" y="40056"/>
                  </a:lnTo>
                  <a:lnTo>
                    <a:pt x="554573" y="22532"/>
                  </a:lnTo>
                  <a:lnTo>
                    <a:pt x="510050" y="10014"/>
                  </a:lnTo>
                  <a:lnTo>
                    <a:pt x="464638" y="2503"/>
                  </a:lnTo>
                  <a:lnTo>
                    <a:pt x="418783" y="0"/>
                  </a:lnTo>
                  <a:close/>
                </a:path>
              </a:pathLst>
            </a:custGeom>
            <a:solidFill>
              <a:srgbClr val="0D6F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5231233" y="5227279"/>
            <a:ext cx="2628900" cy="114871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50" spc="65" b="1">
                <a:solidFill>
                  <a:srgbClr val="23242B"/>
                </a:solidFill>
                <a:latin typeface="Liberation Sans"/>
                <a:cs typeface="Liberation Sans"/>
              </a:rPr>
              <a:t>BREAKOUT</a:t>
            </a:r>
            <a:r>
              <a:rPr dirty="0" sz="1650" spc="155" b="1">
                <a:solidFill>
                  <a:srgbClr val="23242B"/>
                </a:solidFill>
                <a:latin typeface="Liberation Sans"/>
                <a:cs typeface="Liberation Sans"/>
              </a:rPr>
              <a:t> </a:t>
            </a:r>
            <a:r>
              <a:rPr dirty="0" sz="1650" spc="75" b="1">
                <a:solidFill>
                  <a:srgbClr val="23242B"/>
                </a:solidFill>
                <a:latin typeface="Liberation Sans"/>
                <a:cs typeface="Liberation Sans"/>
              </a:rPr>
              <a:t>ROOMS</a:t>
            </a:r>
            <a:endParaRPr sz="1650">
              <a:latin typeface="Liberation Sans"/>
              <a:cs typeface="Liberation Sans"/>
            </a:endParaRPr>
          </a:p>
          <a:p>
            <a:pPr marL="12700" marR="5080">
              <a:lnSpc>
                <a:spcPct val="118500"/>
              </a:lnSpc>
              <a:spcBef>
                <a:spcPts val="730"/>
              </a:spcBef>
            </a:pP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Form teams </a:t>
            </a:r>
            <a:r>
              <a:rPr dirty="0" sz="1800" spc="30">
                <a:solidFill>
                  <a:srgbClr val="504E4E"/>
                </a:solidFill>
                <a:latin typeface="Liberation Sans"/>
                <a:cs typeface="Liberation Sans"/>
              </a:rPr>
              <a:t>of </a:t>
            </a: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users </a:t>
            </a:r>
            <a:r>
              <a:rPr dirty="0" sz="1800" spc="55">
                <a:solidFill>
                  <a:srgbClr val="504E4E"/>
                </a:solidFill>
                <a:latin typeface="Liberation Sans"/>
                <a:cs typeface="Liberation Sans"/>
              </a:rPr>
              <a:t>for  </a:t>
            </a:r>
            <a:r>
              <a:rPr dirty="0" sz="1800" spc="45">
                <a:solidFill>
                  <a:srgbClr val="504E4E"/>
                </a:solidFill>
                <a:latin typeface="Liberation Sans"/>
                <a:cs typeface="Liberation Sans"/>
              </a:rPr>
              <a:t>group</a:t>
            </a:r>
            <a:r>
              <a:rPr dirty="0" sz="1800" spc="105">
                <a:solidFill>
                  <a:srgbClr val="504E4E"/>
                </a:solidFill>
                <a:latin typeface="Liberation Sans"/>
                <a:cs typeface="Liberation Sans"/>
              </a:rPr>
              <a:t> </a:t>
            </a:r>
            <a:r>
              <a:rPr dirty="0" sz="1800" spc="55">
                <a:solidFill>
                  <a:srgbClr val="504E4E"/>
                </a:solidFill>
                <a:latin typeface="Liberation Sans"/>
                <a:cs typeface="Liberation Sans"/>
              </a:rPr>
              <a:t>work.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353354" y="5529372"/>
            <a:ext cx="40259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985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395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71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403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336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2685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2014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51332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30651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09979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8929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68626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47945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7263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06592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85910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65239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4455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23886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03204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2523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82523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61852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61852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41169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1169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20498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20498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9817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099817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479135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479135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58464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858464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237782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237782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17111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17111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996471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996471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375726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375726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55087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755087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134446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134446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513702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513702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893062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272422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65167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03103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410294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789653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169015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548269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927630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306990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686246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7065606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444966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824222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203581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58283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96219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34155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20100163" y="0"/>
                </a:lnTo>
                <a:lnTo>
                  <a:pt x="20100163" y="3924"/>
                </a:lnTo>
                <a:lnTo>
                  <a:pt x="20100163" y="373024"/>
                </a:lnTo>
                <a:lnTo>
                  <a:pt x="20100163" y="11304626"/>
                </a:lnTo>
                <a:lnTo>
                  <a:pt x="19728663" y="11304626"/>
                </a:lnTo>
                <a:lnTo>
                  <a:pt x="19728663" y="10935526"/>
                </a:lnTo>
                <a:lnTo>
                  <a:pt x="20100163" y="10935526"/>
                </a:lnTo>
                <a:lnTo>
                  <a:pt x="20100163" y="10927677"/>
                </a:lnTo>
                <a:lnTo>
                  <a:pt x="19728663" y="10927677"/>
                </a:lnTo>
                <a:lnTo>
                  <a:pt x="19728663" y="10558577"/>
                </a:lnTo>
                <a:lnTo>
                  <a:pt x="20100163" y="10558577"/>
                </a:lnTo>
                <a:lnTo>
                  <a:pt x="20100163" y="10550728"/>
                </a:lnTo>
                <a:lnTo>
                  <a:pt x="19728663" y="10550728"/>
                </a:lnTo>
                <a:lnTo>
                  <a:pt x="19728663" y="10181628"/>
                </a:lnTo>
                <a:lnTo>
                  <a:pt x="20100163" y="10181628"/>
                </a:lnTo>
                <a:lnTo>
                  <a:pt x="20100163" y="10173779"/>
                </a:lnTo>
                <a:lnTo>
                  <a:pt x="19728663" y="10173779"/>
                </a:lnTo>
                <a:lnTo>
                  <a:pt x="19728663" y="9804679"/>
                </a:lnTo>
                <a:lnTo>
                  <a:pt x="20100163" y="9804679"/>
                </a:lnTo>
                <a:lnTo>
                  <a:pt x="20100163" y="9796818"/>
                </a:lnTo>
                <a:lnTo>
                  <a:pt x="19728663" y="9796818"/>
                </a:lnTo>
                <a:lnTo>
                  <a:pt x="19728663" y="9427718"/>
                </a:lnTo>
                <a:lnTo>
                  <a:pt x="20100163" y="9427718"/>
                </a:lnTo>
                <a:lnTo>
                  <a:pt x="20100163" y="9419869"/>
                </a:lnTo>
                <a:lnTo>
                  <a:pt x="19728663" y="9419869"/>
                </a:lnTo>
                <a:lnTo>
                  <a:pt x="19728663" y="9050769"/>
                </a:lnTo>
                <a:lnTo>
                  <a:pt x="20100163" y="9050769"/>
                </a:lnTo>
                <a:lnTo>
                  <a:pt x="20100163" y="9042921"/>
                </a:lnTo>
                <a:lnTo>
                  <a:pt x="19728663" y="9042921"/>
                </a:lnTo>
                <a:lnTo>
                  <a:pt x="19728663" y="8673821"/>
                </a:lnTo>
                <a:lnTo>
                  <a:pt x="20100163" y="8673821"/>
                </a:lnTo>
                <a:lnTo>
                  <a:pt x="20100163" y="8665972"/>
                </a:lnTo>
                <a:lnTo>
                  <a:pt x="19728663" y="8665972"/>
                </a:lnTo>
                <a:lnTo>
                  <a:pt x="19728663" y="8296872"/>
                </a:lnTo>
                <a:lnTo>
                  <a:pt x="20100163" y="8296872"/>
                </a:lnTo>
                <a:lnTo>
                  <a:pt x="20100163" y="8289010"/>
                </a:lnTo>
                <a:lnTo>
                  <a:pt x="19728663" y="8289010"/>
                </a:lnTo>
                <a:lnTo>
                  <a:pt x="19728663" y="7919910"/>
                </a:lnTo>
                <a:lnTo>
                  <a:pt x="20100163" y="7919910"/>
                </a:lnTo>
                <a:lnTo>
                  <a:pt x="20100163" y="7912062"/>
                </a:lnTo>
                <a:lnTo>
                  <a:pt x="19728663" y="7912062"/>
                </a:lnTo>
                <a:lnTo>
                  <a:pt x="19728663" y="7542962"/>
                </a:lnTo>
                <a:lnTo>
                  <a:pt x="20100163" y="7542962"/>
                </a:lnTo>
                <a:lnTo>
                  <a:pt x="20100163" y="7535113"/>
                </a:lnTo>
                <a:lnTo>
                  <a:pt x="19728663" y="7535113"/>
                </a:lnTo>
                <a:lnTo>
                  <a:pt x="19728663" y="7166013"/>
                </a:lnTo>
                <a:lnTo>
                  <a:pt x="20100163" y="7166013"/>
                </a:lnTo>
                <a:lnTo>
                  <a:pt x="20100163" y="7158164"/>
                </a:lnTo>
                <a:lnTo>
                  <a:pt x="19728663" y="7158164"/>
                </a:lnTo>
                <a:lnTo>
                  <a:pt x="19728663" y="6789064"/>
                </a:lnTo>
                <a:lnTo>
                  <a:pt x="20100163" y="6789064"/>
                </a:lnTo>
                <a:lnTo>
                  <a:pt x="20100163" y="6781203"/>
                </a:lnTo>
                <a:lnTo>
                  <a:pt x="19728663" y="6781203"/>
                </a:lnTo>
                <a:lnTo>
                  <a:pt x="19728663" y="6412103"/>
                </a:lnTo>
                <a:lnTo>
                  <a:pt x="20100163" y="6412103"/>
                </a:lnTo>
                <a:lnTo>
                  <a:pt x="20100163" y="6404254"/>
                </a:lnTo>
                <a:lnTo>
                  <a:pt x="19728663" y="6404254"/>
                </a:lnTo>
                <a:lnTo>
                  <a:pt x="19728663" y="6035154"/>
                </a:lnTo>
                <a:lnTo>
                  <a:pt x="20100163" y="6035154"/>
                </a:lnTo>
                <a:lnTo>
                  <a:pt x="20100163" y="6027305"/>
                </a:lnTo>
                <a:lnTo>
                  <a:pt x="19728663" y="6027305"/>
                </a:lnTo>
                <a:lnTo>
                  <a:pt x="19728663" y="5658205"/>
                </a:lnTo>
                <a:lnTo>
                  <a:pt x="20100163" y="5658205"/>
                </a:lnTo>
                <a:lnTo>
                  <a:pt x="20100163" y="5650357"/>
                </a:lnTo>
                <a:lnTo>
                  <a:pt x="19728663" y="5650357"/>
                </a:lnTo>
                <a:lnTo>
                  <a:pt x="19728663" y="5281257"/>
                </a:lnTo>
                <a:lnTo>
                  <a:pt x="20100163" y="5281257"/>
                </a:lnTo>
                <a:lnTo>
                  <a:pt x="20100163" y="5273395"/>
                </a:lnTo>
                <a:lnTo>
                  <a:pt x="19728663" y="5273395"/>
                </a:lnTo>
                <a:lnTo>
                  <a:pt x="19728663" y="4904295"/>
                </a:lnTo>
                <a:lnTo>
                  <a:pt x="20100163" y="4904295"/>
                </a:lnTo>
                <a:lnTo>
                  <a:pt x="20100163" y="4896447"/>
                </a:lnTo>
                <a:lnTo>
                  <a:pt x="19728663" y="4896447"/>
                </a:lnTo>
                <a:lnTo>
                  <a:pt x="19728663" y="4527347"/>
                </a:lnTo>
                <a:lnTo>
                  <a:pt x="20100163" y="4527347"/>
                </a:lnTo>
                <a:lnTo>
                  <a:pt x="20100163" y="4519498"/>
                </a:lnTo>
                <a:lnTo>
                  <a:pt x="19728663" y="4519498"/>
                </a:lnTo>
                <a:lnTo>
                  <a:pt x="19728663" y="4150398"/>
                </a:lnTo>
                <a:lnTo>
                  <a:pt x="20100163" y="4150398"/>
                </a:lnTo>
                <a:lnTo>
                  <a:pt x="20100163" y="4142549"/>
                </a:lnTo>
                <a:lnTo>
                  <a:pt x="19728663" y="4142549"/>
                </a:lnTo>
                <a:lnTo>
                  <a:pt x="19728663" y="3773449"/>
                </a:lnTo>
                <a:lnTo>
                  <a:pt x="20100163" y="3773449"/>
                </a:lnTo>
                <a:lnTo>
                  <a:pt x="20100163" y="3765588"/>
                </a:lnTo>
                <a:lnTo>
                  <a:pt x="19728663" y="3765588"/>
                </a:lnTo>
                <a:lnTo>
                  <a:pt x="19728663" y="3396488"/>
                </a:lnTo>
                <a:lnTo>
                  <a:pt x="20100163" y="3396488"/>
                </a:lnTo>
                <a:lnTo>
                  <a:pt x="20100163" y="3388639"/>
                </a:lnTo>
                <a:lnTo>
                  <a:pt x="19728663" y="3388639"/>
                </a:lnTo>
                <a:lnTo>
                  <a:pt x="19728663" y="3019539"/>
                </a:lnTo>
                <a:lnTo>
                  <a:pt x="20100163" y="3019539"/>
                </a:lnTo>
                <a:lnTo>
                  <a:pt x="20100163" y="3011690"/>
                </a:lnTo>
                <a:lnTo>
                  <a:pt x="19728663" y="3011690"/>
                </a:lnTo>
                <a:lnTo>
                  <a:pt x="19728663" y="2642590"/>
                </a:lnTo>
                <a:lnTo>
                  <a:pt x="20100163" y="2642590"/>
                </a:lnTo>
                <a:lnTo>
                  <a:pt x="20100163" y="2634742"/>
                </a:lnTo>
                <a:lnTo>
                  <a:pt x="19728663" y="2634742"/>
                </a:lnTo>
                <a:lnTo>
                  <a:pt x="19728663" y="2265642"/>
                </a:lnTo>
                <a:lnTo>
                  <a:pt x="20100163" y="2265642"/>
                </a:lnTo>
                <a:lnTo>
                  <a:pt x="20100163" y="2257780"/>
                </a:lnTo>
                <a:lnTo>
                  <a:pt x="19728663" y="2257780"/>
                </a:lnTo>
                <a:lnTo>
                  <a:pt x="19728663" y="1888680"/>
                </a:lnTo>
                <a:lnTo>
                  <a:pt x="20100163" y="1888680"/>
                </a:lnTo>
                <a:lnTo>
                  <a:pt x="20100163" y="1880831"/>
                </a:lnTo>
                <a:lnTo>
                  <a:pt x="19728663" y="1880831"/>
                </a:lnTo>
                <a:lnTo>
                  <a:pt x="19728663" y="1511731"/>
                </a:lnTo>
                <a:lnTo>
                  <a:pt x="20100163" y="1511731"/>
                </a:lnTo>
                <a:lnTo>
                  <a:pt x="20100163" y="1503883"/>
                </a:lnTo>
                <a:lnTo>
                  <a:pt x="19728663" y="1503883"/>
                </a:lnTo>
                <a:lnTo>
                  <a:pt x="19728663" y="1134783"/>
                </a:lnTo>
                <a:lnTo>
                  <a:pt x="20100163" y="1134783"/>
                </a:lnTo>
                <a:lnTo>
                  <a:pt x="20100163" y="1126934"/>
                </a:lnTo>
                <a:lnTo>
                  <a:pt x="19728663" y="1126934"/>
                </a:lnTo>
                <a:lnTo>
                  <a:pt x="19728663" y="757834"/>
                </a:lnTo>
                <a:lnTo>
                  <a:pt x="20100163" y="757834"/>
                </a:lnTo>
                <a:lnTo>
                  <a:pt x="20100163" y="749973"/>
                </a:lnTo>
                <a:lnTo>
                  <a:pt x="19728663" y="749973"/>
                </a:lnTo>
                <a:lnTo>
                  <a:pt x="19728663" y="380873"/>
                </a:lnTo>
                <a:lnTo>
                  <a:pt x="20100163" y="380873"/>
                </a:lnTo>
                <a:lnTo>
                  <a:pt x="20100163" y="373024"/>
                </a:lnTo>
                <a:lnTo>
                  <a:pt x="19728663" y="373024"/>
                </a:lnTo>
                <a:lnTo>
                  <a:pt x="19728663" y="3924"/>
                </a:lnTo>
                <a:lnTo>
                  <a:pt x="20100163" y="3924"/>
                </a:lnTo>
                <a:lnTo>
                  <a:pt x="20100163" y="0"/>
                </a:lnTo>
                <a:lnTo>
                  <a:pt x="19728663" y="0"/>
                </a:lnTo>
                <a:lnTo>
                  <a:pt x="19720802" y="0"/>
                </a:lnTo>
                <a:lnTo>
                  <a:pt x="19720802" y="3924"/>
                </a:lnTo>
                <a:lnTo>
                  <a:pt x="19720802" y="11304626"/>
                </a:lnTo>
                <a:lnTo>
                  <a:pt x="3924" y="11304626"/>
                </a:lnTo>
                <a:lnTo>
                  <a:pt x="3924" y="10935526"/>
                </a:lnTo>
                <a:lnTo>
                  <a:pt x="19720802" y="10935526"/>
                </a:lnTo>
                <a:lnTo>
                  <a:pt x="19720802" y="10927677"/>
                </a:lnTo>
                <a:lnTo>
                  <a:pt x="3924" y="10927677"/>
                </a:lnTo>
                <a:lnTo>
                  <a:pt x="3924" y="10558577"/>
                </a:lnTo>
                <a:lnTo>
                  <a:pt x="19720802" y="10558577"/>
                </a:lnTo>
                <a:lnTo>
                  <a:pt x="19720802" y="10550728"/>
                </a:lnTo>
                <a:lnTo>
                  <a:pt x="3924" y="10550728"/>
                </a:lnTo>
                <a:lnTo>
                  <a:pt x="3924" y="10181628"/>
                </a:lnTo>
                <a:lnTo>
                  <a:pt x="19720802" y="10181628"/>
                </a:lnTo>
                <a:lnTo>
                  <a:pt x="19720802" y="10173779"/>
                </a:lnTo>
                <a:lnTo>
                  <a:pt x="3924" y="10173779"/>
                </a:lnTo>
                <a:lnTo>
                  <a:pt x="3924" y="9804679"/>
                </a:lnTo>
                <a:lnTo>
                  <a:pt x="19720802" y="9804679"/>
                </a:lnTo>
                <a:lnTo>
                  <a:pt x="19720802" y="9796818"/>
                </a:lnTo>
                <a:lnTo>
                  <a:pt x="3924" y="9796818"/>
                </a:lnTo>
                <a:lnTo>
                  <a:pt x="3924" y="9427718"/>
                </a:lnTo>
                <a:lnTo>
                  <a:pt x="19720802" y="9427718"/>
                </a:lnTo>
                <a:lnTo>
                  <a:pt x="19720802" y="9419869"/>
                </a:lnTo>
                <a:lnTo>
                  <a:pt x="3924" y="9419869"/>
                </a:lnTo>
                <a:lnTo>
                  <a:pt x="3924" y="9050769"/>
                </a:lnTo>
                <a:lnTo>
                  <a:pt x="19720802" y="9050769"/>
                </a:lnTo>
                <a:lnTo>
                  <a:pt x="19720802" y="9042921"/>
                </a:lnTo>
                <a:lnTo>
                  <a:pt x="3924" y="9042921"/>
                </a:lnTo>
                <a:lnTo>
                  <a:pt x="3924" y="8673821"/>
                </a:lnTo>
                <a:lnTo>
                  <a:pt x="19720802" y="8673821"/>
                </a:lnTo>
                <a:lnTo>
                  <a:pt x="19720802" y="8665972"/>
                </a:lnTo>
                <a:lnTo>
                  <a:pt x="3924" y="8665972"/>
                </a:lnTo>
                <a:lnTo>
                  <a:pt x="3924" y="8296872"/>
                </a:lnTo>
                <a:lnTo>
                  <a:pt x="19720802" y="8296872"/>
                </a:lnTo>
                <a:lnTo>
                  <a:pt x="19720802" y="8289010"/>
                </a:lnTo>
                <a:lnTo>
                  <a:pt x="3924" y="8289010"/>
                </a:lnTo>
                <a:lnTo>
                  <a:pt x="3924" y="7919910"/>
                </a:lnTo>
                <a:lnTo>
                  <a:pt x="19720802" y="7919910"/>
                </a:lnTo>
                <a:lnTo>
                  <a:pt x="19720802" y="7912062"/>
                </a:lnTo>
                <a:lnTo>
                  <a:pt x="3924" y="7912062"/>
                </a:lnTo>
                <a:lnTo>
                  <a:pt x="3924" y="7542962"/>
                </a:lnTo>
                <a:lnTo>
                  <a:pt x="19720802" y="7542962"/>
                </a:lnTo>
                <a:lnTo>
                  <a:pt x="19720802" y="7535113"/>
                </a:lnTo>
                <a:lnTo>
                  <a:pt x="3924" y="7535113"/>
                </a:lnTo>
                <a:lnTo>
                  <a:pt x="3924" y="7166013"/>
                </a:lnTo>
                <a:lnTo>
                  <a:pt x="19720802" y="7166013"/>
                </a:lnTo>
                <a:lnTo>
                  <a:pt x="19720802" y="7158164"/>
                </a:lnTo>
                <a:lnTo>
                  <a:pt x="3924" y="7158164"/>
                </a:lnTo>
                <a:lnTo>
                  <a:pt x="3924" y="6789064"/>
                </a:lnTo>
                <a:lnTo>
                  <a:pt x="19720802" y="6789064"/>
                </a:lnTo>
                <a:lnTo>
                  <a:pt x="19720802" y="6781203"/>
                </a:lnTo>
                <a:lnTo>
                  <a:pt x="3924" y="6781203"/>
                </a:lnTo>
                <a:lnTo>
                  <a:pt x="3924" y="6412103"/>
                </a:lnTo>
                <a:lnTo>
                  <a:pt x="19720802" y="6412103"/>
                </a:lnTo>
                <a:lnTo>
                  <a:pt x="19720802" y="6404254"/>
                </a:lnTo>
                <a:lnTo>
                  <a:pt x="3924" y="6404254"/>
                </a:lnTo>
                <a:lnTo>
                  <a:pt x="3924" y="6035154"/>
                </a:lnTo>
                <a:lnTo>
                  <a:pt x="19720802" y="6035154"/>
                </a:lnTo>
                <a:lnTo>
                  <a:pt x="19720802" y="6027305"/>
                </a:lnTo>
                <a:lnTo>
                  <a:pt x="3924" y="6027305"/>
                </a:lnTo>
                <a:lnTo>
                  <a:pt x="3924" y="5658205"/>
                </a:lnTo>
                <a:lnTo>
                  <a:pt x="19720802" y="5658205"/>
                </a:lnTo>
                <a:lnTo>
                  <a:pt x="19720802" y="5650357"/>
                </a:lnTo>
                <a:lnTo>
                  <a:pt x="3924" y="5650357"/>
                </a:lnTo>
                <a:lnTo>
                  <a:pt x="3924" y="5281257"/>
                </a:lnTo>
                <a:lnTo>
                  <a:pt x="19720802" y="5281257"/>
                </a:lnTo>
                <a:lnTo>
                  <a:pt x="19720802" y="5273395"/>
                </a:lnTo>
                <a:lnTo>
                  <a:pt x="3924" y="5273395"/>
                </a:lnTo>
                <a:lnTo>
                  <a:pt x="3924" y="4904295"/>
                </a:lnTo>
                <a:lnTo>
                  <a:pt x="19720802" y="4904295"/>
                </a:lnTo>
                <a:lnTo>
                  <a:pt x="19720802" y="4896447"/>
                </a:lnTo>
                <a:lnTo>
                  <a:pt x="3924" y="4896447"/>
                </a:lnTo>
                <a:lnTo>
                  <a:pt x="3924" y="4527347"/>
                </a:lnTo>
                <a:lnTo>
                  <a:pt x="19720802" y="4527347"/>
                </a:lnTo>
                <a:lnTo>
                  <a:pt x="19720802" y="4519498"/>
                </a:lnTo>
                <a:lnTo>
                  <a:pt x="3924" y="4519498"/>
                </a:lnTo>
                <a:lnTo>
                  <a:pt x="3924" y="4150398"/>
                </a:lnTo>
                <a:lnTo>
                  <a:pt x="19720802" y="4150398"/>
                </a:lnTo>
                <a:lnTo>
                  <a:pt x="19720802" y="4142549"/>
                </a:lnTo>
                <a:lnTo>
                  <a:pt x="3924" y="4142549"/>
                </a:lnTo>
                <a:lnTo>
                  <a:pt x="3924" y="3773449"/>
                </a:lnTo>
                <a:lnTo>
                  <a:pt x="19720802" y="3773449"/>
                </a:lnTo>
                <a:lnTo>
                  <a:pt x="19720802" y="3765588"/>
                </a:lnTo>
                <a:lnTo>
                  <a:pt x="3924" y="3765588"/>
                </a:lnTo>
                <a:lnTo>
                  <a:pt x="3924" y="3396488"/>
                </a:lnTo>
                <a:lnTo>
                  <a:pt x="19720802" y="3396488"/>
                </a:lnTo>
                <a:lnTo>
                  <a:pt x="19720802" y="3388639"/>
                </a:lnTo>
                <a:lnTo>
                  <a:pt x="3924" y="3388639"/>
                </a:lnTo>
                <a:lnTo>
                  <a:pt x="3924" y="3019539"/>
                </a:lnTo>
                <a:lnTo>
                  <a:pt x="19720802" y="3019539"/>
                </a:lnTo>
                <a:lnTo>
                  <a:pt x="19720802" y="3011690"/>
                </a:lnTo>
                <a:lnTo>
                  <a:pt x="3924" y="3011690"/>
                </a:lnTo>
                <a:lnTo>
                  <a:pt x="3924" y="2642590"/>
                </a:lnTo>
                <a:lnTo>
                  <a:pt x="19720802" y="2642590"/>
                </a:lnTo>
                <a:lnTo>
                  <a:pt x="19720802" y="2634742"/>
                </a:lnTo>
                <a:lnTo>
                  <a:pt x="3924" y="2634742"/>
                </a:lnTo>
                <a:lnTo>
                  <a:pt x="3924" y="2265642"/>
                </a:lnTo>
                <a:lnTo>
                  <a:pt x="19720802" y="2265642"/>
                </a:lnTo>
                <a:lnTo>
                  <a:pt x="19720802" y="2257780"/>
                </a:lnTo>
                <a:lnTo>
                  <a:pt x="3924" y="2257780"/>
                </a:lnTo>
                <a:lnTo>
                  <a:pt x="3924" y="1888680"/>
                </a:lnTo>
                <a:lnTo>
                  <a:pt x="19720802" y="1888680"/>
                </a:lnTo>
                <a:lnTo>
                  <a:pt x="19720802" y="1880831"/>
                </a:lnTo>
                <a:lnTo>
                  <a:pt x="3924" y="1880831"/>
                </a:lnTo>
                <a:lnTo>
                  <a:pt x="3924" y="1511731"/>
                </a:lnTo>
                <a:lnTo>
                  <a:pt x="19720802" y="1511731"/>
                </a:lnTo>
                <a:lnTo>
                  <a:pt x="19720802" y="1503883"/>
                </a:lnTo>
                <a:lnTo>
                  <a:pt x="3924" y="1503883"/>
                </a:lnTo>
                <a:lnTo>
                  <a:pt x="3924" y="1134783"/>
                </a:lnTo>
                <a:lnTo>
                  <a:pt x="19720802" y="1134783"/>
                </a:lnTo>
                <a:lnTo>
                  <a:pt x="19720802" y="1126934"/>
                </a:lnTo>
                <a:lnTo>
                  <a:pt x="3924" y="1126934"/>
                </a:lnTo>
                <a:lnTo>
                  <a:pt x="3924" y="757834"/>
                </a:lnTo>
                <a:lnTo>
                  <a:pt x="19720802" y="757834"/>
                </a:lnTo>
                <a:lnTo>
                  <a:pt x="19720802" y="749973"/>
                </a:lnTo>
                <a:lnTo>
                  <a:pt x="3924" y="749973"/>
                </a:lnTo>
                <a:lnTo>
                  <a:pt x="3924" y="380873"/>
                </a:lnTo>
                <a:lnTo>
                  <a:pt x="19720802" y="380873"/>
                </a:lnTo>
                <a:lnTo>
                  <a:pt x="19720802" y="373024"/>
                </a:lnTo>
                <a:lnTo>
                  <a:pt x="3924" y="373024"/>
                </a:lnTo>
                <a:lnTo>
                  <a:pt x="3924" y="3924"/>
                </a:lnTo>
                <a:lnTo>
                  <a:pt x="19720802" y="3924"/>
                </a:lnTo>
                <a:lnTo>
                  <a:pt x="19720802" y="0"/>
                </a:lnTo>
                <a:lnTo>
                  <a:pt x="3924" y="0"/>
                </a:lnTo>
                <a:lnTo>
                  <a:pt x="0" y="0"/>
                </a:lnTo>
                <a:lnTo>
                  <a:pt x="0" y="3924"/>
                </a:lnTo>
                <a:lnTo>
                  <a:pt x="0" y="11308550"/>
                </a:lnTo>
                <a:lnTo>
                  <a:pt x="3924" y="11308550"/>
                </a:lnTo>
                <a:lnTo>
                  <a:pt x="19720802" y="11308550"/>
                </a:lnTo>
                <a:lnTo>
                  <a:pt x="19728663" y="11308550"/>
                </a:lnTo>
                <a:lnTo>
                  <a:pt x="20100163" y="11308550"/>
                </a:lnTo>
                <a:lnTo>
                  <a:pt x="20104100" y="11308550"/>
                </a:lnTo>
                <a:lnTo>
                  <a:pt x="20104100" y="11304626"/>
                </a:lnTo>
                <a:lnTo>
                  <a:pt x="20104100" y="3924"/>
                </a:lnTo>
                <a:lnTo>
                  <a:pt x="2010410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395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471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403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336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2685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2014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51332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30651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09979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8929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68626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47945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7263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06592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85910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65239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4455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23875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03204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2523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82523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61852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61852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41169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1169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20498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20498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9817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099817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479135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479135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58464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858464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237782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237782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617111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17111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996471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996471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375726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375726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755087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755087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134446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134446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513702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513702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893062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27231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65167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03103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410294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789653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5169015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548269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927630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306990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686246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7065606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444966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824222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203581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58283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96219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341557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5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20100163" y="0"/>
                </a:lnTo>
                <a:lnTo>
                  <a:pt x="20100163" y="3924"/>
                </a:lnTo>
                <a:lnTo>
                  <a:pt x="20100163" y="373024"/>
                </a:lnTo>
                <a:lnTo>
                  <a:pt x="20100163" y="11304626"/>
                </a:lnTo>
                <a:lnTo>
                  <a:pt x="19728663" y="11304626"/>
                </a:lnTo>
                <a:lnTo>
                  <a:pt x="19728663" y="10935526"/>
                </a:lnTo>
                <a:lnTo>
                  <a:pt x="20100163" y="10935526"/>
                </a:lnTo>
                <a:lnTo>
                  <a:pt x="20100163" y="10927677"/>
                </a:lnTo>
                <a:lnTo>
                  <a:pt x="19728663" y="10927677"/>
                </a:lnTo>
                <a:lnTo>
                  <a:pt x="19728663" y="10558577"/>
                </a:lnTo>
                <a:lnTo>
                  <a:pt x="20100163" y="10558577"/>
                </a:lnTo>
                <a:lnTo>
                  <a:pt x="20100163" y="10550728"/>
                </a:lnTo>
                <a:lnTo>
                  <a:pt x="19728663" y="10550728"/>
                </a:lnTo>
                <a:lnTo>
                  <a:pt x="19728663" y="10181628"/>
                </a:lnTo>
                <a:lnTo>
                  <a:pt x="20100163" y="10181628"/>
                </a:lnTo>
                <a:lnTo>
                  <a:pt x="20100163" y="10173779"/>
                </a:lnTo>
                <a:lnTo>
                  <a:pt x="19728663" y="10173779"/>
                </a:lnTo>
                <a:lnTo>
                  <a:pt x="19728663" y="9804679"/>
                </a:lnTo>
                <a:lnTo>
                  <a:pt x="20100163" y="9804679"/>
                </a:lnTo>
                <a:lnTo>
                  <a:pt x="20100163" y="9796818"/>
                </a:lnTo>
                <a:lnTo>
                  <a:pt x="19728663" y="9796818"/>
                </a:lnTo>
                <a:lnTo>
                  <a:pt x="19728663" y="9427718"/>
                </a:lnTo>
                <a:lnTo>
                  <a:pt x="20100163" y="9427718"/>
                </a:lnTo>
                <a:lnTo>
                  <a:pt x="20100163" y="9419869"/>
                </a:lnTo>
                <a:lnTo>
                  <a:pt x="19728663" y="9419869"/>
                </a:lnTo>
                <a:lnTo>
                  <a:pt x="19728663" y="9050769"/>
                </a:lnTo>
                <a:lnTo>
                  <a:pt x="20100163" y="9050769"/>
                </a:lnTo>
                <a:lnTo>
                  <a:pt x="20100163" y="9042921"/>
                </a:lnTo>
                <a:lnTo>
                  <a:pt x="19728663" y="9042921"/>
                </a:lnTo>
                <a:lnTo>
                  <a:pt x="19728663" y="8673821"/>
                </a:lnTo>
                <a:lnTo>
                  <a:pt x="20100163" y="8673821"/>
                </a:lnTo>
                <a:lnTo>
                  <a:pt x="20100163" y="8665972"/>
                </a:lnTo>
                <a:lnTo>
                  <a:pt x="19728663" y="8665972"/>
                </a:lnTo>
                <a:lnTo>
                  <a:pt x="19728663" y="8296872"/>
                </a:lnTo>
                <a:lnTo>
                  <a:pt x="20100163" y="8296872"/>
                </a:lnTo>
                <a:lnTo>
                  <a:pt x="20100163" y="8289010"/>
                </a:lnTo>
                <a:lnTo>
                  <a:pt x="19728663" y="8289010"/>
                </a:lnTo>
                <a:lnTo>
                  <a:pt x="19728663" y="7919910"/>
                </a:lnTo>
                <a:lnTo>
                  <a:pt x="20100163" y="7919910"/>
                </a:lnTo>
                <a:lnTo>
                  <a:pt x="20100163" y="7912062"/>
                </a:lnTo>
                <a:lnTo>
                  <a:pt x="19728663" y="7912062"/>
                </a:lnTo>
                <a:lnTo>
                  <a:pt x="19728663" y="7542962"/>
                </a:lnTo>
                <a:lnTo>
                  <a:pt x="20100163" y="7542962"/>
                </a:lnTo>
                <a:lnTo>
                  <a:pt x="20100163" y="7535113"/>
                </a:lnTo>
                <a:lnTo>
                  <a:pt x="19728663" y="7535113"/>
                </a:lnTo>
                <a:lnTo>
                  <a:pt x="19728663" y="7166013"/>
                </a:lnTo>
                <a:lnTo>
                  <a:pt x="20100163" y="7166013"/>
                </a:lnTo>
                <a:lnTo>
                  <a:pt x="20100163" y="7158164"/>
                </a:lnTo>
                <a:lnTo>
                  <a:pt x="19728663" y="7158164"/>
                </a:lnTo>
                <a:lnTo>
                  <a:pt x="19728663" y="6789064"/>
                </a:lnTo>
                <a:lnTo>
                  <a:pt x="20100163" y="6789064"/>
                </a:lnTo>
                <a:lnTo>
                  <a:pt x="20100163" y="6781203"/>
                </a:lnTo>
                <a:lnTo>
                  <a:pt x="19728663" y="6781203"/>
                </a:lnTo>
                <a:lnTo>
                  <a:pt x="19728663" y="6412103"/>
                </a:lnTo>
                <a:lnTo>
                  <a:pt x="20100163" y="6412103"/>
                </a:lnTo>
                <a:lnTo>
                  <a:pt x="20100163" y="6404254"/>
                </a:lnTo>
                <a:lnTo>
                  <a:pt x="19728663" y="6404254"/>
                </a:lnTo>
                <a:lnTo>
                  <a:pt x="19728663" y="6035154"/>
                </a:lnTo>
                <a:lnTo>
                  <a:pt x="20100163" y="6035154"/>
                </a:lnTo>
                <a:lnTo>
                  <a:pt x="20100163" y="6027305"/>
                </a:lnTo>
                <a:lnTo>
                  <a:pt x="19728663" y="6027305"/>
                </a:lnTo>
                <a:lnTo>
                  <a:pt x="19728663" y="5658205"/>
                </a:lnTo>
                <a:lnTo>
                  <a:pt x="20100163" y="5658205"/>
                </a:lnTo>
                <a:lnTo>
                  <a:pt x="20100163" y="5650357"/>
                </a:lnTo>
                <a:lnTo>
                  <a:pt x="19728663" y="5650357"/>
                </a:lnTo>
                <a:lnTo>
                  <a:pt x="19728663" y="5281257"/>
                </a:lnTo>
                <a:lnTo>
                  <a:pt x="20100163" y="5281257"/>
                </a:lnTo>
                <a:lnTo>
                  <a:pt x="20100163" y="5273395"/>
                </a:lnTo>
                <a:lnTo>
                  <a:pt x="19728663" y="5273395"/>
                </a:lnTo>
                <a:lnTo>
                  <a:pt x="19728663" y="4904295"/>
                </a:lnTo>
                <a:lnTo>
                  <a:pt x="20100163" y="4904295"/>
                </a:lnTo>
                <a:lnTo>
                  <a:pt x="20100163" y="4896447"/>
                </a:lnTo>
                <a:lnTo>
                  <a:pt x="19728663" y="4896447"/>
                </a:lnTo>
                <a:lnTo>
                  <a:pt x="19728663" y="4527347"/>
                </a:lnTo>
                <a:lnTo>
                  <a:pt x="20100163" y="4527347"/>
                </a:lnTo>
                <a:lnTo>
                  <a:pt x="20100163" y="4519498"/>
                </a:lnTo>
                <a:lnTo>
                  <a:pt x="19728663" y="4519498"/>
                </a:lnTo>
                <a:lnTo>
                  <a:pt x="19728663" y="4150398"/>
                </a:lnTo>
                <a:lnTo>
                  <a:pt x="20100163" y="4150398"/>
                </a:lnTo>
                <a:lnTo>
                  <a:pt x="20100163" y="4142549"/>
                </a:lnTo>
                <a:lnTo>
                  <a:pt x="19728663" y="4142549"/>
                </a:lnTo>
                <a:lnTo>
                  <a:pt x="19728663" y="3773449"/>
                </a:lnTo>
                <a:lnTo>
                  <a:pt x="20100163" y="3773449"/>
                </a:lnTo>
                <a:lnTo>
                  <a:pt x="20100163" y="3765588"/>
                </a:lnTo>
                <a:lnTo>
                  <a:pt x="19728663" y="3765588"/>
                </a:lnTo>
                <a:lnTo>
                  <a:pt x="19728663" y="3396488"/>
                </a:lnTo>
                <a:lnTo>
                  <a:pt x="20100163" y="3396488"/>
                </a:lnTo>
                <a:lnTo>
                  <a:pt x="20100163" y="3388639"/>
                </a:lnTo>
                <a:lnTo>
                  <a:pt x="19728663" y="3388639"/>
                </a:lnTo>
                <a:lnTo>
                  <a:pt x="19728663" y="3019539"/>
                </a:lnTo>
                <a:lnTo>
                  <a:pt x="20100163" y="3019539"/>
                </a:lnTo>
                <a:lnTo>
                  <a:pt x="20100163" y="3011690"/>
                </a:lnTo>
                <a:lnTo>
                  <a:pt x="19728663" y="3011690"/>
                </a:lnTo>
                <a:lnTo>
                  <a:pt x="19728663" y="2642590"/>
                </a:lnTo>
                <a:lnTo>
                  <a:pt x="20100163" y="2642590"/>
                </a:lnTo>
                <a:lnTo>
                  <a:pt x="20100163" y="2634742"/>
                </a:lnTo>
                <a:lnTo>
                  <a:pt x="19728663" y="2634742"/>
                </a:lnTo>
                <a:lnTo>
                  <a:pt x="19728663" y="2265642"/>
                </a:lnTo>
                <a:lnTo>
                  <a:pt x="20100163" y="2265642"/>
                </a:lnTo>
                <a:lnTo>
                  <a:pt x="20100163" y="2257780"/>
                </a:lnTo>
                <a:lnTo>
                  <a:pt x="19728663" y="2257780"/>
                </a:lnTo>
                <a:lnTo>
                  <a:pt x="19728663" y="1888680"/>
                </a:lnTo>
                <a:lnTo>
                  <a:pt x="20100163" y="1888680"/>
                </a:lnTo>
                <a:lnTo>
                  <a:pt x="20100163" y="1880831"/>
                </a:lnTo>
                <a:lnTo>
                  <a:pt x="19728663" y="1880831"/>
                </a:lnTo>
                <a:lnTo>
                  <a:pt x="19728663" y="1511731"/>
                </a:lnTo>
                <a:lnTo>
                  <a:pt x="20100163" y="1511731"/>
                </a:lnTo>
                <a:lnTo>
                  <a:pt x="20100163" y="1503883"/>
                </a:lnTo>
                <a:lnTo>
                  <a:pt x="19728663" y="1503883"/>
                </a:lnTo>
                <a:lnTo>
                  <a:pt x="19728663" y="1134783"/>
                </a:lnTo>
                <a:lnTo>
                  <a:pt x="20100163" y="1134783"/>
                </a:lnTo>
                <a:lnTo>
                  <a:pt x="20100163" y="1126934"/>
                </a:lnTo>
                <a:lnTo>
                  <a:pt x="19728663" y="1126934"/>
                </a:lnTo>
                <a:lnTo>
                  <a:pt x="19728663" y="757834"/>
                </a:lnTo>
                <a:lnTo>
                  <a:pt x="20100163" y="757834"/>
                </a:lnTo>
                <a:lnTo>
                  <a:pt x="20100163" y="749973"/>
                </a:lnTo>
                <a:lnTo>
                  <a:pt x="19728663" y="749973"/>
                </a:lnTo>
                <a:lnTo>
                  <a:pt x="19728663" y="380873"/>
                </a:lnTo>
                <a:lnTo>
                  <a:pt x="20100163" y="380873"/>
                </a:lnTo>
                <a:lnTo>
                  <a:pt x="20100163" y="373024"/>
                </a:lnTo>
                <a:lnTo>
                  <a:pt x="19728663" y="373024"/>
                </a:lnTo>
                <a:lnTo>
                  <a:pt x="19728663" y="3924"/>
                </a:lnTo>
                <a:lnTo>
                  <a:pt x="20100163" y="3924"/>
                </a:lnTo>
                <a:lnTo>
                  <a:pt x="20100163" y="0"/>
                </a:lnTo>
                <a:lnTo>
                  <a:pt x="19728663" y="0"/>
                </a:lnTo>
                <a:lnTo>
                  <a:pt x="19720802" y="0"/>
                </a:lnTo>
                <a:lnTo>
                  <a:pt x="19720802" y="3924"/>
                </a:lnTo>
                <a:lnTo>
                  <a:pt x="19720802" y="11304626"/>
                </a:lnTo>
                <a:lnTo>
                  <a:pt x="3924" y="11304626"/>
                </a:lnTo>
                <a:lnTo>
                  <a:pt x="3924" y="10935526"/>
                </a:lnTo>
                <a:lnTo>
                  <a:pt x="19720802" y="10935526"/>
                </a:lnTo>
                <a:lnTo>
                  <a:pt x="19720802" y="10927677"/>
                </a:lnTo>
                <a:lnTo>
                  <a:pt x="3924" y="10927677"/>
                </a:lnTo>
                <a:lnTo>
                  <a:pt x="3924" y="10558577"/>
                </a:lnTo>
                <a:lnTo>
                  <a:pt x="19720802" y="10558577"/>
                </a:lnTo>
                <a:lnTo>
                  <a:pt x="19720802" y="10550728"/>
                </a:lnTo>
                <a:lnTo>
                  <a:pt x="3924" y="10550728"/>
                </a:lnTo>
                <a:lnTo>
                  <a:pt x="3924" y="10181628"/>
                </a:lnTo>
                <a:lnTo>
                  <a:pt x="19720802" y="10181628"/>
                </a:lnTo>
                <a:lnTo>
                  <a:pt x="19720802" y="10173779"/>
                </a:lnTo>
                <a:lnTo>
                  <a:pt x="3924" y="10173779"/>
                </a:lnTo>
                <a:lnTo>
                  <a:pt x="3924" y="9804679"/>
                </a:lnTo>
                <a:lnTo>
                  <a:pt x="19720802" y="9804679"/>
                </a:lnTo>
                <a:lnTo>
                  <a:pt x="19720802" y="9796818"/>
                </a:lnTo>
                <a:lnTo>
                  <a:pt x="3924" y="9796818"/>
                </a:lnTo>
                <a:lnTo>
                  <a:pt x="3924" y="9427718"/>
                </a:lnTo>
                <a:lnTo>
                  <a:pt x="19720802" y="9427718"/>
                </a:lnTo>
                <a:lnTo>
                  <a:pt x="19720802" y="9419869"/>
                </a:lnTo>
                <a:lnTo>
                  <a:pt x="3924" y="9419869"/>
                </a:lnTo>
                <a:lnTo>
                  <a:pt x="3924" y="9050769"/>
                </a:lnTo>
                <a:lnTo>
                  <a:pt x="19720802" y="9050769"/>
                </a:lnTo>
                <a:lnTo>
                  <a:pt x="19720802" y="9042921"/>
                </a:lnTo>
                <a:lnTo>
                  <a:pt x="3924" y="9042921"/>
                </a:lnTo>
                <a:lnTo>
                  <a:pt x="3924" y="8673821"/>
                </a:lnTo>
                <a:lnTo>
                  <a:pt x="19720802" y="8673821"/>
                </a:lnTo>
                <a:lnTo>
                  <a:pt x="19720802" y="8665972"/>
                </a:lnTo>
                <a:lnTo>
                  <a:pt x="3924" y="8665972"/>
                </a:lnTo>
                <a:lnTo>
                  <a:pt x="3924" y="8296872"/>
                </a:lnTo>
                <a:lnTo>
                  <a:pt x="19720802" y="8296872"/>
                </a:lnTo>
                <a:lnTo>
                  <a:pt x="19720802" y="8289010"/>
                </a:lnTo>
                <a:lnTo>
                  <a:pt x="3924" y="8289010"/>
                </a:lnTo>
                <a:lnTo>
                  <a:pt x="3924" y="7919910"/>
                </a:lnTo>
                <a:lnTo>
                  <a:pt x="19720802" y="7919910"/>
                </a:lnTo>
                <a:lnTo>
                  <a:pt x="19720802" y="7912062"/>
                </a:lnTo>
                <a:lnTo>
                  <a:pt x="3924" y="7912062"/>
                </a:lnTo>
                <a:lnTo>
                  <a:pt x="3924" y="7542962"/>
                </a:lnTo>
                <a:lnTo>
                  <a:pt x="19720802" y="7542962"/>
                </a:lnTo>
                <a:lnTo>
                  <a:pt x="19720802" y="7535113"/>
                </a:lnTo>
                <a:lnTo>
                  <a:pt x="3924" y="7535113"/>
                </a:lnTo>
                <a:lnTo>
                  <a:pt x="3924" y="7166013"/>
                </a:lnTo>
                <a:lnTo>
                  <a:pt x="19720802" y="7166013"/>
                </a:lnTo>
                <a:lnTo>
                  <a:pt x="19720802" y="7158164"/>
                </a:lnTo>
                <a:lnTo>
                  <a:pt x="3924" y="7158164"/>
                </a:lnTo>
                <a:lnTo>
                  <a:pt x="3924" y="6789064"/>
                </a:lnTo>
                <a:lnTo>
                  <a:pt x="19720802" y="6789064"/>
                </a:lnTo>
                <a:lnTo>
                  <a:pt x="19720802" y="6781203"/>
                </a:lnTo>
                <a:lnTo>
                  <a:pt x="3924" y="6781203"/>
                </a:lnTo>
                <a:lnTo>
                  <a:pt x="3924" y="6412103"/>
                </a:lnTo>
                <a:lnTo>
                  <a:pt x="19720802" y="6412103"/>
                </a:lnTo>
                <a:lnTo>
                  <a:pt x="19720802" y="6404254"/>
                </a:lnTo>
                <a:lnTo>
                  <a:pt x="3924" y="6404254"/>
                </a:lnTo>
                <a:lnTo>
                  <a:pt x="3924" y="6035154"/>
                </a:lnTo>
                <a:lnTo>
                  <a:pt x="19720802" y="6035154"/>
                </a:lnTo>
                <a:lnTo>
                  <a:pt x="19720802" y="6027305"/>
                </a:lnTo>
                <a:lnTo>
                  <a:pt x="3924" y="6027305"/>
                </a:lnTo>
                <a:lnTo>
                  <a:pt x="3924" y="5658205"/>
                </a:lnTo>
                <a:lnTo>
                  <a:pt x="19720802" y="5658205"/>
                </a:lnTo>
                <a:lnTo>
                  <a:pt x="19720802" y="5650357"/>
                </a:lnTo>
                <a:lnTo>
                  <a:pt x="3924" y="5650357"/>
                </a:lnTo>
                <a:lnTo>
                  <a:pt x="3924" y="5281257"/>
                </a:lnTo>
                <a:lnTo>
                  <a:pt x="19720802" y="5281257"/>
                </a:lnTo>
                <a:lnTo>
                  <a:pt x="19720802" y="5273395"/>
                </a:lnTo>
                <a:lnTo>
                  <a:pt x="3924" y="5273395"/>
                </a:lnTo>
                <a:lnTo>
                  <a:pt x="3924" y="4904295"/>
                </a:lnTo>
                <a:lnTo>
                  <a:pt x="19720802" y="4904295"/>
                </a:lnTo>
                <a:lnTo>
                  <a:pt x="19720802" y="4896447"/>
                </a:lnTo>
                <a:lnTo>
                  <a:pt x="3924" y="4896447"/>
                </a:lnTo>
                <a:lnTo>
                  <a:pt x="3924" y="4527347"/>
                </a:lnTo>
                <a:lnTo>
                  <a:pt x="19720802" y="4527347"/>
                </a:lnTo>
                <a:lnTo>
                  <a:pt x="19720802" y="4519498"/>
                </a:lnTo>
                <a:lnTo>
                  <a:pt x="3924" y="4519498"/>
                </a:lnTo>
                <a:lnTo>
                  <a:pt x="3924" y="4150398"/>
                </a:lnTo>
                <a:lnTo>
                  <a:pt x="19720802" y="4150398"/>
                </a:lnTo>
                <a:lnTo>
                  <a:pt x="19720802" y="4142549"/>
                </a:lnTo>
                <a:lnTo>
                  <a:pt x="3924" y="4142549"/>
                </a:lnTo>
                <a:lnTo>
                  <a:pt x="3924" y="3773449"/>
                </a:lnTo>
                <a:lnTo>
                  <a:pt x="19720802" y="3773449"/>
                </a:lnTo>
                <a:lnTo>
                  <a:pt x="19720802" y="3765588"/>
                </a:lnTo>
                <a:lnTo>
                  <a:pt x="3924" y="3765588"/>
                </a:lnTo>
                <a:lnTo>
                  <a:pt x="3924" y="3396488"/>
                </a:lnTo>
                <a:lnTo>
                  <a:pt x="19720802" y="3396488"/>
                </a:lnTo>
                <a:lnTo>
                  <a:pt x="19720802" y="3388639"/>
                </a:lnTo>
                <a:lnTo>
                  <a:pt x="3924" y="3388639"/>
                </a:lnTo>
                <a:lnTo>
                  <a:pt x="3924" y="3019539"/>
                </a:lnTo>
                <a:lnTo>
                  <a:pt x="19720802" y="3019539"/>
                </a:lnTo>
                <a:lnTo>
                  <a:pt x="19720802" y="3011690"/>
                </a:lnTo>
                <a:lnTo>
                  <a:pt x="3924" y="3011690"/>
                </a:lnTo>
                <a:lnTo>
                  <a:pt x="3924" y="2642590"/>
                </a:lnTo>
                <a:lnTo>
                  <a:pt x="19720802" y="2642590"/>
                </a:lnTo>
                <a:lnTo>
                  <a:pt x="19720802" y="2634742"/>
                </a:lnTo>
                <a:lnTo>
                  <a:pt x="3924" y="2634742"/>
                </a:lnTo>
                <a:lnTo>
                  <a:pt x="3924" y="2265642"/>
                </a:lnTo>
                <a:lnTo>
                  <a:pt x="19720802" y="2265642"/>
                </a:lnTo>
                <a:lnTo>
                  <a:pt x="19720802" y="2257780"/>
                </a:lnTo>
                <a:lnTo>
                  <a:pt x="3924" y="2257780"/>
                </a:lnTo>
                <a:lnTo>
                  <a:pt x="3924" y="1888680"/>
                </a:lnTo>
                <a:lnTo>
                  <a:pt x="19720802" y="1888680"/>
                </a:lnTo>
                <a:lnTo>
                  <a:pt x="19720802" y="1880831"/>
                </a:lnTo>
                <a:lnTo>
                  <a:pt x="3924" y="1880831"/>
                </a:lnTo>
                <a:lnTo>
                  <a:pt x="3924" y="1511731"/>
                </a:lnTo>
                <a:lnTo>
                  <a:pt x="19720802" y="1511731"/>
                </a:lnTo>
                <a:lnTo>
                  <a:pt x="19720802" y="1503883"/>
                </a:lnTo>
                <a:lnTo>
                  <a:pt x="3924" y="1503883"/>
                </a:lnTo>
                <a:lnTo>
                  <a:pt x="3924" y="1134783"/>
                </a:lnTo>
                <a:lnTo>
                  <a:pt x="19720802" y="1134783"/>
                </a:lnTo>
                <a:lnTo>
                  <a:pt x="19720802" y="1126934"/>
                </a:lnTo>
                <a:lnTo>
                  <a:pt x="3924" y="1126934"/>
                </a:lnTo>
                <a:lnTo>
                  <a:pt x="3924" y="757834"/>
                </a:lnTo>
                <a:lnTo>
                  <a:pt x="19720802" y="757834"/>
                </a:lnTo>
                <a:lnTo>
                  <a:pt x="19720802" y="749973"/>
                </a:lnTo>
                <a:lnTo>
                  <a:pt x="3924" y="749973"/>
                </a:lnTo>
                <a:lnTo>
                  <a:pt x="3924" y="380873"/>
                </a:lnTo>
                <a:lnTo>
                  <a:pt x="19720802" y="380873"/>
                </a:lnTo>
                <a:lnTo>
                  <a:pt x="19720802" y="373024"/>
                </a:lnTo>
                <a:lnTo>
                  <a:pt x="3924" y="373024"/>
                </a:lnTo>
                <a:lnTo>
                  <a:pt x="3924" y="3924"/>
                </a:lnTo>
                <a:lnTo>
                  <a:pt x="19720802" y="3924"/>
                </a:lnTo>
                <a:lnTo>
                  <a:pt x="19720802" y="0"/>
                </a:lnTo>
                <a:lnTo>
                  <a:pt x="3924" y="0"/>
                </a:lnTo>
                <a:lnTo>
                  <a:pt x="0" y="0"/>
                </a:lnTo>
                <a:lnTo>
                  <a:pt x="0" y="3924"/>
                </a:lnTo>
                <a:lnTo>
                  <a:pt x="0" y="11308550"/>
                </a:lnTo>
                <a:lnTo>
                  <a:pt x="3924" y="11308550"/>
                </a:lnTo>
                <a:lnTo>
                  <a:pt x="19720802" y="11308550"/>
                </a:lnTo>
                <a:lnTo>
                  <a:pt x="19728663" y="11308550"/>
                </a:lnTo>
                <a:lnTo>
                  <a:pt x="20100163" y="11308550"/>
                </a:lnTo>
                <a:lnTo>
                  <a:pt x="20104100" y="11308550"/>
                </a:lnTo>
                <a:lnTo>
                  <a:pt x="20104100" y="11304626"/>
                </a:lnTo>
                <a:lnTo>
                  <a:pt x="20104100" y="3924"/>
                </a:lnTo>
                <a:lnTo>
                  <a:pt x="2010410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8123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"/>
            <a:ext cx="20104100" cy="10554970"/>
          </a:xfrm>
          <a:custGeom>
            <a:avLst/>
            <a:gdLst/>
            <a:ahLst/>
            <a:cxnLst/>
            <a:rect l="l" t="t" r="r" b="b"/>
            <a:pathLst>
              <a:path w="20104100" h="10554970">
                <a:moveTo>
                  <a:pt x="20104100" y="448411"/>
                </a:moveTo>
                <a:lnTo>
                  <a:pt x="10055974" y="448411"/>
                </a:lnTo>
                <a:lnTo>
                  <a:pt x="10055974" y="0"/>
                </a:lnTo>
                <a:lnTo>
                  <a:pt x="10048113" y="0"/>
                </a:lnTo>
                <a:lnTo>
                  <a:pt x="10048113" y="448411"/>
                </a:lnTo>
                <a:lnTo>
                  <a:pt x="0" y="448411"/>
                </a:lnTo>
                <a:lnTo>
                  <a:pt x="0" y="456272"/>
                </a:lnTo>
                <a:lnTo>
                  <a:pt x="10048113" y="456272"/>
                </a:lnTo>
                <a:lnTo>
                  <a:pt x="10048113" y="900760"/>
                </a:lnTo>
                <a:lnTo>
                  <a:pt x="0" y="900760"/>
                </a:lnTo>
                <a:lnTo>
                  <a:pt x="0" y="908608"/>
                </a:lnTo>
                <a:lnTo>
                  <a:pt x="10048113" y="908608"/>
                </a:lnTo>
                <a:lnTo>
                  <a:pt x="10048113" y="1353096"/>
                </a:lnTo>
                <a:lnTo>
                  <a:pt x="0" y="1353096"/>
                </a:lnTo>
                <a:lnTo>
                  <a:pt x="0" y="1360957"/>
                </a:lnTo>
                <a:lnTo>
                  <a:pt x="10048113" y="1360957"/>
                </a:lnTo>
                <a:lnTo>
                  <a:pt x="10048113" y="1805444"/>
                </a:lnTo>
                <a:lnTo>
                  <a:pt x="0" y="1805444"/>
                </a:lnTo>
                <a:lnTo>
                  <a:pt x="0" y="1813293"/>
                </a:lnTo>
                <a:lnTo>
                  <a:pt x="10048113" y="1813293"/>
                </a:lnTo>
                <a:lnTo>
                  <a:pt x="10048113" y="2257780"/>
                </a:lnTo>
                <a:lnTo>
                  <a:pt x="0" y="2257780"/>
                </a:lnTo>
                <a:lnTo>
                  <a:pt x="0" y="2265642"/>
                </a:lnTo>
                <a:lnTo>
                  <a:pt x="10048113" y="2265642"/>
                </a:lnTo>
                <a:lnTo>
                  <a:pt x="10048113" y="2710129"/>
                </a:lnTo>
                <a:lnTo>
                  <a:pt x="0" y="2710129"/>
                </a:lnTo>
                <a:lnTo>
                  <a:pt x="0" y="2717977"/>
                </a:lnTo>
                <a:lnTo>
                  <a:pt x="10048113" y="2717977"/>
                </a:lnTo>
                <a:lnTo>
                  <a:pt x="10048113" y="3162465"/>
                </a:lnTo>
                <a:lnTo>
                  <a:pt x="0" y="3162465"/>
                </a:lnTo>
                <a:lnTo>
                  <a:pt x="0" y="3170326"/>
                </a:lnTo>
                <a:lnTo>
                  <a:pt x="10048113" y="3170326"/>
                </a:lnTo>
                <a:lnTo>
                  <a:pt x="10048113" y="3614813"/>
                </a:lnTo>
                <a:lnTo>
                  <a:pt x="0" y="3614813"/>
                </a:lnTo>
                <a:lnTo>
                  <a:pt x="0" y="3622662"/>
                </a:lnTo>
                <a:lnTo>
                  <a:pt x="10048113" y="3622662"/>
                </a:lnTo>
                <a:lnTo>
                  <a:pt x="10048113" y="4067149"/>
                </a:lnTo>
                <a:lnTo>
                  <a:pt x="0" y="4067149"/>
                </a:lnTo>
                <a:lnTo>
                  <a:pt x="0" y="4075011"/>
                </a:lnTo>
                <a:lnTo>
                  <a:pt x="10048113" y="4075011"/>
                </a:lnTo>
                <a:lnTo>
                  <a:pt x="10048113" y="4519498"/>
                </a:lnTo>
                <a:lnTo>
                  <a:pt x="0" y="4519498"/>
                </a:lnTo>
                <a:lnTo>
                  <a:pt x="0" y="4527347"/>
                </a:lnTo>
                <a:lnTo>
                  <a:pt x="10048113" y="4527347"/>
                </a:lnTo>
                <a:lnTo>
                  <a:pt x="10048113" y="4971834"/>
                </a:lnTo>
                <a:lnTo>
                  <a:pt x="0" y="4971834"/>
                </a:lnTo>
                <a:lnTo>
                  <a:pt x="0" y="4979695"/>
                </a:lnTo>
                <a:lnTo>
                  <a:pt x="10048113" y="4979695"/>
                </a:lnTo>
                <a:lnTo>
                  <a:pt x="10048113" y="5424182"/>
                </a:lnTo>
                <a:lnTo>
                  <a:pt x="0" y="5424182"/>
                </a:lnTo>
                <a:lnTo>
                  <a:pt x="0" y="5432031"/>
                </a:lnTo>
                <a:lnTo>
                  <a:pt x="10048113" y="5432031"/>
                </a:lnTo>
                <a:lnTo>
                  <a:pt x="10048113" y="5876518"/>
                </a:lnTo>
                <a:lnTo>
                  <a:pt x="0" y="5876518"/>
                </a:lnTo>
                <a:lnTo>
                  <a:pt x="0" y="5884380"/>
                </a:lnTo>
                <a:lnTo>
                  <a:pt x="10048113" y="5884380"/>
                </a:lnTo>
                <a:lnTo>
                  <a:pt x="10048113" y="6328867"/>
                </a:lnTo>
                <a:lnTo>
                  <a:pt x="0" y="6328867"/>
                </a:lnTo>
                <a:lnTo>
                  <a:pt x="0" y="6336716"/>
                </a:lnTo>
                <a:lnTo>
                  <a:pt x="10048113" y="6336716"/>
                </a:lnTo>
                <a:lnTo>
                  <a:pt x="10048113" y="6781203"/>
                </a:lnTo>
                <a:lnTo>
                  <a:pt x="0" y="6781203"/>
                </a:lnTo>
                <a:lnTo>
                  <a:pt x="0" y="6789064"/>
                </a:lnTo>
                <a:lnTo>
                  <a:pt x="10048113" y="6789064"/>
                </a:lnTo>
                <a:lnTo>
                  <a:pt x="10048113" y="7233552"/>
                </a:lnTo>
                <a:lnTo>
                  <a:pt x="0" y="7233552"/>
                </a:lnTo>
                <a:lnTo>
                  <a:pt x="0" y="7241400"/>
                </a:lnTo>
                <a:lnTo>
                  <a:pt x="10048113" y="7241400"/>
                </a:lnTo>
                <a:lnTo>
                  <a:pt x="10048113" y="7685887"/>
                </a:lnTo>
                <a:lnTo>
                  <a:pt x="0" y="7685887"/>
                </a:lnTo>
                <a:lnTo>
                  <a:pt x="0" y="7693749"/>
                </a:lnTo>
                <a:lnTo>
                  <a:pt x="10048113" y="7693749"/>
                </a:lnTo>
                <a:lnTo>
                  <a:pt x="10048113" y="8138236"/>
                </a:lnTo>
                <a:lnTo>
                  <a:pt x="0" y="8138236"/>
                </a:lnTo>
                <a:lnTo>
                  <a:pt x="0" y="8146085"/>
                </a:lnTo>
                <a:lnTo>
                  <a:pt x="10048113" y="8146085"/>
                </a:lnTo>
                <a:lnTo>
                  <a:pt x="10048113" y="8590572"/>
                </a:lnTo>
                <a:lnTo>
                  <a:pt x="0" y="8590572"/>
                </a:lnTo>
                <a:lnTo>
                  <a:pt x="0" y="8598433"/>
                </a:lnTo>
                <a:lnTo>
                  <a:pt x="10048113" y="8598433"/>
                </a:lnTo>
                <a:lnTo>
                  <a:pt x="10048113" y="9042921"/>
                </a:lnTo>
                <a:lnTo>
                  <a:pt x="0" y="9042921"/>
                </a:lnTo>
                <a:lnTo>
                  <a:pt x="0" y="9050769"/>
                </a:lnTo>
                <a:lnTo>
                  <a:pt x="10048113" y="9050769"/>
                </a:lnTo>
                <a:lnTo>
                  <a:pt x="10048113" y="9495257"/>
                </a:lnTo>
                <a:lnTo>
                  <a:pt x="0" y="9495257"/>
                </a:lnTo>
                <a:lnTo>
                  <a:pt x="0" y="9503118"/>
                </a:lnTo>
                <a:lnTo>
                  <a:pt x="10048113" y="9503118"/>
                </a:lnTo>
                <a:lnTo>
                  <a:pt x="10048113" y="9947605"/>
                </a:lnTo>
                <a:lnTo>
                  <a:pt x="0" y="9947605"/>
                </a:lnTo>
                <a:lnTo>
                  <a:pt x="0" y="9955454"/>
                </a:lnTo>
                <a:lnTo>
                  <a:pt x="10048113" y="9955454"/>
                </a:lnTo>
                <a:lnTo>
                  <a:pt x="10048113" y="10399941"/>
                </a:lnTo>
                <a:lnTo>
                  <a:pt x="0" y="10399941"/>
                </a:lnTo>
                <a:lnTo>
                  <a:pt x="0" y="10407802"/>
                </a:lnTo>
                <a:lnTo>
                  <a:pt x="10048113" y="10407802"/>
                </a:lnTo>
                <a:lnTo>
                  <a:pt x="10048113" y="10554805"/>
                </a:lnTo>
                <a:lnTo>
                  <a:pt x="10055974" y="10554805"/>
                </a:lnTo>
                <a:lnTo>
                  <a:pt x="10055974" y="10407802"/>
                </a:lnTo>
                <a:lnTo>
                  <a:pt x="20104100" y="10407802"/>
                </a:lnTo>
                <a:lnTo>
                  <a:pt x="20104100" y="10399941"/>
                </a:lnTo>
                <a:lnTo>
                  <a:pt x="10055974" y="10399941"/>
                </a:lnTo>
                <a:lnTo>
                  <a:pt x="10055974" y="9955454"/>
                </a:lnTo>
                <a:lnTo>
                  <a:pt x="20104100" y="9955454"/>
                </a:lnTo>
                <a:lnTo>
                  <a:pt x="20104100" y="9947605"/>
                </a:lnTo>
                <a:lnTo>
                  <a:pt x="10055974" y="9947605"/>
                </a:lnTo>
                <a:lnTo>
                  <a:pt x="10055974" y="9503118"/>
                </a:lnTo>
                <a:lnTo>
                  <a:pt x="20104100" y="9503118"/>
                </a:lnTo>
                <a:lnTo>
                  <a:pt x="20104100" y="9495257"/>
                </a:lnTo>
                <a:lnTo>
                  <a:pt x="10055974" y="9495257"/>
                </a:lnTo>
                <a:lnTo>
                  <a:pt x="10055974" y="9050769"/>
                </a:lnTo>
                <a:lnTo>
                  <a:pt x="20104100" y="9050769"/>
                </a:lnTo>
                <a:lnTo>
                  <a:pt x="20104100" y="9042921"/>
                </a:lnTo>
                <a:lnTo>
                  <a:pt x="10055974" y="9042921"/>
                </a:lnTo>
                <a:lnTo>
                  <a:pt x="10055974" y="8598433"/>
                </a:lnTo>
                <a:lnTo>
                  <a:pt x="20104100" y="8598433"/>
                </a:lnTo>
                <a:lnTo>
                  <a:pt x="20104100" y="8590572"/>
                </a:lnTo>
                <a:lnTo>
                  <a:pt x="10055974" y="8590572"/>
                </a:lnTo>
                <a:lnTo>
                  <a:pt x="10055974" y="8146085"/>
                </a:lnTo>
                <a:lnTo>
                  <a:pt x="20104100" y="8146085"/>
                </a:lnTo>
                <a:lnTo>
                  <a:pt x="20104100" y="8138236"/>
                </a:lnTo>
                <a:lnTo>
                  <a:pt x="10055974" y="8138236"/>
                </a:lnTo>
                <a:lnTo>
                  <a:pt x="10055974" y="7693749"/>
                </a:lnTo>
                <a:lnTo>
                  <a:pt x="20104100" y="7693749"/>
                </a:lnTo>
                <a:lnTo>
                  <a:pt x="20104100" y="7685887"/>
                </a:lnTo>
                <a:lnTo>
                  <a:pt x="10055974" y="7685887"/>
                </a:lnTo>
                <a:lnTo>
                  <a:pt x="10055974" y="7241400"/>
                </a:lnTo>
                <a:lnTo>
                  <a:pt x="20104100" y="7241400"/>
                </a:lnTo>
                <a:lnTo>
                  <a:pt x="20104100" y="7233552"/>
                </a:lnTo>
                <a:lnTo>
                  <a:pt x="10055974" y="7233552"/>
                </a:lnTo>
                <a:lnTo>
                  <a:pt x="10055974" y="6789064"/>
                </a:lnTo>
                <a:lnTo>
                  <a:pt x="20104100" y="6789064"/>
                </a:lnTo>
                <a:lnTo>
                  <a:pt x="20104100" y="6781203"/>
                </a:lnTo>
                <a:lnTo>
                  <a:pt x="10055974" y="6781203"/>
                </a:lnTo>
                <a:lnTo>
                  <a:pt x="10055974" y="6336716"/>
                </a:lnTo>
                <a:lnTo>
                  <a:pt x="20104100" y="6336716"/>
                </a:lnTo>
                <a:lnTo>
                  <a:pt x="20104100" y="6328867"/>
                </a:lnTo>
                <a:lnTo>
                  <a:pt x="10055974" y="6328867"/>
                </a:lnTo>
                <a:lnTo>
                  <a:pt x="10055974" y="5884380"/>
                </a:lnTo>
                <a:lnTo>
                  <a:pt x="20104100" y="5884380"/>
                </a:lnTo>
                <a:lnTo>
                  <a:pt x="20104100" y="5876518"/>
                </a:lnTo>
                <a:lnTo>
                  <a:pt x="10055974" y="5876518"/>
                </a:lnTo>
                <a:lnTo>
                  <a:pt x="10055974" y="5432031"/>
                </a:lnTo>
                <a:lnTo>
                  <a:pt x="20104100" y="5432031"/>
                </a:lnTo>
                <a:lnTo>
                  <a:pt x="20104100" y="5424182"/>
                </a:lnTo>
                <a:lnTo>
                  <a:pt x="10055974" y="5424182"/>
                </a:lnTo>
                <a:lnTo>
                  <a:pt x="10055974" y="4979695"/>
                </a:lnTo>
                <a:lnTo>
                  <a:pt x="20104100" y="4979695"/>
                </a:lnTo>
                <a:lnTo>
                  <a:pt x="20104100" y="4971834"/>
                </a:lnTo>
                <a:lnTo>
                  <a:pt x="10055974" y="4971834"/>
                </a:lnTo>
                <a:lnTo>
                  <a:pt x="10055974" y="4527347"/>
                </a:lnTo>
                <a:lnTo>
                  <a:pt x="20104100" y="4527347"/>
                </a:lnTo>
                <a:lnTo>
                  <a:pt x="20104100" y="4519498"/>
                </a:lnTo>
                <a:lnTo>
                  <a:pt x="10055974" y="4519498"/>
                </a:lnTo>
                <a:lnTo>
                  <a:pt x="10055974" y="4075011"/>
                </a:lnTo>
                <a:lnTo>
                  <a:pt x="20104100" y="4075011"/>
                </a:lnTo>
                <a:lnTo>
                  <a:pt x="20104100" y="4067149"/>
                </a:lnTo>
                <a:lnTo>
                  <a:pt x="10055974" y="4067149"/>
                </a:lnTo>
                <a:lnTo>
                  <a:pt x="10055974" y="3622662"/>
                </a:lnTo>
                <a:lnTo>
                  <a:pt x="20104100" y="3622662"/>
                </a:lnTo>
                <a:lnTo>
                  <a:pt x="20104100" y="3614813"/>
                </a:lnTo>
                <a:lnTo>
                  <a:pt x="10055974" y="3614813"/>
                </a:lnTo>
                <a:lnTo>
                  <a:pt x="10055974" y="3170326"/>
                </a:lnTo>
                <a:lnTo>
                  <a:pt x="20104100" y="3170326"/>
                </a:lnTo>
                <a:lnTo>
                  <a:pt x="20104100" y="3162465"/>
                </a:lnTo>
                <a:lnTo>
                  <a:pt x="10055974" y="3162465"/>
                </a:lnTo>
                <a:lnTo>
                  <a:pt x="10055974" y="2717977"/>
                </a:lnTo>
                <a:lnTo>
                  <a:pt x="20104100" y="2717977"/>
                </a:lnTo>
                <a:lnTo>
                  <a:pt x="20104100" y="2710129"/>
                </a:lnTo>
                <a:lnTo>
                  <a:pt x="10055974" y="2710129"/>
                </a:lnTo>
                <a:lnTo>
                  <a:pt x="10055974" y="2265642"/>
                </a:lnTo>
                <a:lnTo>
                  <a:pt x="20104100" y="2265642"/>
                </a:lnTo>
                <a:lnTo>
                  <a:pt x="20104100" y="2257780"/>
                </a:lnTo>
                <a:lnTo>
                  <a:pt x="10055974" y="2257780"/>
                </a:lnTo>
                <a:lnTo>
                  <a:pt x="10055974" y="1813293"/>
                </a:lnTo>
                <a:lnTo>
                  <a:pt x="20104100" y="1813293"/>
                </a:lnTo>
                <a:lnTo>
                  <a:pt x="20104100" y="1805444"/>
                </a:lnTo>
                <a:lnTo>
                  <a:pt x="10055974" y="1805444"/>
                </a:lnTo>
                <a:lnTo>
                  <a:pt x="10055974" y="1360957"/>
                </a:lnTo>
                <a:lnTo>
                  <a:pt x="20104100" y="1360957"/>
                </a:lnTo>
                <a:lnTo>
                  <a:pt x="20104100" y="1353096"/>
                </a:lnTo>
                <a:lnTo>
                  <a:pt x="10055974" y="1353096"/>
                </a:lnTo>
                <a:lnTo>
                  <a:pt x="10055974" y="908608"/>
                </a:lnTo>
                <a:lnTo>
                  <a:pt x="20104100" y="908608"/>
                </a:lnTo>
                <a:lnTo>
                  <a:pt x="20104100" y="900760"/>
                </a:lnTo>
                <a:lnTo>
                  <a:pt x="10055974" y="900760"/>
                </a:lnTo>
                <a:lnTo>
                  <a:pt x="10055974" y="456272"/>
                </a:lnTo>
                <a:lnTo>
                  <a:pt x="20104100" y="456272"/>
                </a:lnTo>
                <a:lnTo>
                  <a:pt x="20104100" y="448411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"/>
            <a:ext cx="7250430" cy="11308715"/>
          </a:xfrm>
          <a:custGeom>
            <a:avLst/>
            <a:gdLst/>
            <a:ahLst/>
            <a:cxnLst/>
            <a:rect l="l" t="t" r="r" b="b"/>
            <a:pathLst>
              <a:path w="7250430" h="11308715">
                <a:moveTo>
                  <a:pt x="7249935" y="10852290"/>
                </a:moveTo>
                <a:lnTo>
                  <a:pt x="3924" y="10852290"/>
                </a:lnTo>
                <a:lnTo>
                  <a:pt x="3924" y="0"/>
                </a:lnTo>
                <a:lnTo>
                  <a:pt x="0" y="0"/>
                </a:lnTo>
                <a:lnTo>
                  <a:pt x="0" y="10852290"/>
                </a:lnTo>
                <a:lnTo>
                  <a:pt x="0" y="10860138"/>
                </a:lnTo>
                <a:lnTo>
                  <a:pt x="0" y="11308550"/>
                </a:lnTo>
                <a:lnTo>
                  <a:pt x="3924" y="11308550"/>
                </a:lnTo>
                <a:lnTo>
                  <a:pt x="3924" y="10860138"/>
                </a:lnTo>
                <a:lnTo>
                  <a:pt x="7249935" y="10860138"/>
                </a:lnTo>
                <a:lnTo>
                  <a:pt x="7249935" y="1085229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20100163" y="0"/>
                </a:lnTo>
                <a:lnTo>
                  <a:pt x="0" y="0"/>
                </a:lnTo>
                <a:lnTo>
                  <a:pt x="0" y="3924"/>
                </a:lnTo>
                <a:lnTo>
                  <a:pt x="20100163" y="3924"/>
                </a:lnTo>
                <a:lnTo>
                  <a:pt x="20100163" y="11308550"/>
                </a:lnTo>
                <a:lnTo>
                  <a:pt x="20104100" y="11308550"/>
                </a:lnTo>
                <a:lnTo>
                  <a:pt x="20104100" y="3924"/>
                </a:lnTo>
                <a:lnTo>
                  <a:pt x="2010410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1304629"/>
            <a:ext cx="20104100" cy="4445"/>
          </a:xfrm>
          <a:custGeom>
            <a:avLst/>
            <a:gdLst/>
            <a:ahLst/>
            <a:cxnLst/>
            <a:rect l="l" t="t" r="r" b="b"/>
            <a:pathLst>
              <a:path w="20104100" h="4445">
                <a:moveTo>
                  <a:pt x="0" y="3927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927"/>
                </a:lnTo>
                <a:lnTo>
                  <a:pt x="0" y="3927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61107" y="10515049"/>
            <a:ext cx="12755880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42545" algn="l"/>
              </a:tabLst>
            </a:pPr>
            <a:r>
              <a:rPr dirty="0" sz="2550" spc="-5" b="1">
                <a:solidFill>
                  <a:srgbClr val="DDDDDD"/>
                </a:solidFill>
                <a:latin typeface="Liberation Sans"/>
                <a:cs typeface="Liberation Sans"/>
              </a:rPr>
              <a:t>This slide </a:t>
            </a:r>
            <a:r>
              <a:rPr dirty="0" sz="2550" b="1">
                <a:solidFill>
                  <a:srgbClr val="DDDDDD"/>
                </a:solidFill>
                <a:latin typeface="Liberation Sans"/>
                <a:cs typeface="Liberation Sans"/>
              </a:rPr>
              <a:t>left blank for</a:t>
            </a:r>
            <a:r>
              <a:rPr dirty="0" sz="2550" spc="-40" b="1">
                <a:solidFill>
                  <a:srgbClr val="DDDDDD"/>
                </a:solidFill>
                <a:latin typeface="Liberation Sans"/>
                <a:cs typeface="Liberation Sans"/>
              </a:rPr>
              <a:t> </a:t>
            </a:r>
            <a:r>
              <a:rPr dirty="0" sz="2550" b="1">
                <a:solidFill>
                  <a:srgbClr val="DDDDDD"/>
                </a:solidFill>
                <a:latin typeface="Liberation Sans"/>
                <a:cs typeface="Liberation Sans"/>
              </a:rPr>
              <a:t>whiteboard</a:t>
            </a:r>
            <a:r>
              <a:rPr dirty="0" sz="2550" spc="265" b="1">
                <a:solidFill>
                  <a:srgbClr val="DDDDDD"/>
                </a:solidFill>
                <a:latin typeface="Liberation Sans"/>
                <a:cs typeface="Liberation Sans"/>
              </a:rPr>
              <a:t> </a:t>
            </a:r>
            <a:r>
              <a:rPr dirty="0" u="sng" sz="2550" b="1">
                <a:solidFill>
                  <a:srgbClr val="DDDDDD"/>
                </a:solidFill>
                <a:uFill>
                  <a:solidFill>
                    <a:srgbClr val="7C7C7C"/>
                  </a:solidFill>
                </a:uFill>
                <a:latin typeface="Liberation Sans"/>
                <a:cs typeface="Liberation Sans"/>
              </a:rPr>
              <a:t> </a:t>
            </a:r>
            <a:r>
              <a:rPr dirty="0" u="sng" sz="2550" b="1">
                <a:solidFill>
                  <a:srgbClr val="DDDDDD"/>
                </a:solidFill>
                <a:uFill>
                  <a:solidFill>
                    <a:srgbClr val="7C7C7C"/>
                  </a:solidFill>
                </a:uFill>
                <a:latin typeface="Liberation Sans"/>
                <a:cs typeface="Liberation Sans"/>
              </a:rPr>
              <a:t>	</a:t>
            </a:r>
            <a:endParaRPr sz="25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7440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20100163" y="0"/>
                </a:lnTo>
                <a:lnTo>
                  <a:pt x="20100163" y="3924"/>
                </a:lnTo>
                <a:lnTo>
                  <a:pt x="20100163" y="3765588"/>
                </a:lnTo>
                <a:lnTo>
                  <a:pt x="20100163" y="3773449"/>
                </a:lnTo>
                <a:lnTo>
                  <a:pt x="20100163" y="7535113"/>
                </a:lnTo>
                <a:lnTo>
                  <a:pt x="20100163" y="7542962"/>
                </a:lnTo>
                <a:lnTo>
                  <a:pt x="20100163" y="11304626"/>
                </a:lnTo>
                <a:lnTo>
                  <a:pt x="13406654" y="11304626"/>
                </a:lnTo>
                <a:lnTo>
                  <a:pt x="13406654" y="7542962"/>
                </a:lnTo>
                <a:lnTo>
                  <a:pt x="20100163" y="7542962"/>
                </a:lnTo>
                <a:lnTo>
                  <a:pt x="20100163" y="7535113"/>
                </a:lnTo>
                <a:lnTo>
                  <a:pt x="13406654" y="7535113"/>
                </a:lnTo>
                <a:lnTo>
                  <a:pt x="13406654" y="3773449"/>
                </a:lnTo>
                <a:lnTo>
                  <a:pt x="20100163" y="3773449"/>
                </a:lnTo>
                <a:lnTo>
                  <a:pt x="20100163" y="3765588"/>
                </a:lnTo>
                <a:lnTo>
                  <a:pt x="13406654" y="3765588"/>
                </a:lnTo>
                <a:lnTo>
                  <a:pt x="13406654" y="3924"/>
                </a:lnTo>
                <a:lnTo>
                  <a:pt x="20100163" y="3924"/>
                </a:lnTo>
                <a:lnTo>
                  <a:pt x="20100163" y="0"/>
                </a:lnTo>
                <a:lnTo>
                  <a:pt x="13406654" y="0"/>
                </a:lnTo>
                <a:lnTo>
                  <a:pt x="13398805" y="0"/>
                </a:lnTo>
                <a:lnTo>
                  <a:pt x="13398805" y="3924"/>
                </a:lnTo>
                <a:lnTo>
                  <a:pt x="13398805" y="11304626"/>
                </a:lnTo>
                <a:lnTo>
                  <a:pt x="3924" y="11304626"/>
                </a:lnTo>
                <a:lnTo>
                  <a:pt x="3924" y="7542962"/>
                </a:lnTo>
                <a:lnTo>
                  <a:pt x="13398805" y="7542962"/>
                </a:lnTo>
                <a:lnTo>
                  <a:pt x="13398805" y="7535113"/>
                </a:lnTo>
                <a:lnTo>
                  <a:pt x="3924" y="7535113"/>
                </a:lnTo>
                <a:lnTo>
                  <a:pt x="3924" y="3773449"/>
                </a:lnTo>
                <a:lnTo>
                  <a:pt x="13398805" y="3773449"/>
                </a:lnTo>
                <a:lnTo>
                  <a:pt x="13398805" y="3765588"/>
                </a:lnTo>
                <a:lnTo>
                  <a:pt x="3924" y="3765588"/>
                </a:lnTo>
                <a:lnTo>
                  <a:pt x="3924" y="3924"/>
                </a:lnTo>
                <a:lnTo>
                  <a:pt x="13398805" y="3924"/>
                </a:lnTo>
                <a:lnTo>
                  <a:pt x="13398805" y="0"/>
                </a:lnTo>
                <a:lnTo>
                  <a:pt x="3924" y="0"/>
                </a:lnTo>
                <a:lnTo>
                  <a:pt x="0" y="0"/>
                </a:lnTo>
                <a:lnTo>
                  <a:pt x="0" y="3924"/>
                </a:lnTo>
                <a:lnTo>
                  <a:pt x="0" y="11308550"/>
                </a:lnTo>
                <a:lnTo>
                  <a:pt x="3924" y="11308550"/>
                </a:lnTo>
                <a:lnTo>
                  <a:pt x="13398805" y="11308550"/>
                </a:lnTo>
                <a:lnTo>
                  <a:pt x="13406654" y="11308550"/>
                </a:lnTo>
                <a:lnTo>
                  <a:pt x="20100163" y="11308550"/>
                </a:lnTo>
                <a:lnTo>
                  <a:pt x="20104100" y="11308550"/>
                </a:lnTo>
                <a:lnTo>
                  <a:pt x="20104100" y="11304626"/>
                </a:lnTo>
                <a:lnTo>
                  <a:pt x="20104100" y="3924"/>
                </a:lnTo>
                <a:lnTo>
                  <a:pt x="2010410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2098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48123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48123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20100163" y="0"/>
                </a:lnTo>
                <a:lnTo>
                  <a:pt x="20100163" y="3924"/>
                </a:lnTo>
                <a:lnTo>
                  <a:pt x="20100163" y="2823210"/>
                </a:lnTo>
                <a:lnTo>
                  <a:pt x="20100163" y="11304626"/>
                </a:lnTo>
                <a:lnTo>
                  <a:pt x="15082000" y="11304626"/>
                </a:lnTo>
                <a:lnTo>
                  <a:pt x="15082000" y="8485340"/>
                </a:lnTo>
                <a:lnTo>
                  <a:pt x="20100163" y="8485340"/>
                </a:lnTo>
                <a:lnTo>
                  <a:pt x="20100163" y="8477491"/>
                </a:lnTo>
                <a:lnTo>
                  <a:pt x="15082000" y="8477491"/>
                </a:lnTo>
                <a:lnTo>
                  <a:pt x="15082000" y="5658205"/>
                </a:lnTo>
                <a:lnTo>
                  <a:pt x="20100163" y="5658205"/>
                </a:lnTo>
                <a:lnTo>
                  <a:pt x="20100163" y="5650357"/>
                </a:lnTo>
                <a:lnTo>
                  <a:pt x="15082000" y="5650357"/>
                </a:lnTo>
                <a:lnTo>
                  <a:pt x="15082000" y="2831071"/>
                </a:lnTo>
                <a:lnTo>
                  <a:pt x="20100163" y="2831071"/>
                </a:lnTo>
                <a:lnTo>
                  <a:pt x="20100163" y="2823210"/>
                </a:lnTo>
                <a:lnTo>
                  <a:pt x="15082000" y="2823210"/>
                </a:lnTo>
                <a:lnTo>
                  <a:pt x="15082000" y="3924"/>
                </a:lnTo>
                <a:lnTo>
                  <a:pt x="20100163" y="3924"/>
                </a:lnTo>
                <a:lnTo>
                  <a:pt x="20100163" y="0"/>
                </a:lnTo>
                <a:lnTo>
                  <a:pt x="15082000" y="0"/>
                </a:lnTo>
                <a:lnTo>
                  <a:pt x="15074138" y="0"/>
                </a:lnTo>
                <a:lnTo>
                  <a:pt x="15074138" y="3924"/>
                </a:lnTo>
                <a:lnTo>
                  <a:pt x="15074138" y="11304626"/>
                </a:lnTo>
                <a:lnTo>
                  <a:pt x="3924" y="11304626"/>
                </a:lnTo>
                <a:lnTo>
                  <a:pt x="3924" y="8485340"/>
                </a:lnTo>
                <a:lnTo>
                  <a:pt x="15074138" y="8485340"/>
                </a:lnTo>
                <a:lnTo>
                  <a:pt x="15074138" y="8477491"/>
                </a:lnTo>
                <a:lnTo>
                  <a:pt x="3924" y="8477491"/>
                </a:lnTo>
                <a:lnTo>
                  <a:pt x="3924" y="5658205"/>
                </a:lnTo>
                <a:lnTo>
                  <a:pt x="15074138" y="5658205"/>
                </a:lnTo>
                <a:lnTo>
                  <a:pt x="15074138" y="5650357"/>
                </a:lnTo>
                <a:lnTo>
                  <a:pt x="3924" y="5650357"/>
                </a:lnTo>
                <a:lnTo>
                  <a:pt x="3924" y="2831071"/>
                </a:lnTo>
                <a:lnTo>
                  <a:pt x="15074138" y="2831071"/>
                </a:lnTo>
                <a:lnTo>
                  <a:pt x="15074138" y="2823210"/>
                </a:lnTo>
                <a:lnTo>
                  <a:pt x="3924" y="2823210"/>
                </a:lnTo>
                <a:lnTo>
                  <a:pt x="3924" y="3924"/>
                </a:lnTo>
                <a:lnTo>
                  <a:pt x="15074138" y="3924"/>
                </a:lnTo>
                <a:lnTo>
                  <a:pt x="15074138" y="0"/>
                </a:lnTo>
                <a:lnTo>
                  <a:pt x="3924" y="0"/>
                </a:lnTo>
                <a:lnTo>
                  <a:pt x="0" y="0"/>
                </a:lnTo>
                <a:lnTo>
                  <a:pt x="0" y="3924"/>
                </a:lnTo>
                <a:lnTo>
                  <a:pt x="0" y="11308550"/>
                </a:lnTo>
                <a:lnTo>
                  <a:pt x="3924" y="11308550"/>
                </a:lnTo>
                <a:lnTo>
                  <a:pt x="15074138" y="11308550"/>
                </a:lnTo>
                <a:lnTo>
                  <a:pt x="15082000" y="11308550"/>
                </a:lnTo>
                <a:lnTo>
                  <a:pt x="20100163" y="11308550"/>
                </a:lnTo>
                <a:lnTo>
                  <a:pt x="20104100" y="11308550"/>
                </a:lnTo>
                <a:lnTo>
                  <a:pt x="20104100" y="11304626"/>
                </a:lnTo>
                <a:lnTo>
                  <a:pt x="20104100" y="3924"/>
                </a:lnTo>
                <a:lnTo>
                  <a:pt x="2010410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6893" y="0"/>
            <a:ext cx="8255" cy="11308715"/>
          </a:xfrm>
          <a:custGeom>
            <a:avLst/>
            <a:gdLst/>
            <a:ahLst/>
            <a:cxnLst/>
            <a:rect l="l" t="t" r="r" b="b"/>
            <a:pathLst>
              <a:path w="8254" h="11308715">
                <a:moveTo>
                  <a:pt x="0" y="0"/>
                </a:moveTo>
                <a:lnTo>
                  <a:pt x="7853" y="0"/>
                </a:lnTo>
                <a:lnTo>
                  <a:pt x="7853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37713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37713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058533" y="10921133"/>
            <a:ext cx="8255" cy="387985"/>
          </a:xfrm>
          <a:custGeom>
            <a:avLst/>
            <a:gdLst/>
            <a:ahLst/>
            <a:cxnLst/>
            <a:rect l="l" t="t" r="r" b="b"/>
            <a:pathLst>
              <a:path w="8254" h="387984">
                <a:moveTo>
                  <a:pt x="0" y="387423"/>
                </a:moveTo>
                <a:lnTo>
                  <a:pt x="7853" y="387423"/>
                </a:lnTo>
                <a:lnTo>
                  <a:pt x="7853" y="0"/>
                </a:lnTo>
                <a:lnTo>
                  <a:pt x="0" y="0"/>
                </a:lnTo>
                <a:lnTo>
                  <a:pt x="0" y="387423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58533" y="0"/>
            <a:ext cx="8255" cy="10554970"/>
          </a:xfrm>
          <a:custGeom>
            <a:avLst/>
            <a:gdLst/>
            <a:ahLst/>
            <a:cxnLst/>
            <a:rect l="l" t="t" r="r" b="b"/>
            <a:pathLst>
              <a:path w="8254" h="10554970">
                <a:moveTo>
                  <a:pt x="0" y="10554800"/>
                </a:moveTo>
                <a:lnTo>
                  <a:pt x="7853" y="10554800"/>
                </a:lnTo>
                <a:lnTo>
                  <a:pt x="7853" y="0"/>
                </a:lnTo>
                <a:lnTo>
                  <a:pt x="0" y="0"/>
                </a:lnTo>
                <a:lnTo>
                  <a:pt x="0" y="1055480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20100163" y="0"/>
                </a:lnTo>
                <a:lnTo>
                  <a:pt x="20100163" y="3924"/>
                </a:lnTo>
                <a:lnTo>
                  <a:pt x="20100163" y="2257780"/>
                </a:lnTo>
                <a:lnTo>
                  <a:pt x="20100163" y="11304626"/>
                </a:lnTo>
                <a:lnTo>
                  <a:pt x="16087205" y="11304626"/>
                </a:lnTo>
                <a:lnTo>
                  <a:pt x="16087205" y="9050769"/>
                </a:lnTo>
                <a:lnTo>
                  <a:pt x="20100163" y="9050769"/>
                </a:lnTo>
                <a:lnTo>
                  <a:pt x="20100163" y="9042921"/>
                </a:lnTo>
                <a:lnTo>
                  <a:pt x="16087205" y="9042921"/>
                </a:lnTo>
                <a:lnTo>
                  <a:pt x="16087205" y="6789064"/>
                </a:lnTo>
                <a:lnTo>
                  <a:pt x="20100163" y="6789064"/>
                </a:lnTo>
                <a:lnTo>
                  <a:pt x="20100163" y="6781203"/>
                </a:lnTo>
                <a:lnTo>
                  <a:pt x="16087205" y="6781203"/>
                </a:lnTo>
                <a:lnTo>
                  <a:pt x="16087205" y="4527347"/>
                </a:lnTo>
                <a:lnTo>
                  <a:pt x="20100163" y="4527347"/>
                </a:lnTo>
                <a:lnTo>
                  <a:pt x="20100163" y="4519498"/>
                </a:lnTo>
                <a:lnTo>
                  <a:pt x="16087205" y="4519498"/>
                </a:lnTo>
                <a:lnTo>
                  <a:pt x="16087205" y="2265642"/>
                </a:lnTo>
                <a:lnTo>
                  <a:pt x="20100163" y="2265642"/>
                </a:lnTo>
                <a:lnTo>
                  <a:pt x="20100163" y="2257780"/>
                </a:lnTo>
                <a:lnTo>
                  <a:pt x="16087205" y="2257780"/>
                </a:lnTo>
                <a:lnTo>
                  <a:pt x="16087205" y="3924"/>
                </a:lnTo>
                <a:lnTo>
                  <a:pt x="20100163" y="3924"/>
                </a:lnTo>
                <a:lnTo>
                  <a:pt x="20100163" y="0"/>
                </a:lnTo>
                <a:lnTo>
                  <a:pt x="16087205" y="0"/>
                </a:lnTo>
                <a:lnTo>
                  <a:pt x="16079343" y="0"/>
                </a:lnTo>
                <a:lnTo>
                  <a:pt x="16079343" y="3924"/>
                </a:lnTo>
                <a:lnTo>
                  <a:pt x="16079343" y="11304626"/>
                </a:lnTo>
                <a:lnTo>
                  <a:pt x="3924" y="11304626"/>
                </a:lnTo>
                <a:lnTo>
                  <a:pt x="3924" y="9050769"/>
                </a:lnTo>
                <a:lnTo>
                  <a:pt x="16079343" y="9050769"/>
                </a:lnTo>
                <a:lnTo>
                  <a:pt x="16079343" y="9042921"/>
                </a:lnTo>
                <a:lnTo>
                  <a:pt x="3924" y="9042921"/>
                </a:lnTo>
                <a:lnTo>
                  <a:pt x="3924" y="6789064"/>
                </a:lnTo>
                <a:lnTo>
                  <a:pt x="16079343" y="6789064"/>
                </a:lnTo>
                <a:lnTo>
                  <a:pt x="16079343" y="6781203"/>
                </a:lnTo>
                <a:lnTo>
                  <a:pt x="3924" y="6781203"/>
                </a:lnTo>
                <a:lnTo>
                  <a:pt x="3924" y="4527347"/>
                </a:lnTo>
                <a:lnTo>
                  <a:pt x="16079343" y="4527347"/>
                </a:lnTo>
                <a:lnTo>
                  <a:pt x="16079343" y="4519498"/>
                </a:lnTo>
                <a:lnTo>
                  <a:pt x="3924" y="4519498"/>
                </a:lnTo>
                <a:lnTo>
                  <a:pt x="3924" y="2265642"/>
                </a:lnTo>
                <a:lnTo>
                  <a:pt x="16079343" y="2265642"/>
                </a:lnTo>
                <a:lnTo>
                  <a:pt x="16079343" y="2257780"/>
                </a:lnTo>
                <a:lnTo>
                  <a:pt x="3924" y="2257780"/>
                </a:lnTo>
                <a:lnTo>
                  <a:pt x="3924" y="3924"/>
                </a:lnTo>
                <a:lnTo>
                  <a:pt x="16079343" y="3924"/>
                </a:lnTo>
                <a:lnTo>
                  <a:pt x="16079343" y="0"/>
                </a:lnTo>
                <a:lnTo>
                  <a:pt x="3924" y="0"/>
                </a:lnTo>
                <a:lnTo>
                  <a:pt x="0" y="0"/>
                </a:lnTo>
                <a:lnTo>
                  <a:pt x="0" y="3924"/>
                </a:lnTo>
                <a:lnTo>
                  <a:pt x="0" y="11308550"/>
                </a:lnTo>
                <a:lnTo>
                  <a:pt x="3924" y="11308550"/>
                </a:lnTo>
                <a:lnTo>
                  <a:pt x="16079343" y="11308550"/>
                </a:lnTo>
                <a:lnTo>
                  <a:pt x="16087205" y="11308550"/>
                </a:lnTo>
                <a:lnTo>
                  <a:pt x="20100163" y="11308550"/>
                </a:lnTo>
                <a:lnTo>
                  <a:pt x="20104100" y="11308550"/>
                </a:lnTo>
                <a:lnTo>
                  <a:pt x="20104100" y="11304626"/>
                </a:lnTo>
                <a:lnTo>
                  <a:pt x="20104100" y="3924"/>
                </a:lnTo>
                <a:lnTo>
                  <a:pt x="2010410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25"/>
              </a:lnSpc>
            </a:pPr>
            <a:r>
              <a:rPr dirty="0" spc="-5"/>
              <a:t>This slide </a:t>
            </a:r>
            <a:r>
              <a:rPr dirty="0"/>
              <a:t>left blank for</a:t>
            </a:r>
            <a:r>
              <a:rPr dirty="0" spc="-35"/>
              <a:t> </a:t>
            </a:r>
            <a:r>
              <a:rPr dirty="0"/>
              <a:t>whiteboard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default-4</dc:title>
  <dcterms:created xsi:type="dcterms:W3CDTF">2022-02-06T05:37:48Z</dcterms:created>
  <dcterms:modified xsi:type="dcterms:W3CDTF">2022-02-06T05:37:48Z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2021-04-07T00:00:00Z</vt:filetime>
  </property>
  <property fmtid="{D5CDD505-2E9C-101B-9397-08002B2CF9AE}" pid="3" name="Creator">
    <vt:lpwstr>Soda PDF</vt:lpwstr>
  </property>
  <property fmtid="{D5CDD505-2E9C-101B-9397-08002B2CF9AE}" pid="4" name="LastSaved">
    <vt:filetime>2022-02-06T00:00:00Z</vt:filetime>
  </property>
</Properties>
</file>