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80" r:id="rId6"/>
    <p:sldId id="283" r:id="rId7"/>
    <p:sldId id="286" r:id="rId8"/>
    <p:sldId id="290" r:id="rId9"/>
    <p:sldId id="291" r:id="rId10"/>
    <p:sldId id="292" r:id="rId11"/>
    <p:sldId id="289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parallelization on three for 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collapse(3)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716308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collapse(2)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164775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32516436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1774827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1574541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19271368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1003890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1019410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971688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32403120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2352950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1585599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1618731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2: Try to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collapse(6)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This didn’t work….</a:t>
            </a:r>
            <a:br>
              <a:rPr lang="en-IE" sz="2400" dirty="0"/>
            </a:br>
            <a:r>
              <a:rPr lang="en-IE" sz="2400" dirty="0"/>
              <a:t>We had to add in some complicated math to reorder stuff</a:t>
            </a:r>
            <a:br>
              <a:rPr lang="en-IE" sz="2400" dirty="0"/>
            </a:br>
            <a:r>
              <a:rPr lang="en-IE" sz="2400" dirty="0"/>
              <a:t>Well, actually it did work, to a degree for really large inputs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55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3: Try to Vectorize using _m128d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Again, this didn’t work….</a:t>
            </a:r>
            <a:br>
              <a:rPr lang="en-IE" sz="2400" dirty="0"/>
            </a:br>
            <a:r>
              <a:rPr lang="en-IE" sz="2400" dirty="0"/>
              <a:t>Well, again, it did, to a degree for really large numbers, </a:t>
            </a:r>
            <a:br>
              <a:rPr lang="en-IE" sz="2400" dirty="0"/>
            </a:br>
            <a:r>
              <a:rPr lang="en-IE" sz="2400" dirty="0"/>
              <a:t>but for smaller ones, on average there was a 1.2 – 2x speedup.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94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648000"/>
            <a:ext cx="11617356" cy="720000"/>
          </a:xfrm>
        </p:spPr>
        <p:txBody>
          <a:bodyPr/>
          <a:lstStyle/>
          <a:p>
            <a:r>
              <a:rPr lang="en-IE" sz="4400" dirty="0"/>
              <a:t>Adding in SIMD Vectorization (as from the notes)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A9C4C-8993-458F-B908-8B9DD9F9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36" y="1368000"/>
            <a:ext cx="5615684" cy="5184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82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E" sz="4000" dirty="0"/>
              <a:t>Step 4: Add in some real vectorization (we referred to the notes(Lecture 7) for this!)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622825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03717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</a:t>
                      </a:r>
                    </a:p>
                    <a:p>
                      <a:r>
                        <a:rPr lang="en-IE" sz="1400" dirty="0"/>
                        <a:t>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1605436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1083797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987276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661981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1424520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1186200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E" sz="3100" dirty="0"/>
              <a:t>Step 5: Vectorizing the reordering of the </a:t>
            </a:r>
            <a:r>
              <a:rPr lang="en-GB" sz="3100" dirty="0"/>
              <a:t>dimensions so that the dimension for number of channels was at the end and unrolling the loop</a:t>
            </a:r>
            <a:endParaRPr lang="en-US" sz="31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755080"/>
              </p:ext>
            </p:extLst>
          </p:nvPr>
        </p:nvGraphicFramePr>
        <p:xfrm>
          <a:off x="404654" y="1078992"/>
          <a:ext cx="11025347" cy="269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61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896152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27033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520047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1140932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630861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494958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Kernel_</a:t>
                      </a:r>
                    </a:p>
                    <a:p>
                      <a:r>
                        <a:rPr lang="en-IE" sz="1400" dirty="0"/>
                        <a:t>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Number_Of</a:t>
                      </a:r>
                      <a:endParaRPr lang="en-IE" sz="1400" dirty="0"/>
                    </a:p>
                    <a:p>
                      <a:r>
                        <a:rPr lang="en-IE" sz="1400" dirty="0"/>
                        <a:t>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Kernel_</a:t>
                      </a:r>
                    </a:p>
                    <a:p>
                      <a:r>
                        <a:rPr lang="en-IE" sz="1400" dirty="0"/>
                        <a:t>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Step 5 results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90546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430340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EA66FD-E5C8-474E-901F-2FA174DA1701}">
  <ds:schemaRefs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Widescreen</PresentationFormat>
  <Paragraphs>284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Original Function as provided  </vt:lpstr>
      <vt:lpstr>Adding in a parallelization on three for loops</vt:lpstr>
      <vt:lpstr>Step 1: Parallelize by threading to  #pragma omp parallel for collapse(3)</vt:lpstr>
      <vt:lpstr>Step 2: Try to Parallelize by threading to  #pragma omp parallel for collapse(6)  This didn’t work…. We had to add in some complicated math to reorder stuff Well, actually it did work, to a degree for really large inputs</vt:lpstr>
      <vt:lpstr>Step 3: Try to Vectorize using _m128d  Again, this didn’t work…. Well, again, it did, to a degree for really large numbers,  but for smaller ones, on average there was a 1.2 – 2x speedup.</vt:lpstr>
      <vt:lpstr>Adding in SIMD Vectorization (as from the notes)</vt:lpstr>
      <vt:lpstr>Step 4: Add in some real vectorization (we referred to the notes(Lecture 7) for this!)</vt:lpstr>
      <vt:lpstr>Step 5: Vectorizing the reordering of the dimensions so that the dimension for number of channels was at the end and unrolling the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2019-03-28T02:48:29Z</dcterms:modified>
</cp:coreProperties>
</file>