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80" r:id="rId8"/>
    <p:sldId id="275" r:id="rId9"/>
    <p:sldId id="281" r:id="rId10"/>
    <p:sldId id="279" r:id="rId11"/>
    <p:sldId id="282" r:id="rId12"/>
    <p:sldId id="276" r:id="rId13"/>
    <p:sldId id="283" r:id="rId14"/>
    <p:sldId id="277" r:id="rId15"/>
    <p:sldId id="272" r:id="rId16"/>
    <p:sldId id="261" r:id="rId17"/>
    <p:sldId id="273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2019/03/05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956BD7B6-A528-4C54-8B2B-B2A180691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r="9501"/>
          <a:stretch/>
        </p:blipFill>
        <p:spPr bwMode="auto">
          <a:xfrm>
            <a:off x="6096000" y="-1"/>
            <a:ext cx="57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 descr="Slide accent to title box">
            <a:extLst>
              <a:ext uri="{FF2B5EF4-FFF2-40B4-BE49-F238E27FC236}">
                <a16:creationId xmlns:a16="http://schemas.microsoft.com/office/drawing/2014/main" id="{190850BE-F134-4BDD-8712-21C29A10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1C554A1-3851-41C6-A332-66E90B5E72FC}"/>
              </a:ext>
            </a:extLst>
          </p:cNvPr>
          <p:cNvSpPr txBox="1">
            <a:spLocks/>
          </p:cNvSpPr>
          <p:nvPr/>
        </p:nvSpPr>
        <p:spPr>
          <a:xfrm>
            <a:off x="1000837" y="3114635"/>
            <a:ext cx="4407222" cy="2514635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	Parallel </a:t>
            </a:r>
          </a:p>
          <a:p>
            <a:r>
              <a:rPr lang="en-US" altLang="en-US" sz="4000" b="1" dirty="0"/>
              <a:t>	multichannel </a:t>
            </a:r>
          </a:p>
          <a:p>
            <a:r>
              <a:rPr lang="en-US" altLang="en-US" sz="4000" b="1" dirty="0"/>
              <a:t>	multikernel </a:t>
            </a:r>
          </a:p>
          <a:p>
            <a:r>
              <a:rPr lang="en-US" altLang="en-US" sz="4000" b="1" dirty="0"/>
              <a:t>	convolution </a:t>
            </a:r>
            <a:endParaRPr lang="en-ZA" dirty="0"/>
          </a:p>
        </p:txBody>
      </p:sp>
      <p:sp>
        <p:nvSpPr>
          <p:cNvPr id="12" name="Isosceles Triangle 11" descr="Slide shadow to title box">
            <a:extLst>
              <a:ext uri="{FF2B5EF4-FFF2-40B4-BE49-F238E27FC236}">
                <a16:creationId xmlns:a16="http://schemas.microsoft.com/office/drawing/2014/main" id="{B0A27F31-AC3B-416C-B45F-4C77257C1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386944" cy="720000"/>
          </a:xfrm>
        </p:spPr>
        <p:txBody>
          <a:bodyPr/>
          <a:lstStyle/>
          <a:p>
            <a:r>
              <a:rPr lang="en-IE" dirty="0"/>
              <a:t>Adding in a parallelization on three for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10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53ABB-239A-4D6C-81FF-5B0F9553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01" y="1645228"/>
            <a:ext cx="6155549" cy="4289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CD205D2-3AB9-4A7D-B34B-925D132AB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7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Step 4: Run With Threaded three times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11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139F6CCA-0A26-4090-B535-059B7F3F9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6512656"/>
              </p:ext>
            </p:extLst>
          </p:nvPr>
        </p:nvGraphicFramePr>
        <p:xfrm>
          <a:off x="479395" y="727969"/>
          <a:ext cx="11093869" cy="26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908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453498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2230593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650508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311849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875672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Width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Height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Kernel_Order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Number_Of_Channels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Kernel_Number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2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Avg</a:t>
                      </a:r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22871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20939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21539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156961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143955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140456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630470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615592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657967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200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153721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161249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162721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667467">
                <a:tc>
                  <a:txBody>
                    <a:bodyPr/>
                    <a:lstStyle/>
                    <a:p>
                      <a:r>
                        <a:rPr lang="en-IE" sz="1500"/>
                        <a:t>1500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1775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768975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737657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/>
                        <a:t>759973</a:t>
                      </a:r>
                    </a:p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30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31" descr="line chart graph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88450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Charts and Graphs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12</a:t>
            </a:fld>
            <a:endParaRPr lang="en-ZA" dirty="0"/>
          </a:p>
        </p:txBody>
      </p:sp>
      <p:grpSp>
        <p:nvGrpSpPr>
          <p:cNvPr id="41" name="Group 40" descr="Legend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D141BE1E-19C8-42D4-824B-776412564A09}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chemeClr val="tx1"/>
                </a:solidFill>
              </a:rPr>
              <a:t>$2Bn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13</a:t>
            </a:fld>
            <a:endParaRPr lang="en-ZA" dirty="0"/>
          </a:p>
        </p:txBody>
      </p:sp>
      <p:grpSp>
        <p:nvGrpSpPr>
          <p:cNvPr id="10" name="Group 9" descr="Donut Graph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844418"/>
            <a:chOff x="6754435" y="3873589"/>
            <a:chExt cx="2831635" cy="1808555"/>
          </a:xfrm>
        </p:grpSpPr>
        <p:graphicFrame>
          <p:nvGraphicFramePr>
            <p:cNvPr id="11" name="Chart 10" descr="Donut Graph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60%</a:t>
              </a:r>
            </a:p>
          </p:txBody>
        </p:sp>
        <p:graphicFrame>
          <p:nvGraphicFramePr>
            <p:cNvPr id="14" name="Chart 13" descr="Donut Graph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69439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65%</a:t>
              </a:r>
            </a:p>
          </p:txBody>
        </p:sp>
      </p:grpSp>
      <p:grpSp>
        <p:nvGrpSpPr>
          <p:cNvPr id="17" name="Group 16" descr="Exploded Donut Graph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4173392"/>
            <a:chOff x="7430633" y="1336005"/>
            <a:chExt cx="1352397" cy="1725132"/>
          </a:xfrm>
        </p:grpSpPr>
        <p:graphicFrame>
          <p:nvGraphicFramePr>
            <p:cNvPr id="18" name="Chart 17" descr="Donut Graph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347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899096"/>
              <a:ext cx="880865" cy="364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24%</a:t>
              </a:r>
            </a:p>
          </p:txBody>
        </p:sp>
      </p:grpSp>
      <p:grpSp>
        <p:nvGrpSpPr>
          <p:cNvPr id="48" name="Group 47" descr="Legend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E3D51B9-0622-4AD8-95BE-1CEAB6292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14</a:t>
            </a:fld>
            <a:endParaRPr lang="en-ZA" dirty="0"/>
          </a:p>
        </p:txBody>
      </p:sp>
      <p:graphicFrame>
        <p:nvGraphicFramePr>
          <p:cNvPr id="34" name="Chart 33" descr="Stacked Bar Graph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883112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2" name="Group 41" descr="Legend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oman writing math calculation on a chalk board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/>
              <a:t>Caption </a:t>
            </a:r>
            <a:r>
              <a:rPr lang="en-ZA" noProof="1"/>
              <a:t>lorem ipsum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cientists in protective clothing experimenting in a white room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Divider Slide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C2EC71F7-CCF5-4F77-B1B6-366D1E8C2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icroscope">
            <a:extLst>
              <a:ext uri="{FF2B5EF4-FFF2-40B4-BE49-F238E27FC236}">
                <a16:creationId xmlns:a16="http://schemas.microsoft.com/office/drawing/2014/main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Subtitle lorem</a:t>
            </a:r>
            <a:r>
              <a:rPr lang="en-ZA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</a:t>
            </a:r>
          </a:p>
          <a:p>
            <a:pPr lvl="1"/>
            <a:r>
              <a:rPr lang="en-ZA" noProof="1"/>
              <a:t>Ut congue quis tortor eget sodales</a:t>
            </a:r>
            <a:r>
              <a:rPr lang="en-ZA" dirty="0"/>
              <a:t>. </a:t>
            </a:r>
          </a:p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164E9185-C215-4BC0-9C79-4D86412A9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Original Function as provided </a:t>
            </a:r>
            <a:br>
              <a:rPr lang="en-IE" dirty="0"/>
            </a:b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5A494-FE14-43F6-B32E-0150D384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51" y="1619250"/>
            <a:ext cx="6414164" cy="4296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470BF6BA-027B-487A-BBA0-CB0643FA3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1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1: Run With No Improvements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5306837"/>
              </p:ext>
            </p:extLst>
          </p:nvPr>
        </p:nvGraphicFramePr>
        <p:xfrm>
          <a:off x="643467" y="1243141"/>
          <a:ext cx="10929794" cy="219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00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804339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390836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2134430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645016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239697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38688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911179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Result 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Avg</a:t>
                      </a:r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6498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6460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1111526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1111975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1112115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7650298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7648278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7658142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200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1212536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1212550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1212614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1500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1775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9716365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9527742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9584277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3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in a parallelization on one for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5FD54-29F3-4C96-A34C-E4873604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52" y="1644421"/>
            <a:ext cx="6356648" cy="4290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A62D9F06-7F9A-4FD8-91DE-977C7E4EB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7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Step 2: Run With Threaded once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2682058"/>
              </p:ext>
            </p:extLst>
          </p:nvPr>
        </p:nvGraphicFramePr>
        <p:xfrm>
          <a:off x="643467" y="1243141"/>
          <a:ext cx="10929794" cy="219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00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804339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390836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2134430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627261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239697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840158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Avg</a:t>
                      </a:r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38012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39731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41463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454389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455648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471062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1887079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1817540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1818530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200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392043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396663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392019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1500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1775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2877198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2529112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2678893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8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in a parallelization on two for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A4474-8923-497B-A457-660E80EF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55" y="1644421"/>
            <a:ext cx="6247241" cy="4290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BD6DC706-EE83-40CD-8FE6-BCFD6557D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Step 3: Run With Threaded twice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4F156E6E-C228-482D-9330-399EEBCB5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042809"/>
              </p:ext>
            </p:extLst>
          </p:nvPr>
        </p:nvGraphicFramePr>
        <p:xfrm>
          <a:off x="643467" y="1213681"/>
          <a:ext cx="10929795" cy="204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447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828145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432001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2197604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626098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286077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958789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831281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Width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Height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Kernel_Order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Number_Of_Channels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Kernel_Number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2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Avg</a:t>
                      </a:r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24769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28849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39233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153620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180619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161079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660528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651624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704878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200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191132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161330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183301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1500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1775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783729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800076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797074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39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EA66FD-E5C8-474E-901F-2FA174DA17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257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Bodoni MT</vt:lpstr>
      <vt:lpstr>Calibri</vt:lpstr>
      <vt:lpstr>Gill Sans MT</vt:lpstr>
      <vt:lpstr>Times New Roman</vt:lpstr>
      <vt:lpstr>Office Theme</vt:lpstr>
      <vt:lpstr>PowerPoint Presentation</vt:lpstr>
      <vt:lpstr>Divider Slide Title</vt:lpstr>
      <vt:lpstr>About Me</vt:lpstr>
      <vt:lpstr>Original Function as provided  </vt:lpstr>
      <vt:lpstr>Step 1: Run With No Improvements</vt:lpstr>
      <vt:lpstr>Adding in a parallelization on one for</vt:lpstr>
      <vt:lpstr>Step 2: Run With Threaded once</vt:lpstr>
      <vt:lpstr>Adding in a parallelization on two for</vt:lpstr>
      <vt:lpstr>Step 3: Run With Threaded twice</vt:lpstr>
      <vt:lpstr>Adding in a parallelization on three for</vt:lpstr>
      <vt:lpstr>Step 4: Run With Threaded three times</vt:lpstr>
      <vt:lpstr>Charts and Graphs</vt:lpstr>
      <vt:lpstr>Charts and Graphs</vt:lpstr>
      <vt:lpstr>Charts and Graphs</vt:lpstr>
      <vt:lpstr>Large image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2019-03-05T20:07:26Z</dcterms:created>
  <dcterms:modified xsi:type="dcterms:W3CDTF">2019-03-05T21:38:46Z</dcterms:modified>
</cp:coreProperties>
</file>