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75" r:id="rId8"/>
    <p:sldId id="279" r:id="rId9"/>
    <p:sldId id="276" r:id="rId10"/>
    <p:sldId id="277" r:id="rId11"/>
    <p:sldId id="272" r:id="rId12"/>
    <p:sldId id="261" r:id="rId13"/>
    <p:sldId id="273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2019/03/05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956BD7B6-A528-4C54-8B2B-B2A180691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6" r="9501"/>
          <a:stretch/>
        </p:blipFill>
        <p:spPr bwMode="auto">
          <a:xfrm>
            <a:off x="6096000" y="-1"/>
            <a:ext cx="57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 descr="Slide accent to title box">
            <a:extLst>
              <a:ext uri="{FF2B5EF4-FFF2-40B4-BE49-F238E27FC236}">
                <a16:creationId xmlns:a16="http://schemas.microsoft.com/office/drawing/2014/main" id="{190850BE-F134-4BDD-8712-21C29A10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1C554A1-3851-41C6-A332-66E90B5E72FC}"/>
              </a:ext>
            </a:extLst>
          </p:cNvPr>
          <p:cNvSpPr txBox="1">
            <a:spLocks/>
          </p:cNvSpPr>
          <p:nvPr/>
        </p:nvSpPr>
        <p:spPr>
          <a:xfrm>
            <a:off x="1000837" y="3114635"/>
            <a:ext cx="4407222" cy="2514635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	Parallel </a:t>
            </a:r>
          </a:p>
          <a:p>
            <a:r>
              <a:rPr lang="en-US" altLang="en-US" sz="4000" b="1" dirty="0"/>
              <a:t>	multichannel </a:t>
            </a:r>
          </a:p>
          <a:p>
            <a:r>
              <a:rPr lang="en-US" altLang="en-US" sz="4000" b="1" dirty="0"/>
              <a:t>	multikernel </a:t>
            </a:r>
          </a:p>
          <a:p>
            <a:r>
              <a:rPr lang="en-US" altLang="en-US" sz="4000" b="1" dirty="0"/>
              <a:t>	convolution </a:t>
            </a:r>
            <a:endParaRPr lang="en-ZA" dirty="0"/>
          </a:p>
        </p:txBody>
      </p:sp>
      <p:sp>
        <p:nvSpPr>
          <p:cNvPr id="12" name="Isosceles Triangle 11" descr="Slide shadow to title box">
            <a:extLst>
              <a:ext uri="{FF2B5EF4-FFF2-40B4-BE49-F238E27FC236}">
                <a16:creationId xmlns:a16="http://schemas.microsoft.com/office/drawing/2014/main" id="{B0A27F31-AC3B-416C-B45F-4C77257C1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E3D51B9-0622-4AD8-95BE-1CEAB6292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10</a:t>
            </a:fld>
            <a:endParaRPr lang="en-ZA" dirty="0"/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83112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/>
              <a:t>Caption </a:t>
            </a:r>
            <a:r>
              <a:rPr lang="en-ZA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1"/>
              <a:t>Jens Martensson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noProof="1"/>
              <a:t>jens@bellowscollege.com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Divider Slide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C2EC71F7-CCF5-4F77-B1B6-366D1E8C2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Subtitle lorem</a:t>
            </a:r>
            <a:r>
              <a:rPr lang="en-ZA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</a:t>
            </a:r>
          </a:p>
          <a:p>
            <a:pPr lvl="1"/>
            <a:r>
              <a:rPr lang="en-ZA" noProof="1"/>
              <a:t>Ut congue quis tortor eget sodales</a:t>
            </a:r>
            <a:r>
              <a:rPr lang="en-ZA" dirty="0"/>
              <a:t>. </a:t>
            </a:r>
          </a:p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About 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64E9185-C215-4BC0-9C79-4D86412A9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sz="4000" dirty="0"/>
              <a:t>Step 1: Run With No Improvements</a:t>
            </a:r>
            <a:endParaRPr lang="en-US" sz="4000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2728487"/>
              </p:ext>
            </p:extLst>
          </p:nvPr>
        </p:nvGraphicFramePr>
        <p:xfrm>
          <a:off x="643467" y="1243141"/>
          <a:ext cx="10929794" cy="219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00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04339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390836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134430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579353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305360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911179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Result 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6460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1111526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1111975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1112115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7650298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7648278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7658142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1212536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1212550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1212614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9716365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9527742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9584277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0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Step 2: Run With Threaded once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EBF8AE35-0454-494B-93A1-6659E057E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2682058"/>
              </p:ext>
            </p:extLst>
          </p:nvPr>
        </p:nvGraphicFramePr>
        <p:xfrm>
          <a:off x="643467" y="1243141"/>
          <a:ext cx="10929794" cy="219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00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04339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390836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134430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27261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840158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38012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39731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41463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454389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455648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471062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1887079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1817540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1818530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392043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396663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392019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331790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2877198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2529112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2678893</a:t>
                      </a:r>
                    </a:p>
                  </a:txBody>
                  <a:tcPr marL="75407" marR="75407" marT="37703" marB="37703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5407" marR="75407" marT="37703" marB="37703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Step 3: Run With Threaded twice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4F156E6E-C228-482D-9330-399EEBCB5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042809"/>
              </p:ext>
            </p:extLst>
          </p:nvPr>
        </p:nvGraphicFramePr>
        <p:xfrm>
          <a:off x="643467" y="1213681"/>
          <a:ext cx="10929795" cy="204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447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28145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432001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197604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26098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286077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958789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831281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24769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28849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39233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153620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180619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161079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660528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651624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704878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191132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161330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183301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341610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783729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800076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797074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9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C8EF4-144B-406D-A7A5-0852BFA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Step 4: Run With Threaded three times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AC689-42D2-44AC-AB4A-865E3BD4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Run this on Stoker.  Time results as follows: (in microseconds)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B757-C086-4E2D-96E8-F98B1ED81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139F6CCA-0A26-4090-B535-059B7F3F9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9"/>
          <a:stretch/>
        </p:blipFill>
        <p:spPr bwMode="auto">
          <a:xfrm>
            <a:off x="11759399" y="0"/>
            <a:ext cx="432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B8AECE-B701-4131-8AF2-B7DC971BBA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6512656"/>
              </p:ext>
            </p:extLst>
          </p:nvPr>
        </p:nvGraphicFramePr>
        <p:xfrm>
          <a:off x="479395" y="727969"/>
          <a:ext cx="11093869" cy="26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908">
                  <a:extLst>
                    <a:ext uri="{9D8B030D-6E8A-4147-A177-3AD203B41FA5}">
                      <a16:colId xmlns:a16="http://schemas.microsoft.com/office/drawing/2014/main" val="2022494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860843119"/>
                    </a:ext>
                  </a:extLst>
                </a:gridCol>
                <a:gridCol w="1453498">
                  <a:extLst>
                    <a:ext uri="{9D8B030D-6E8A-4147-A177-3AD203B41FA5}">
                      <a16:colId xmlns:a16="http://schemas.microsoft.com/office/drawing/2014/main" val="1460695095"/>
                    </a:ext>
                  </a:extLst>
                </a:gridCol>
                <a:gridCol w="2230593">
                  <a:extLst>
                    <a:ext uri="{9D8B030D-6E8A-4147-A177-3AD203B41FA5}">
                      <a16:colId xmlns:a16="http://schemas.microsoft.com/office/drawing/2014/main" val="540860284"/>
                    </a:ext>
                  </a:extLst>
                </a:gridCol>
                <a:gridCol w="1650508">
                  <a:extLst>
                    <a:ext uri="{9D8B030D-6E8A-4147-A177-3AD203B41FA5}">
                      <a16:colId xmlns:a16="http://schemas.microsoft.com/office/drawing/2014/main" val="1372544114"/>
                    </a:ext>
                  </a:extLst>
                </a:gridCol>
                <a:gridCol w="311849">
                  <a:extLst>
                    <a:ext uri="{9D8B030D-6E8A-4147-A177-3AD203B41FA5}">
                      <a16:colId xmlns:a16="http://schemas.microsoft.com/office/drawing/2014/main" val="3740402715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55493356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156196962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1311513885"/>
                    </a:ext>
                  </a:extLst>
                </a:gridCol>
                <a:gridCol w="875672">
                  <a:extLst>
                    <a:ext uri="{9D8B030D-6E8A-4147-A177-3AD203B41FA5}">
                      <a16:colId xmlns:a16="http://schemas.microsoft.com/office/drawing/2014/main" val="1196297038"/>
                    </a:ext>
                  </a:extLst>
                </a:gridCol>
              </a:tblGrid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Width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Height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Kernel_Order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Number_Of_Channels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Kernel_Number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Result 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Avg</a:t>
                      </a:r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570801688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22871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20939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21539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661779832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156961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143955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140456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907194744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1000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5000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3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630470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615592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657967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2382874872"/>
                  </a:ext>
                </a:extLst>
              </a:tr>
              <a:tr h="396873">
                <a:tc>
                  <a:txBody>
                    <a:bodyPr/>
                    <a:lstStyle/>
                    <a:p>
                      <a:r>
                        <a:rPr lang="en-IE" sz="1500"/>
                        <a:t>200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8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153721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161249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162721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3086714912"/>
                  </a:ext>
                </a:extLst>
              </a:tr>
              <a:tr h="667467">
                <a:tc>
                  <a:txBody>
                    <a:bodyPr/>
                    <a:lstStyle/>
                    <a:p>
                      <a:r>
                        <a:rPr lang="en-IE" sz="1500"/>
                        <a:t>1500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1775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10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768975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r>
                        <a:rPr lang="en-IE" sz="1500"/>
                        <a:t>737657</a:t>
                      </a:r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/>
                        <a:t>759973</a:t>
                      </a:r>
                    </a:p>
                    <a:p>
                      <a:endParaRPr lang="en-IE" sz="1500"/>
                    </a:p>
                  </a:txBody>
                  <a:tcPr marL="77639" marR="77639" marT="38819" marB="38819"/>
                </a:tc>
                <a:tc>
                  <a:txBody>
                    <a:bodyPr/>
                    <a:lstStyle/>
                    <a:p>
                      <a:endParaRPr lang="en-IE" sz="1500" dirty="0"/>
                    </a:p>
                  </a:txBody>
                  <a:tcPr marL="77639" marR="77639" marT="38819" marB="38819"/>
                </a:tc>
                <a:extLst>
                  <a:ext uri="{0D108BD9-81ED-4DB2-BD59-A6C34878D82A}">
                    <a16:rowId xmlns:a16="http://schemas.microsoft.com/office/drawing/2014/main" val="13140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0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88450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Charts and Graphs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8</a:t>
            </a:fld>
            <a:endParaRPr lang="en-ZA" dirty="0"/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200" dirty="0">
                <a:cs typeface="Arial" panose="020B0604020202020204" pitchFamily="34" charset="0"/>
              </a:rPr>
              <a:t>20YY</a:t>
            </a:r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Charts and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9</a:t>
            </a:fld>
            <a:endParaRPr lang="en-ZA" dirty="0"/>
          </a:p>
        </p:txBody>
      </p: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844418"/>
            <a:chOff x="6754435" y="3873589"/>
            <a:chExt cx="2831635" cy="1808555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4173392"/>
            <a:chOff x="7430633" y="1336005"/>
            <a:chExt cx="1352397" cy="172513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347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364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Growth</a:t>
              </a:r>
              <a:endParaRPr lang="en-ZA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Shows</a:t>
              </a:r>
              <a:endParaRPr lang="en-ZA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200" dirty="0"/>
                <a:t>Sales</a:t>
              </a:r>
              <a:endParaRPr lang="en-ZA" sz="12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Times New Roman</vt:lpstr>
      <vt:lpstr>Office Theme</vt:lpstr>
      <vt:lpstr>PowerPoint Presentation</vt:lpstr>
      <vt:lpstr>Divider Slide Title</vt:lpstr>
      <vt:lpstr>About Me</vt:lpstr>
      <vt:lpstr>Step 1: Run With No Improvements</vt:lpstr>
      <vt:lpstr>Step 2: Run With Threaded once</vt:lpstr>
      <vt:lpstr>Step 3: Run With Threaded twice</vt:lpstr>
      <vt:lpstr>Step 4: Run With Threaded three times</vt:lpstr>
      <vt:lpstr>Charts and Graphs</vt:lpstr>
      <vt:lpstr>Charts and Graphs</vt:lpstr>
      <vt:lpstr>Charts and Graphs</vt:lpstr>
      <vt:lpstr>Large image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2019-03-05T20:07:26Z</dcterms:created>
  <dcterms:modified xsi:type="dcterms:W3CDTF">2019-03-05T20:10:48Z</dcterms:modified>
</cp:coreProperties>
</file>