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1" r:id="rId8"/>
    <p:sldId id="274" r:id="rId9"/>
    <p:sldId id="275" r:id="rId10"/>
    <p:sldId id="276" r:id="rId11"/>
    <p:sldId id="277" r:id="rId12"/>
    <p:sldId id="272" r:id="rId13"/>
    <p:sldId id="261" r:id="rId14"/>
    <p:sldId id="273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948293" y="3114635"/>
            <a:ext cx="4459766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Parallel multichannel multikernel 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10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11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/>
              <a:t>Caption </a:t>
            </a:r>
            <a:r>
              <a:rPr lang="en-ZA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1"/>
              <a:t>Jens Martensson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noProof="1"/>
              <a:t>jens@bellowscollege.com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 1: Run With No Improvements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738832"/>
              </p:ext>
            </p:extLst>
          </p:nvPr>
        </p:nvGraphicFramePr>
        <p:xfrm>
          <a:off x="647700" y="2232024"/>
          <a:ext cx="10295385" cy="406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3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155733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8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1126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1263490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Kernel_Order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Number_Of_Channels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Avg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1111526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1111975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1112115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7650298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7648278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7658142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1212536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1212550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1212614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9716365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9527742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9584277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962" y="1438183"/>
            <a:ext cx="9643257" cy="473729"/>
          </a:xfrm>
        </p:spPr>
        <p:txBody>
          <a:bodyPr/>
          <a:lstStyle/>
          <a:p>
            <a:r>
              <a:rPr lang="en-IE" dirty="0"/>
              <a:t>Run this on Stoker with the nested 6x for loop as provided. Time results as follows: (in microseconds)</a:t>
            </a:r>
          </a:p>
        </p:txBody>
      </p:sp>
    </p:spTree>
    <p:extLst>
      <p:ext uri="{BB962C8B-B14F-4D97-AF65-F5344CB8AC3E}">
        <p14:creationId xmlns:p14="http://schemas.microsoft.com/office/powerpoint/2010/main" val="15755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 2: Run With Threaded once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721705"/>
              </p:ext>
            </p:extLst>
          </p:nvPr>
        </p:nvGraphicFramePr>
        <p:xfrm>
          <a:off x="647700" y="2232024"/>
          <a:ext cx="10295385" cy="406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3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155733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8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1126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1263490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Kernel_Order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Number_Of_Channels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38012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454389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455648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471062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1887079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1817540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1818530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392043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396663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392019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2877198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2529112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2678893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563147"/>
            <a:ext cx="9643257" cy="473729"/>
          </a:xfrm>
        </p:spPr>
        <p:txBody>
          <a:bodyPr/>
          <a:lstStyle/>
          <a:p>
            <a:r>
              <a:rPr lang="en-IE" dirty="0"/>
              <a:t>Run this on Stoker.  Time results as follows: (in microseconds)</a:t>
            </a:r>
          </a:p>
        </p:txBody>
      </p:sp>
    </p:spTree>
    <p:extLst>
      <p:ext uri="{BB962C8B-B14F-4D97-AF65-F5344CB8AC3E}">
        <p14:creationId xmlns:p14="http://schemas.microsoft.com/office/powerpoint/2010/main" val="417230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 3: Run With Threaded twice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4215711"/>
              </p:ext>
            </p:extLst>
          </p:nvPr>
        </p:nvGraphicFramePr>
        <p:xfrm>
          <a:off x="647700" y="2232024"/>
          <a:ext cx="10295385" cy="406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3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155733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8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1126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1263490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Kernel_Order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Number_Of_Channels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28849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39233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153620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660528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651624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704878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161330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183301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783729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800076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797074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563147"/>
            <a:ext cx="9643257" cy="473729"/>
          </a:xfrm>
        </p:spPr>
        <p:txBody>
          <a:bodyPr/>
          <a:lstStyle/>
          <a:p>
            <a:r>
              <a:rPr lang="en-IE" dirty="0"/>
              <a:t>Run this on Stoker.  Time results as follows: (in microseconds)</a:t>
            </a:r>
          </a:p>
        </p:txBody>
      </p:sp>
    </p:spTree>
    <p:extLst>
      <p:ext uri="{BB962C8B-B14F-4D97-AF65-F5344CB8AC3E}">
        <p14:creationId xmlns:p14="http://schemas.microsoft.com/office/powerpoint/2010/main" val="304939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511231" cy="720000"/>
          </a:xfrm>
        </p:spPr>
        <p:txBody>
          <a:bodyPr/>
          <a:lstStyle/>
          <a:p>
            <a:r>
              <a:rPr lang="en-IE" dirty="0"/>
              <a:t>Step 4: Run With Threaded three times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3222624"/>
              </p:ext>
            </p:extLst>
          </p:nvPr>
        </p:nvGraphicFramePr>
        <p:xfrm>
          <a:off x="647700" y="2232024"/>
          <a:ext cx="10295385" cy="406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3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155733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8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1126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1263490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Kernel_Order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Number_Of_Channels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Kernel_Number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21539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156961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143955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140456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630470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615592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657967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153721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162721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77041">
                <a:tc>
                  <a:txBody>
                    <a:bodyPr/>
                    <a:lstStyle/>
                    <a:p>
                      <a:r>
                        <a:rPr lang="en-IE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737657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759973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563147"/>
            <a:ext cx="9643257" cy="473729"/>
          </a:xfrm>
        </p:spPr>
        <p:txBody>
          <a:bodyPr/>
          <a:lstStyle/>
          <a:p>
            <a:r>
              <a:rPr lang="en-IE" dirty="0"/>
              <a:t>Run this on Stoker.  Time results as follows: (in microseconds)</a:t>
            </a:r>
          </a:p>
        </p:txBody>
      </p:sp>
    </p:spTree>
    <p:extLst>
      <p:ext uri="{BB962C8B-B14F-4D97-AF65-F5344CB8AC3E}">
        <p14:creationId xmlns:p14="http://schemas.microsoft.com/office/powerpoint/2010/main" val="227530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522</Words>
  <Application>Microsoft Office PowerPoint</Application>
  <PresentationFormat>Widescreen</PresentationFormat>
  <Paragraphs>255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Divider Slide Title</vt:lpstr>
      <vt:lpstr>About Me</vt:lpstr>
      <vt:lpstr>About Me</vt:lpstr>
      <vt:lpstr>Step 1: Run With No Improvements</vt:lpstr>
      <vt:lpstr>Step 2: Run With Threaded once</vt:lpstr>
      <vt:lpstr>Step 3: Run With Threaded twice</vt:lpstr>
      <vt:lpstr>Step 4: Run With Threaded three times</vt:lpstr>
      <vt:lpstr>Charts and Graphs</vt:lpstr>
      <vt:lpstr>Charts and Graphs</vt:lpstr>
      <vt:lpstr>Charts and Graphs</vt:lpstr>
      <vt:lpstr>Large image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2019-03-05T19:10:25Z</dcterms:created>
  <dcterms:modified xsi:type="dcterms:W3CDTF">2019-03-05T20:01:07Z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