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80" r:id="rId7"/>
    <p:sldId id="283" r:id="rId8"/>
    <p:sldId id="286" r:id="rId9"/>
    <p:sldId id="290" r:id="rId10"/>
    <p:sldId id="291" r:id="rId11"/>
    <p:sldId id="292" r:id="rId12"/>
    <p:sldId id="28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2019/03/26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3B2CE6-7937-4DE0-A6ED-74084B3C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07" y="1065320"/>
            <a:ext cx="3064255" cy="3568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482711"/>
            <a:ext cx="10295841" cy="885289"/>
          </a:xfrm>
        </p:spPr>
        <p:txBody>
          <a:bodyPr/>
          <a:lstStyle/>
          <a:p>
            <a:r>
              <a:rPr lang="en-ZA" dirty="0"/>
              <a:t>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37983" y="6127619"/>
            <a:ext cx="349129" cy="312612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84579" y="399172"/>
            <a:ext cx="407421" cy="64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9B40E7-5361-4180-81B3-83CD494BC4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9469" y="1331773"/>
            <a:ext cx="2754240" cy="3169535"/>
          </a:xfrm>
        </p:spPr>
      </p:sp>
      <p:pic>
        <p:nvPicPr>
          <p:cNvPr id="2052" name="Picture 4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4A637720-C794-444F-B7CA-EC6A045FC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8" t="32680" r="5642" b="13372"/>
          <a:stretch/>
        </p:blipFill>
        <p:spPr bwMode="auto">
          <a:xfrm>
            <a:off x="6615541" y="1331773"/>
            <a:ext cx="2577756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2963C-2489-455B-90F0-43D67C456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951" y="1368000"/>
            <a:ext cx="2581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parallelization on three for 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collapse(3)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716308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collapse(2)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164775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32516436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1774827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1574541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19271368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1003890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1019410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971688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32403120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2352950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1585599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1618731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2: Try to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collapse(6)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This didn’t work….</a:t>
            </a:r>
            <a:br>
              <a:rPr lang="en-IE" sz="2400" dirty="0"/>
            </a:br>
            <a:r>
              <a:rPr lang="en-IE" sz="2400" dirty="0"/>
              <a:t>We had to add in some complicated math to reorder stuff</a:t>
            </a:r>
            <a:br>
              <a:rPr lang="en-IE" sz="2400" dirty="0"/>
            </a:br>
            <a:r>
              <a:rPr lang="en-IE" sz="2400" dirty="0"/>
              <a:t>Well, actually it did work, to a degree for really large inputs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55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3: Try to Vectorize using _m128d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Again, this didn’t work….</a:t>
            </a:r>
            <a:br>
              <a:rPr lang="en-IE" sz="2400" dirty="0"/>
            </a:br>
            <a:r>
              <a:rPr lang="en-IE" sz="2400" dirty="0"/>
              <a:t>Well, again, it did, to a degree for really large numbers, </a:t>
            </a:r>
            <a:br>
              <a:rPr lang="en-IE" sz="2400" dirty="0"/>
            </a:br>
            <a:r>
              <a:rPr lang="en-IE" sz="2400" dirty="0"/>
              <a:t>but for smaller ones, on average there was a 1.2 – 2x speedup.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9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Vectorization (as from the notes)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A9C4C-8993-458F-B908-8B9DD9F9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36" y="1368000"/>
            <a:ext cx="5615684" cy="5184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828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E" sz="4000" dirty="0"/>
              <a:t>Step 4: Add in some real vectorization (we referred to the notes(Lecture 7) for this!)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2983603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03717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</a:t>
                      </a:r>
                    </a:p>
                    <a:p>
                      <a:r>
                        <a:rPr lang="en-IE" sz="1400" dirty="0"/>
                        <a:t>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1605436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1083797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987276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661981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1424520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1186200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The Team</vt:lpstr>
      <vt:lpstr>Original Function as provided  </vt:lpstr>
      <vt:lpstr>Adding in a parallelization on three for loops</vt:lpstr>
      <vt:lpstr>Step 1: Parallelize by threading to  #pragma omp parallel for collapse(3)</vt:lpstr>
      <vt:lpstr>Step 2: Try to Parallelize by threading to  #pragma omp parallel for collapse(6)  This didn’t work…. We had to add in some complicated math to reorder stuff Well, actually it did work, to a degree for really large inputs</vt:lpstr>
      <vt:lpstr>Step 3: Try to Vectorize using _m128d  Again, this didn’t work…. Well, again, it did, to a degree for really large numbers,  but for smaller ones, on average there was a 1.2 – 2x speedup.</vt:lpstr>
      <vt:lpstr>Adding in a Vectorization (as from the notes)</vt:lpstr>
      <vt:lpstr>Step 4: Add in some real vectorization (we referred to the notes(Lecture 7) for this!)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2019-03-26T10:09:32Z</dcterms:modified>
</cp:coreProperties>
</file>