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80" r:id="rId7"/>
    <p:sldId id="283" r:id="rId8"/>
    <p:sldId id="286" r:id="rId9"/>
    <p:sldId id="285" r:id="rId10"/>
    <p:sldId id="272" r:id="rId11"/>
    <p:sldId id="261" r:id="rId12"/>
    <p:sldId id="273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2019/03/19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/>
              <a:t>Caption </a:t>
            </a:r>
            <a:r>
              <a:rPr lang="en-ZA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3B2CE6-7937-4DE0-A6ED-74084B3C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23" y="1014156"/>
            <a:ext cx="4900772" cy="457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482711"/>
            <a:ext cx="10295841" cy="885289"/>
          </a:xfrm>
        </p:spPr>
        <p:txBody>
          <a:bodyPr/>
          <a:lstStyle/>
          <a:p>
            <a:r>
              <a:rPr lang="en-ZA" dirty="0"/>
              <a:t>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37983" y="6127619"/>
            <a:ext cx="349129" cy="312612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84579" y="399172"/>
            <a:ext cx="407421" cy="64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9B40E7-5361-4180-81B3-83CD494BC4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7185" y="1250065"/>
            <a:ext cx="4377659" cy="4071154"/>
          </a:xfrm>
        </p:spPr>
      </p:sp>
      <p:pic>
        <p:nvPicPr>
          <p:cNvPr id="2052" name="Picture 4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4A637720-C794-444F-B7CA-EC6A045FC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t="23595" r="4897" b="13372"/>
          <a:stretch/>
        </p:blipFill>
        <p:spPr bwMode="auto">
          <a:xfrm>
            <a:off x="6586928" y="1331773"/>
            <a:ext cx="4270125" cy="3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ap.jpg">
            <a:extLst>
              <a:ext uri="{FF2B5EF4-FFF2-40B4-BE49-F238E27FC236}">
                <a16:creationId xmlns:a16="http://schemas.microsoft.com/office/drawing/2014/main" id="{3FD3E12B-A54E-48E1-8915-3A63D892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2" y="1286895"/>
            <a:ext cx="4254941" cy="39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parallelization on three for 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as much as you can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06186" y="12431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1534863"/>
              </p:ext>
            </p:extLst>
          </p:nvPr>
        </p:nvGraphicFramePr>
        <p:xfrm>
          <a:off x="404654" y="1040062"/>
          <a:ext cx="11007982" cy="275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66311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1198598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1198312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1215341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No Improvements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Parallelized once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Parallelized twice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Parallelized three times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% Improved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17E82-84A6-4668-A672-13625CC796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4D574-A5DA-4206-A3EC-3CE6B49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BAF28-E6F2-4806-B8E7-91B4930B6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8AC8D-B1DE-4126-AD38-DDEB12C3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472F3-D92E-449B-A624-F96380576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CF87D-256B-42B8-AE0A-912905B1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78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E3D51B9-0622-4AD8-95BE-1CEAB629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The Team</vt:lpstr>
      <vt:lpstr>Original Function as provided  </vt:lpstr>
      <vt:lpstr>Adding in a parallelization on three for loops</vt:lpstr>
      <vt:lpstr>Step 1: Parallelize by threading as much as you can</vt:lpstr>
      <vt:lpstr>PowerPoint Presentation</vt:lpstr>
      <vt:lpstr>Charts and Graphs</vt:lpstr>
      <vt:lpstr>Charts and Graphs</vt:lpstr>
      <vt:lpstr>Charts and Graphs</vt:lpstr>
      <vt:lpstr>Large image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2019-03-19T12:17:18Z</dcterms:modified>
</cp:coreProperties>
</file>