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63" r:id="rId25"/>
    <p:sldId id="280" r:id="rId26"/>
    <p:sldId id="281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403"/>
    <a:srgbClr val="D1BDAD"/>
    <a:srgbClr val="DEAE60"/>
    <a:srgbClr val="6A2D1C"/>
    <a:srgbClr val="C96835"/>
    <a:srgbClr val="59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90" y="900"/>
      </p:cViewPr>
      <p:guideLst>
        <p:guide orient="horz" pos="218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53253-71ED-4A1F-A281-1F4315F92E7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1BAEA-D697-4434-A57E-CCE232DB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0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7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3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86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9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68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34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28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9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1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65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85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70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12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29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4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3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7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3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 smtClean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061" y="4541520"/>
            <a:ext cx="13553271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3">
    <p:bg>
      <p:bgPr>
        <a:solidFill>
          <a:srgbClr val="934403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061" y="4541520"/>
            <a:ext cx="13553271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bg>
      <p:bgPr>
        <a:solidFill>
          <a:srgbClr val="934403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061" y="4541520"/>
            <a:ext cx="13553271" cy="3063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379" y="141816"/>
            <a:ext cx="1184751" cy="965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 userDrawn="1"/>
        </p:nvSpPr>
        <p:spPr>
          <a:xfrm>
            <a:off x="603893" y="639807"/>
            <a:ext cx="553998" cy="2524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tr-TR" altLang="zh-CN" sz="2400" dirty="0" err="1" smtClean="0">
                <a:solidFill>
                  <a:srgbClr val="934403"/>
                </a:solidFill>
                <a:latin typeface="+mj-lt"/>
                <a:ea typeface="微软雅黑" panose="020B0503020204020204" pitchFamily="34" charset="-122"/>
              </a:rPr>
              <a:t>Coffee</a:t>
            </a:r>
            <a:r>
              <a:rPr lang="tr-TR" altLang="zh-CN" sz="2400" dirty="0" smtClean="0">
                <a:solidFill>
                  <a:srgbClr val="934403"/>
                </a:solidFill>
                <a:latin typeface="+mj-lt"/>
                <a:ea typeface="微软雅黑" panose="020B0503020204020204" pitchFamily="34" charset="-122"/>
              </a:rPr>
              <a:t> Shop</a:t>
            </a:r>
            <a:endParaRPr lang="zh-CN" altLang="en-US" sz="2400" dirty="0">
              <a:solidFill>
                <a:srgbClr val="934403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4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5">
    <p:bg>
      <p:bgPr>
        <a:solidFill>
          <a:srgbClr val="934403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6A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061" y="4541520"/>
            <a:ext cx="13553271" cy="3063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379" y="141816"/>
            <a:ext cx="1184751" cy="965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10"/>
          <p:cNvSpPr txBox="1"/>
          <p:nvPr userDrawn="1"/>
        </p:nvSpPr>
        <p:spPr>
          <a:xfrm>
            <a:off x="603893" y="639807"/>
            <a:ext cx="553998" cy="2524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tr-TR" altLang="zh-CN" sz="2400" dirty="0" err="1" smtClean="0">
                <a:solidFill>
                  <a:srgbClr val="934403"/>
                </a:solidFill>
                <a:latin typeface="+mj-lt"/>
                <a:ea typeface="微软雅黑" panose="020B0503020204020204" pitchFamily="34" charset="-122"/>
              </a:rPr>
              <a:t>Coffee</a:t>
            </a:r>
            <a:r>
              <a:rPr lang="tr-TR" altLang="zh-CN" sz="2400" dirty="0" smtClean="0">
                <a:solidFill>
                  <a:srgbClr val="934403"/>
                </a:solidFill>
                <a:latin typeface="+mj-lt"/>
                <a:ea typeface="微软雅黑" panose="020B0503020204020204" pitchFamily="34" charset="-122"/>
              </a:rPr>
              <a:t> Shop</a:t>
            </a:r>
            <a:endParaRPr lang="zh-CN" altLang="en-US" sz="2400" dirty="0">
              <a:solidFill>
                <a:srgbClr val="934403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3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88513" y="3998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altLang="zh-CN" dirty="0" smtClean="0"/>
              <a:t>www.freepptbackgrounds.net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smtClean="0"/>
              <a:t>www.freepptbackgrounds.net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smtClean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C767-1591-4970-82FE-743B8F5305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C2B9-7932-485B-B9AA-938C313D9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403">
            <a:alpha val="2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15" y="1084292"/>
            <a:ext cx="3715437" cy="3561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679" y="1339707"/>
            <a:ext cx="1184751" cy="965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20000"/>
          </a:blip>
          <a:stretch>
            <a:fillRect/>
          </a:stretch>
        </p:blipFill>
        <p:spPr>
          <a:xfrm>
            <a:off x="6113728" y="850763"/>
            <a:ext cx="4740651" cy="42408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lum bright="-20000" contrast="-2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53659" y="1521571"/>
            <a:ext cx="3460789" cy="25445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66927" y="3262556"/>
            <a:ext cx="294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400" dirty="0">
                <a:solidFill>
                  <a:srgbClr val="934403"/>
                </a:solidFill>
                <a:ea typeface="方正粗倩简体" panose="03000509000000000000" pitchFamily="65" charset="-122"/>
              </a:rPr>
              <a:t>www.freepptbackgrounds.net</a:t>
            </a:r>
            <a:endParaRPr lang="zh-CN" altLang="en-US" sz="1400" dirty="0">
              <a:solidFill>
                <a:srgbClr val="934403"/>
              </a:solidFill>
              <a:ea typeface="方正粗倩简体" panose="03000509000000000000" pitchFamily="65" charset="-122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7012738" y="2262695"/>
            <a:ext cx="2942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2800" b="1" dirty="0" smtClean="0">
                <a:solidFill>
                  <a:srgbClr val="934403"/>
                </a:solidFill>
                <a:ea typeface="方正粗倩简体" panose="03000509000000000000" pitchFamily="65" charset="-122"/>
              </a:rPr>
              <a:t>Presentation </a:t>
            </a:r>
            <a:r>
              <a:rPr lang="tr-TR" altLang="zh-CN" sz="2800" b="1" dirty="0" err="1" smtClean="0">
                <a:solidFill>
                  <a:srgbClr val="934403"/>
                </a:solidFill>
                <a:ea typeface="方正粗倩简体" panose="03000509000000000000" pitchFamily="65" charset="-122"/>
              </a:rPr>
              <a:t>Template</a:t>
            </a:r>
            <a:endParaRPr lang="zh-CN" altLang="en-US" sz="2800" b="1" dirty="0">
              <a:solidFill>
                <a:srgbClr val="934403"/>
              </a:solidFill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22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3986213" y="1262063"/>
            <a:ext cx="42195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26166" y="1265238"/>
            <a:ext cx="538163" cy="3225800"/>
            <a:chOff x="3990976" y="1262063"/>
            <a:chExt cx="538163" cy="3225800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990976" y="1328738"/>
              <a:ext cx="538163" cy="3086100"/>
            </a:xfrm>
            <a:prstGeom prst="rect">
              <a:avLst/>
            </a:prstGeom>
            <a:solidFill>
              <a:srgbClr val="D9C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990976" y="1262063"/>
              <a:ext cx="538163" cy="139700"/>
            </a:xfrm>
            <a:prstGeom prst="ellipse">
              <a:avLst/>
            </a:prstGeom>
            <a:solidFill>
              <a:srgbClr val="F2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990976" y="2782888"/>
              <a:ext cx="538163" cy="1631950"/>
            </a:xfrm>
            <a:prstGeom prst="rect">
              <a:avLst/>
            </a:prstGeom>
            <a:solidFill>
              <a:srgbClr val="6C0A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990976" y="2714626"/>
              <a:ext cx="538163" cy="134938"/>
            </a:xfrm>
            <a:prstGeom prst="ellipse">
              <a:avLst/>
            </a:prstGeom>
            <a:solidFill>
              <a:srgbClr val="5908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990976" y="4348163"/>
              <a:ext cx="538163" cy="139700"/>
            </a:xfrm>
            <a:prstGeom prst="ellipse">
              <a:avLst/>
            </a:prstGeom>
            <a:solidFill>
              <a:srgbClr val="6C0A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15739" y="1265238"/>
            <a:ext cx="538163" cy="3225800"/>
            <a:chOff x="4910138" y="1262063"/>
            <a:chExt cx="538163" cy="32258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910138" y="1328738"/>
              <a:ext cx="538163" cy="3086100"/>
            </a:xfrm>
            <a:prstGeom prst="rect">
              <a:avLst/>
            </a:prstGeom>
            <a:solidFill>
              <a:srgbClr val="D9C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910138" y="1262063"/>
              <a:ext cx="538163" cy="139700"/>
            </a:xfrm>
            <a:prstGeom prst="ellipse">
              <a:avLst/>
            </a:prstGeom>
            <a:solidFill>
              <a:srgbClr val="F2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910138" y="2641601"/>
              <a:ext cx="538163" cy="1773238"/>
            </a:xfrm>
            <a:prstGeom prst="rect">
              <a:avLst/>
            </a:prstGeom>
            <a:solidFill>
              <a:srgbClr val="816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910138" y="2574926"/>
              <a:ext cx="538163" cy="139700"/>
            </a:xfrm>
            <a:prstGeom prst="ellipse">
              <a:avLst/>
            </a:prstGeom>
            <a:solidFill>
              <a:srgbClr val="784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910138" y="4348163"/>
              <a:ext cx="538163" cy="139700"/>
            </a:xfrm>
            <a:prstGeom prst="ellipse">
              <a:avLst/>
            </a:prstGeom>
            <a:solidFill>
              <a:srgbClr val="816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05312" y="1265238"/>
            <a:ext cx="538163" cy="3225800"/>
            <a:chOff x="5829301" y="1262063"/>
            <a:chExt cx="538163" cy="3225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829301" y="1328738"/>
              <a:ext cx="538163" cy="3086100"/>
            </a:xfrm>
            <a:prstGeom prst="rect">
              <a:avLst/>
            </a:prstGeom>
            <a:solidFill>
              <a:srgbClr val="D9C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829301" y="1262063"/>
              <a:ext cx="538163" cy="139700"/>
            </a:xfrm>
            <a:prstGeom prst="ellipse">
              <a:avLst/>
            </a:prstGeom>
            <a:solidFill>
              <a:srgbClr val="F2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829301" y="2351088"/>
              <a:ext cx="538163" cy="2063750"/>
            </a:xfrm>
            <a:prstGeom prst="rect">
              <a:avLst/>
            </a:prstGeom>
            <a:solidFill>
              <a:srgbClr val="F4B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5829301" y="2282826"/>
              <a:ext cx="538163" cy="141288"/>
            </a:xfrm>
            <a:prstGeom prst="ellipse">
              <a:avLst/>
            </a:prstGeom>
            <a:solidFill>
              <a:srgbClr val="F4B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829301" y="4348163"/>
              <a:ext cx="538163" cy="139700"/>
            </a:xfrm>
            <a:prstGeom prst="ellipse">
              <a:avLst/>
            </a:prstGeom>
            <a:solidFill>
              <a:srgbClr val="F4B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94885" y="1265238"/>
            <a:ext cx="531813" cy="3225800"/>
            <a:chOff x="6748463" y="1262063"/>
            <a:chExt cx="531813" cy="322580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748463" y="1328738"/>
              <a:ext cx="531813" cy="3086100"/>
            </a:xfrm>
            <a:prstGeom prst="rect">
              <a:avLst/>
            </a:prstGeom>
            <a:solidFill>
              <a:srgbClr val="D9C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748463" y="1262063"/>
              <a:ext cx="531813" cy="139700"/>
            </a:xfrm>
            <a:prstGeom prst="ellipse">
              <a:avLst/>
            </a:prstGeom>
            <a:solidFill>
              <a:srgbClr val="F2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748463" y="3770313"/>
              <a:ext cx="531813" cy="644525"/>
            </a:xfrm>
            <a:prstGeom prst="rect">
              <a:avLst/>
            </a:prstGeom>
            <a:solidFill>
              <a:srgbClr val="B04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6748463" y="3702051"/>
              <a:ext cx="531813" cy="141288"/>
            </a:xfrm>
            <a:prstGeom prst="ellipse">
              <a:avLst/>
            </a:prstGeom>
            <a:solidFill>
              <a:srgbClr val="9E3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6748463" y="4348163"/>
              <a:ext cx="531813" cy="139700"/>
            </a:xfrm>
            <a:prstGeom prst="ellipse">
              <a:avLst/>
            </a:prstGeom>
            <a:solidFill>
              <a:srgbClr val="B04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78108" y="1265238"/>
            <a:ext cx="531813" cy="3225800"/>
            <a:chOff x="7667626" y="1262063"/>
            <a:chExt cx="531813" cy="3225800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667626" y="1328738"/>
              <a:ext cx="531813" cy="3086100"/>
            </a:xfrm>
            <a:prstGeom prst="rect">
              <a:avLst/>
            </a:prstGeom>
            <a:solidFill>
              <a:srgbClr val="D9C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667626" y="1262063"/>
              <a:ext cx="531813" cy="139700"/>
            </a:xfrm>
            <a:prstGeom prst="ellipse">
              <a:avLst/>
            </a:prstGeom>
            <a:solidFill>
              <a:srgbClr val="F2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7667626" y="3270251"/>
              <a:ext cx="531813" cy="1144588"/>
            </a:xfrm>
            <a:prstGeom prst="rect">
              <a:avLst/>
            </a:prstGeom>
            <a:solidFill>
              <a:srgbClr val="F7D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7667626" y="3203576"/>
              <a:ext cx="531813" cy="139700"/>
            </a:xfrm>
            <a:prstGeom prst="ellipse">
              <a:avLst/>
            </a:prstGeom>
            <a:solidFill>
              <a:srgbClr val="EDB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7667626" y="4348163"/>
              <a:ext cx="531813" cy="139700"/>
            </a:xfrm>
            <a:prstGeom prst="ellipse">
              <a:avLst/>
            </a:prstGeom>
            <a:solidFill>
              <a:srgbClr val="F7D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971895" y="4853190"/>
            <a:ext cx="1419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HERE</a:t>
            </a:r>
            <a:endParaRPr lang="zh-CN" altLang="en-US" sz="1333" b="1" dirty="0">
              <a:solidFill>
                <a:srgbClr val="9344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90931" y="4876707"/>
            <a:ext cx="1419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HERE</a:t>
            </a:r>
            <a:endParaRPr lang="zh-CN" altLang="en-US" sz="1333" b="1" dirty="0">
              <a:solidFill>
                <a:srgbClr val="9344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09967" y="4876707"/>
            <a:ext cx="1419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HERE</a:t>
            </a:r>
            <a:endParaRPr lang="zh-CN" altLang="en-US" sz="1333" b="1" dirty="0">
              <a:solidFill>
                <a:srgbClr val="9344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36620" y="4876707"/>
            <a:ext cx="1419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HERE</a:t>
            </a:r>
            <a:endParaRPr lang="zh-CN" altLang="en-US" sz="1333" b="1" dirty="0">
              <a:solidFill>
                <a:srgbClr val="9344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48039" y="4876707"/>
            <a:ext cx="1419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HERE</a:t>
            </a:r>
            <a:endParaRPr lang="zh-CN" altLang="en-US" sz="1333" b="1" dirty="0">
              <a:solidFill>
                <a:srgbClr val="9344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8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95834" y="2331244"/>
            <a:ext cx="1778794" cy="1778794"/>
            <a:chOff x="0" y="0"/>
            <a:chExt cx="1800000" cy="1800000"/>
          </a:xfrm>
        </p:grpSpPr>
        <p:sp>
          <p:nvSpPr>
            <p:cNvPr id="3" name="椭圆 32"/>
            <p:cNvSpPr>
              <a:spLocks noChangeArrowheads="1"/>
            </p:cNvSpPr>
            <p:nvPr/>
          </p:nvSpPr>
          <p:spPr bwMode="auto">
            <a:xfrm>
              <a:off x="0" y="0"/>
              <a:ext cx="1800000" cy="1800000"/>
            </a:xfrm>
            <a:prstGeom prst="ellipse">
              <a:avLst/>
            </a:prstGeom>
            <a:solidFill>
              <a:schemeClr val="bg2"/>
            </a:solidFill>
            <a:ln w="76200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013"/>
            </a:p>
          </p:txBody>
        </p:sp>
        <p:sp>
          <p:nvSpPr>
            <p:cNvPr id="4" name="文本框 2"/>
            <p:cNvSpPr>
              <a:spLocks noChangeArrowheads="1"/>
            </p:cNvSpPr>
            <p:nvPr/>
          </p:nvSpPr>
          <p:spPr bwMode="auto">
            <a:xfrm>
              <a:off x="354818" y="546057"/>
              <a:ext cx="1177979" cy="72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50" dirty="0">
                  <a:solidFill>
                    <a:srgbClr val="934403"/>
                  </a:solidFill>
                  <a:sym typeface="Impact" panose="020B0806030902050204" pitchFamily="34" charset="0"/>
                </a:rPr>
                <a:t>85%</a:t>
              </a:r>
              <a:endParaRPr lang="zh-CN" altLang="en-US" sz="4050" dirty="0">
                <a:solidFill>
                  <a:srgbClr val="934403"/>
                </a:solidFill>
                <a:sym typeface="Impact" panose="020B0806030902050204" pitchFamily="34" charset="0"/>
              </a:endParaRPr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193828" y="2331244"/>
            <a:ext cx="1778794" cy="1778794"/>
            <a:chOff x="0" y="0"/>
            <a:chExt cx="1800000" cy="1800000"/>
          </a:xfrm>
        </p:grpSpPr>
        <p:sp>
          <p:nvSpPr>
            <p:cNvPr id="6" name="椭圆 35"/>
            <p:cNvSpPr>
              <a:spLocks noChangeArrowheads="1"/>
            </p:cNvSpPr>
            <p:nvPr/>
          </p:nvSpPr>
          <p:spPr bwMode="auto">
            <a:xfrm>
              <a:off x="0" y="0"/>
              <a:ext cx="1800000" cy="1800000"/>
            </a:xfrm>
            <a:prstGeom prst="ellipse">
              <a:avLst/>
            </a:prstGeom>
            <a:solidFill>
              <a:schemeClr val="bg2"/>
            </a:solidFill>
            <a:ln w="76200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013"/>
            </a:p>
          </p:txBody>
        </p:sp>
        <p:sp>
          <p:nvSpPr>
            <p:cNvPr id="7" name="文本框 37"/>
            <p:cNvSpPr>
              <a:spLocks noChangeArrowheads="1"/>
            </p:cNvSpPr>
            <p:nvPr/>
          </p:nvSpPr>
          <p:spPr bwMode="auto">
            <a:xfrm>
              <a:off x="354818" y="546057"/>
              <a:ext cx="1288282" cy="794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500" dirty="0">
                  <a:solidFill>
                    <a:srgbClr val="934403"/>
                  </a:solidFill>
                  <a:sym typeface="Impact" panose="020B0806030902050204" pitchFamily="34" charset="0"/>
                </a:rPr>
                <a:t>25%</a:t>
              </a:r>
              <a:endParaRPr lang="zh-CN" altLang="en-US" sz="4500" dirty="0">
                <a:solidFill>
                  <a:srgbClr val="934403"/>
                </a:solidFill>
                <a:sym typeface="Impact" panose="020B0806030902050204" pitchFamily="34" charset="0"/>
              </a:endParaRP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79273" y="2331244"/>
            <a:ext cx="1778794" cy="1778794"/>
            <a:chOff x="0" y="0"/>
            <a:chExt cx="1800000" cy="1800000"/>
          </a:xfrm>
        </p:grpSpPr>
        <p:sp>
          <p:nvSpPr>
            <p:cNvPr id="9" name="椭圆 39"/>
            <p:cNvSpPr>
              <a:spLocks noChangeArrowheads="1"/>
            </p:cNvSpPr>
            <p:nvPr/>
          </p:nvSpPr>
          <p:spPr bwMode="auto">
            <a:xfrm>
              <a:off x="0" y="0"/>
              <a:ext cx="1800000" cy="1800000"/>
            </a:xfrm>
            <a:prstGeom prst="ellipse">
              <a:avLst/>
            </a:prstGeom>
            <a:solidFill>
              <a:schemeClr val="bg2"/>
            </a:solidFill>
            <a:ln w="76200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013"/>
            </a:p>
          </p:txBody>
        </p:sp>
        <p:sp>
          <p:nvSpPr>
            <p:cNvPr id="10" name="文本框 41"/>
            <p:cNvSpPr>
              <a:spLocks noChangeArrowheads="1"/>
            </p:cNvSpPr>
            <p:nvPr/>
          </p:nvSpPr>
          <p:spPr bwMode="auto">
            <a:xfrm>
              <a:off x="354818" y="546057"/>
              <a:ext cx="1288282" cy="794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500" dirty="0">
                  <a:solidFill>
                    <a:srgbClr val="934403"/>
                  </a:solidFill>
                  <a:sym typeface="Impact" panose="020B0806030902050204" pitchFamily="34" charset="0"/>
                </a:rPr>
                <a:t>50%</a:t>
              </a:r>
              <a:endParaRPr lang="zh-CN" altLang="en-US" sz="4500" dirty="0">
                <a:solidFill>
                  <a:srgbClr val="934403"/>
                </a:solidFill>
                <a:sym typeface="Impact" panose="020B0806030902050204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869267" y="1330602"/>
            <a:ext cx="1342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90002"/>
                </a:solidFill>
                <a:ea typeface="微软雅黑" panose="020B0503020204020204" pitchFamily="34" charset="-122"/>
              </a:rPr>
              <a:t>Go ahead and replace it with your own text.</a:t>
            </a:r>
            <a:endParaRPr lang="zh-CN" altLang="en-US" sz="1400" dirty="0">
              <a:solidFill>
                <a:srgbClr val="59000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8441" y="1330601"/>
            <a:ext cx="1342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90002"/>
                </a:solidFill>
                <a:ea typeface="微软雅黑" panose="020B0503020204020204" pitchFamily="34" charset="-122"/>
              </a:rPr>
              <a:t>Go ahead and replace it with your own text.</a:t>
            </a:r>
            <a:endParaRPr lang="zh-CN" altLang="en-US" sz="1400" dirty="0">
              <a:solidFill>
                <a:srgbClr val="59000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60405" y="1234920"/>
            <a:ext cx="1342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90002"/>
                </a:solidFill>
                <a:ea typeface="微软雅黑" panose="020B0503020204020204" pitchFamily="34" charset="-122"/>
              </a:rPr>
              <a:t>Go ahead and replace it with your own text.</a:t>
            </a:r>
            <a:endParaRPr lang="zh-CN" altLang="en-US" sz="1400" dirty="0">
              <a:solidFill>
                <a:srgbClr val="59000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  <a:endCxn id="6" idx="2"/>
          </p:cNvCxnSpPr>
          <p:nvPr/>
        </p:nvCxnSpPr>
        <p:spPr bwMode="auto">
          <a:xfrm flipV="1">
            <a:off x="1293813" y="3906838"/>
            <a:ext cx="2692400" cy="647700"/>
          </a:xfrm>
          <a:prstGeom prst="line">
            <a:avLst/>
          </a:prstGeom>
          <a:noFill/>
          <a:ln w="12700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接连接符 17"/>
          <p:cNvCxnSpPr>
            <a:cxnSpLocks noChangeShapeType="1"/>
          </p:cNvCxnSpPr>
          <p:nvPr/>
        </p:nvCxnSpPr>
        <p:spPr bwMode="auto">
          <a:xfrm flipV="1">
            <a:off x="4129088" y="2359025"/>
            <a:ext cx="2759075" cy="1539875"/>
          </a:xfrm>
          <a:prstGeom prst="line">
            <a:avLst/>
          </a:prstGeom>
          <a:noFill/>
          <a:ln w="12700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21"/>
          <p:cNvCxnSpPr>
            <a:cxnSpLocks noChangeShapeType="1"/>
          </p:cNvCxnSpPr>
          <p:nvPr/>
        </p:nvCxnSpPr>
        <p:spPr bwMode="auto">
          <a:xfrm flipV="1">
            <a:off x="7054850" y="1765300"/>
            <a:ext cx="2728913" cy="533400"/>
          </a:xfrm>
          <a:prstGeom prst="line">
            <a:avLst/>
          </a:prstGeom>
          <a:noFill/>
          <a:ln w="12700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椭圆 2"/>
          <p:cNvSpPr>
            <a:spLocks noChangeArrowheads="1"/>
          </p:cNvSpPr>
          <p:nvPr/>
        </p:nvSpPr>
        <p:spPr bwMode="auto">
          <a:xfrm>
            <a:off x="1114425" y="4491038"/>
            <a:ext cx="206375" cy="206375"/>
          </a:xfrm>
          <a:prstGeom prst="ellipse">
            <a:avLst/>
          </a:prstGeom>
          <a:solidFill>
            <a:srgbClr val="590002"/>
          </a:solidFill>
          <a:ln w="34925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3986213" y="3803650"/>
            <a:ext cx="206375" cy="207963"/>
          </a:xfrm>
          <a:prstGeom prst="ellipse">
            <a:avLst/>
          </a:prstGeom>
          <a:solidFill>
            <a:srgbClr val="590002"/>
          </a:solidFill>
          <a:ln w="34925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椭圆 13"/>
          <p:cNvSpPr>
            <a:spLocks noChangeArrowheads="1"/>
          </p:cNvSpPr>
          <p:nvPr/>
        </p:nvSpPr>
        <p:spPr bwMode="auto">
          <a:xfrm>
            <a:off x="6858000" y="2222500"/>
            <a:ext cx="206375" cy="206375"/>
          </a:xfrm>
          <a:prstGeom prst="ellipse">
            <a:avLst/>
          </a:prstGeom>
          <a:solidFill>
            <a:srgbClr val="590002"/>
          </a:solidFill>
          <a:ln w="34925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椭圆 16"/>
          <p:cNvSpPr>
            <a:spLocks noChangeArrowheads="1"/>
          </p:cNvSpPr>
          <p:nvPr/>
        </p:nvSpPr>
        <p:spPr bwMode="auto">
          <a:xfrm>
            <a:off x="9729788" y="1681163"/>
            <a:ext cx="206375" cy="206375"/>
          </a:xfrm>
          <a:prstGeom prst="ellipse">
            <a:avLst/>
          </a:prstGeom>
          <a:solidFill>
            <a:srgbClr val="590002"/>
          </a:solidFill>
          <a:ln w="34925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任意多边形 48"/>
          <p:cNvSpPr>
            <a:spLocks/>
          </p:cNvSpPr>
          <p:nvPr/>
        </p:nvSpPr>
        <p:spPr bwMode="auto">
          <a:xfrm>
            <a:off x="1293813" y="4740275"/>
            <a:ext cx="2133600" cy="347663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任意多边形 49"/>
          <p:cNvSpPr>
            <a:spLocks/>
          </p:cNvSpPr>
          <p:nvPr/>
        </p:nvSpPr>
        <p:spPr bwMode="auto">
          <a:xfrm>
            <a:off x="4165600" y="4065588"/>
            <a:ext cx="2133600" cy="349250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任意多边形 50"/>
          <p:cNvSpPr>
            <a:spLocks/>
          </p:cNvSpPr>
          <p:nvPr/>
        </p:nvSpPr>
        <p:spPr bwMode="auto">
          <a:xfrm>
            <a:off x="7064375" y="2495550"/>
            <a:ext cx="2133600" cy="349250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任意多边形 51"/>
          <p:cNvSpPr>
            <a:spLocks/>
          </p:cNvSpPr>
          <p:nvPr/>
        </p:nvSpPr>
        <p:spPr bwMode="auto">
          <a:xfrm>
            <a:off x="9936163" y="1973263"/>
            <a:ext cx="2133600" cy="349250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8343 h 348343"/>
              <a:gd name="T4" fmla="*/ 2133600 w 2133600"/>
              <a:gd name="T5" fmla="*/ 348343 h 34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rgbClr val="6A2D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8247" y="3590870"/>
            <a:ext cx="580399" cy="580399"/>
            <a:chOff x="532972" y="4105220"/>
            <a:chExt cx="580399" cy="580399"/>
          </a:xfrm>
        </p:grpSpPr>
        <p:sp>
          <p:nvSpPr>
            <p:cNvPr id="14" name="泪滴形 13"/>
            <p:cNvSpPr/>
            <p:nvPr/>
          </p:nvSpPr>
          <p:spPr>
            <a:xfrm rot="18842687" flipH="1" flipV="1">
              <a:off x="532972" y="4105220"/>
              <a:ext cx="580399" cy="580399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39042" y="4250374"/>
              <a:ext cx="359888" cy="333876"/>
            </a:xfrm>
            <a:custGeom>
              <a:avLst/>
              <a:gdLst>
                <a:gd name="T0" fmla="*/ 1078 w 1233"/>
                <a:gd name="T1" fmla="*/ 162 h 1145"/>
                <a:gd name="T2" fmla="*/ 648 w 1233"/>
                <a:gd name="T3" fmla="*/ 160 h 1145"/>
                <a:gd name="T4" fmla="*/ 617 w 1233"/>
                <a:gd name="T5" fmla="*/ 0 h 1145"/>
                <a:gd name="T6" fmla="*/ 586 w 1233"/>
                <a:gd name="T7" fmla="*/ 75 h 1145"/>
                <a:gd name="T8" fmla="*/ 335 w 1233"/>
                <a:gd name="T9" fmla="*/ 80 h 1145"/>
                <a:gd name="T10" fmla="*/ 257 w 1233"/>
                <a:gd name="T11" fmla="*/ 186 h 1145"/>
                <a:gd name="T12" fmla="*/ 346 w 1233"/>
                <a:gd name="T13" fmla="*/ 275 h 1145"/>
                <a:gd name="T14" fmla="*/ 586 w 1233"/>
                <a:gd name="T15" fmla="*/ 396 h 1145"/>
                <a:gd name="T16" fmla="*/ 156 w 1233"/>
                <a:gd name="T17" fmla="*/ 398 h 1145"/>
                <a:gd name="T18" fmla="*/ 0 w 1233"/>
                <a:gd name="T19" fmla="*/ 496 h 1145"/>
                <a:gd name="T20" fmla="*/ 156 w 1233"/>
                <a:gd name="T21" fmla="*/ 594 h 1145"/>
                <a:gd name="T22" fmla="*/ 586 w 1233"/>
                <a:gd name="T23" fmla="*/ 596 h 1145"/>
                <a:gd name="T24" fmla="*/ 586 w 1233"/>
                <a:gd name="T25" fmla="*/ 1114 h 1145"/>
                <a:gd name="T26" fmla="*/ 227 w 1233"/>
                <a:gd name="T27" fmla="*/ 1130 h 1145"/>
                <a:gd name="T28" fmla="*/ 991 w 1233"/>
                <a:gd name="T29" fmla="*/ 1145 h 1145"/>
                <a:gd name="T30" fmla="*/ 991 w 1233"/>
                <a:gd name="T31" fmla="*/ 1114 h 1145"/>
                <a:gd name="T32" fmla="*/ 648 w 1233"/>
                <a:gd name="T33" fmla="*/ 1112 h 1145"/>
                <a:gd name="T34" fmla="*/ 926 w 1233"/>
                <a:gd name="T35" fmla="*/ 702 h 1145"/>
                <a:gd name="T36" fmla="*/ 1028 w 1233"/>
                <a:gd name="T37" fmla="*/ 614 h 1145"/>
                <a:gd name="T38" fmla="*/ 1028 w 1233"/>
                <a:gd name="T39" fmla="*/ 591 h 1145"/>
                <a:gd name="T40" fmla="*/ 926 w 1233"/>
                <a:gd name="T41" fmla="*/ 503 h 1145"/>
                <a:gd name="T42" fmla="*/ 648 w 1233"/>
                <a:gd name="T43" fmla="*/ 359 h 1145"/>
                <a:gd name="T44" fmla="*/ 1078 w 1233"/>
                <a:gd name="T45" fmla="*/ 357 h 1145"/>
                <a:gd name="T46" fmla="*/ 1233 w 1233"/>
                <a:gd name="T47" fmla="*/ 259 h 1145"/>
                <a:gd name="T48" fmla="*/ 353 w 1233"/>
                <a:gd name="T49" fmla="*/ 244 h 1145"/>
                <a:gd name="T50" fmla="*/ 353 w 1233"/>
                <a:gd name="T51" fmla="*/ 106 h 1145"/>
                <a:gd name="T52" fmla="*/ 586 w 1233"/>
                <a:gd name="T53" fmla="*/ 244 h 1145"/>
                <a:gd name="T54" fmla="*/ 168 w 1233"/>
                <a:gd name="T55" fmla="*/ 565 h 1145"/>
                <a:gd name="T56" fmla="*/ 168 w 1233"/>
                <a:gd name="T57" fmla="*/ 427 h 1145"/>
                <a:gd name="T58" fmla="*/ 586 w 1233"/>
                <a:gd name="T59" fmla="*/ 565 h 1145"/>
                <a:gd name="T60" fmla="*/ 920 w 1233"/>
                <a:gd name="T61" fmla="*/ 533 h 1145"/>
                <a:gd name="T62" fmla="*/ 920 w 1233"/>
                <a:gd name="T63" fmla="*/ 671 h 1145"/>
                <a:gd name="T64" fmla="*/ 648 w 1233"/>
                <a:gd name="T65" fmla="*/ 533 h 1145"/>
                <a:gd name="T66" fmla="*/ 1066 w 1233"/>
                <a:gd name="T67" fmla="*/ 328 h 1145"/>
                <a:gd name="T68" fmla="*/ 648 w 1233"/>
                <a:gd name="T69" fmla="*/ 191 h 1145"/>
                <a:gd name="T70" fmla="*/ 1187 w 1233"/>
                <a:gd name="T71" fmla="*/ 259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3" h="1145">
                  <a:moveTo>
                    <a:pt x="1225" y="246"/>
                  </a:moveTo>
                  <a:cubicBezTo>
                    <a:pt x="1078" y="162"/>
                    <a:pt x="1078" y="162"/>
                    <a:pt x="1078" y="162"/>
                  </a:cubicBezTo>
                  <a:cubicBezTo>
                    <a:pt x="1075" y="160"/>
                    <a:pt x="1073" y="160"/>
                    <a:pt x="1070" y="160"/>
                  </a:cubicBezTo>
                  <a:cubicBezTo>
                    <a:pt x="648" y="160"/>
                    <a:pt x="648" y="160"/>
                    <a:pt x="648" y="160"/>
                  </a:cubicBezTo>
                  <a:cubicBezTo>
                    <a:pt x="648" y="30"/>
                    <a:pt x="648" y="30"/>
                    <a:pt x="648" y="30"/>
                  </a:cubicBezTo>
                  <a:cubicBezTo>
                    <a:pt x="648" y="13"/>
                    <a:pt x="634" y="0"/>
                    <a:pt x="617" y="0"/>
                  </a:cubicBezTo>
                  <a:cubicBezTo>
                    <a:pt x="600" y="0"/>
                    <a:pt x="586" y="13"/>
                    <a:pt x="586" y="30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346" y="75"/>
                    <a:pt x="346" y="75"/>
                    <a:pt x="346" y="75"/>
                  </a:cubicBezTo>
                  <a:cubicBezTo>
                    <a:pt x="342" y="75"/>
                    <a:pt x="338" y="77"/>
                    <a:pt x="335" y="80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2" y="171"/>
                    <a:pt x="252" y="180"/>
                    <a:pt x="257" y="186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8" y="273"/>
                    <a:pt x="342" y="275"/>
                    <a:pt x="346" y="275"/>
                  </a:cubicBezTo>
                  <a:cubicBezTo>
                    <a:pt x="586" y="275"/>
                    <a:pt x="586" y="275"/>
                    <a:pt x="586" y="275"/>
                  </a:cubicBezTo>
                  <a:cubicBezTo>
                    <a:pt x="586" y="396"/>
                    <a:pt x="586" y="396"/>
                    <a:pt x="586" y="396"/>
                  </a:cubicBezTo>
                  <a:cubicBezTo>
                    <a:pt x="163" y="396"/>
                    <a:pt x="163" y="396"/>
                    <a:pt x="163" y="396"/>
                  </a:cubicBezTo>
                  <a:cubicBezTo>
                    <a:pt x="161" y="396"/>
                    <a:pt x="158" y="397"/>
                    <a:pt x="156" y="398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85"/>
                    <a:pt x="0" y="490"/>
                    <a:pt x="0" y="496"/>
                  </a:cubicBezTo>
                  <a:cubicBezTo>
                    <a:pt x="0" y="501"/>
                    <a:pt x="3" y="507"/>
                    <a:pt x="8" y="509"/>
                  </a:cubicBezTo>
                  <a:cubicBezTo>
                    <a:pt x="156" y="594"/>
                    <a:pt x="156" y="594"/>
                    <a:pt x="156" y="594"/>
                  </a:cubicBezTo>
                  <a:cubicBezTo>
                    <a:pt x="158" y="595"/>
                    <a:pt x="161" y="596"/>
                    <a:pt x="163" y="596"/>
                  </a:cubicBezTo>
                  <a:cubicBezTo>
                    <a:pt x="586" y="596"/>
                    <a:pt x="586" y="596"/>
                    <a:pt x="586" y="596"/>
                  </a:cubicBezTo>
                  <a:cubicBezTo>
                    <a:pt x="586" y="1112"/>
                    <a:pt x="586" y="1112"/>
                    <a:pt x="586" y="1112"/>
                  </a:cubicBezTo>
                  <a:cubicBezTo>
                    <a:pt x="586" y="1113"/>
                    <a:pt x="586" y="1113"/>
                    <a:pt x="586" y="1114"/>
                  </a:cubicBezTo>
                  <a:cubicBezTo>
                    <a:pt x="243" y="1114"/>
                    <a:pt x="243" y="1114"/>
                    <a:pt x="243" y="1114"/>
                  </a:cubicBezTo>
                  <a:cubicBezTo>
                    <a:pt x="234" y="1114"/>
                    <a:pt x="227" y="1121"/>
                    <a:pt x="227" y="1130"/>
                  </a:cubicBezTo>
                  <a:cubicBezTo>
                    <a:pt x="227" y="1138"/>
                    <a:pt x="234" y="1145"/>
                    <a:pt x="243" y="1145"/>
                  </a:cubicBezTo>
                  <a:cubicBezTo>
                    <a:pt x="991" y="1145"/>
                    <a:pt x="991" y="1145"/>
                    <a:pt x="991" y="1145"/>
                  </a:cubicBezTo>
                  <a:cubicBezTo>
                    <a:pt x="1000" y="1145"/>
                    <a:pt x="1006" y="1138"/>
                    <a:pt x="1006" y="1130"/>
                  </a:cubicBezTo>
                  <a:cubicBezTo>
                    <a:pt x="1006" y="1121"/>
                    <a:pt x="1000" y="1114"/>
                    <a:pt x="991" y="1114"/>
                  </a:cubicBezTo>
                  <a:cubicBezTo>
                    <a:pt x="647" y="1114"/>
                    <a:pt x="647" y="1114"/>
                    <a:pt x="647" y="1114"/>
                  </a:cubicBezTo>
                  <a:cubicBezTo>
                    <a:pt x="647" y="1113"/>
                    <a:pt x="648" y="1113"/>
                    <a:pt x="648" y="1112"/>
                  </a:cubicBezTo>
                  <a:cubicBezTo>
                    <a:pt x="648" y="702"/>
                    <a:pt x="648" y="702"/>
                    <a:pt x="648" y="702"/>
                  </a:cubicBezTo>
                  <a:cubicBezTo>
                    <a:pt x="926" y="702"/>
                    <a:pt x="926" y="702"/>
                    <a:pt x="926" y="702"/>
                  </a:cubicBezTo>
                  <a:cubicBezTo>
                    <a:pt x="930" y="702"/>
                    <a:pt x="933" y="701"/>
                    <a:pt x="936" y="698"/>
                  </a:cubicBezTo>
                  <a:cubicBezTo>
                    <a:pt x="1028" y="614"/>
                    <a:pt x="1028" y="614"/>
                    <a:pt x="1028" y="614"/>
                  </a:cubicBezTo>
                  <a:cubicBezTo>
                    <a:pt x="1031" y="611"/>
                    <a:pt x="1033" y="607"/>
                    <a:pt x="1033" y="602"/>
                  </a:cubicBezTo>
                  <a:cubicBezTo>
                    <a:pt x="1033" y="598"/>
                    <a:pt x="1031" y="594"/>
                    <a:pt x="1028" y="591"/>
                  </a:cubicBezTo>
                  <a:cubicBezTo>
                    <a:pt x="936" y="507"/>
                    <a:pt x="936" y="507"/>
                    <a:pt x="936" y="507"/>
                  </a:cubicBezTo>
                  <a:cubicBezTo>
                    <a:pt x="933" y="504"/>
                    <a:pt x="930" y="503"/>
                    <a:pt x="926" y="503"/>
                  </a:cubicBezTo>
                  <a:cubicBezTo>
                    <a:pt x="648" y="503"/>
                    <a:pt x="648" y="503"/>
                    <a:pt x="648" y="503"/>
                  </a:cubicBezTo>
                  <a:cubicBezTo>
                    <a:pt x="648" y="359"/>
                    <a:pt x="648" y="359"/>
                    <a:pt x="648" y="359"/>
                  </a:cubicBezTo>
                  <a:cubicBezTo>
                    <a:pt x="1070" y="359"/>
                    <a:pt x="1070" y="359"/>
                    <a:pt x="1070" y="359"/>
                  </a:cubicBezTo>
                  <a:cubicBezTo>
                    <a:pt x="1073" y="359"/>
                    <a:pt x="1075" y="359"/>
                    <a:pt x="1078" y="357"/>
                  </a:cubicBezTo>
                  <a:cubicBezTo>
                    <a:pt x="1225" y="273"/>
                    <a:pt x="1225" y="273"/>
                    <a:pt x="1225" y="273"/>
                  </a:cubicBezTo>
                  <a:cubicBezTo>
                    <a:pt x="1230" y="270"/>
                    <a:pt x="1233" y="265"/>
                    <a:pt x="1233" y="259"/>
                  </a:cubicBezTo>
                  <a:cubicBezTo>
                    <a:pt x="1233" y="254"/>
                    <a:pt x="1230" y="249"/>
                    <a:pt x="1225" y="246"/>
                  </a:cubicBezTo>
                  <a:close/>
                  <a:moveTo>
                    <a:pt x="353" y="244"/>
                  </a:moveTo>
                  <a:cubicBezTo>
                    <a:pt x="289" y="175"/>
                    <a:pt x="289" y="175"/>
                    <a:pt x="289" y="175"/>
                  </a:cubicBezTo>
                  <a:cubicBezTo>
                    <a:pt x="353" y="106"/>
                    <a:pt x="353" y="106"/>
                    <a:pt x="353" y="106"/>
                  </a:cubicBezTo>
                  <a:cubicBezTo>
                    <a:pt x="586" y="106"/>
                    <a:pt x="586" y="106"/>
                    <a:pt x="586" y="106"/>
                  </a:cubicBezTo>
                  <a:cubicBezTo>
                    <a:pt x="586" y="244"/>
                    <a:pt x="586" y="244"/>
                    <a:pt x="586" y="244"/>
                  </a:cubicBezTo>
                  <a:lnTo>
                    <a:pt x="353" y="244"/>
                  </a:lnTo>
                  <a:close/>
                  <a:moveTo>
                    <a:pt x="168" y="565"/>
                  </a:moveTo>
                  <a:cubicBezTo>
                    <a:pt x="47" y="496"/>
                    <a:pt x="47" y="496"/>
                    <a:pt x="47" y="496"/>
                  </a:cubicBezTo>
                  <a:cubicBezTo>
                    <a:pt x="168" y="427"/>
                    <a:pt x="168" y="427"/>
                    <a:pt x="168" y="427"/>
                  </a:cubicBezTo>
                  <a:cubicBezTo>
                    <a:pt x="586" y="427"/>
                    <a:pt x="586" y="427"/>
                    <a:pt x="586" y="427"/>
                  </a:cubicBezTo>
                  <a:cubicBezTo>
                    <a:pt x="586" y="565"/>
                    <a:pt x="586" y="565"/>
                    <a:pt x="586" y="565"/>
                  </a:cubicBezTo>
                  <a:lnTo>
                    <a:pt x="168" y="565"/>
                  </a:lnTo>
                  <a:close/>
                  <a:moveTo>
                    <a:pt x="920" y="533"/>
                  </a:moveTo>
                  <a:cubicBezTo>
                    <a:pt x="995" y="602"/>
                    <a:pt x="995" y="602"/>
                    <a:pt x="995" y="602"/>
                  </a:cubicBezTo>
                  <a:cubicBezTo>
                    <a:pt x="920" y="671"/>
                    <a:pt x="920" y="671"/>
                    <a:pt x="920" y="671"/>
                  </a:cubicBezTo>
                  <a:cubicBezTo>
                    <a:pt x="648" y="671"/>
                    <a:pt x="648" y="671"/>
                    <a:pt x="648" y="671"/>
                  </a:cubicBezTo>
                  <a:cubicBezTo>
                    <a:pt x="648" y="533"/>
                    <a:pt x="648" y="533"/>
                    <a:pt x="648" y="533"/>
                  </a:cubicBezTo>
                  <a:lnTo>
                    <a:pt x="920" y="533"/>
                  </a:lnTo>
                  <a:close/>
                  <a:moveTo>
                    <a:pt x="1066" y="328"/>
                  </a:moveTo>
                  <a:cubicBezTo>
                    <a:pt x="648" y="328"/>
                    <a:pt x="648" y="328"/>
                    <a:pt x="648" y="328"/>
                  </a:cubicBezTo>
                  <a:cubicBezTo>
                    <a:pt x="648" y="191"/>
                    <a:pt x="648" y="191"/>
                    <a:pt x="648" y="191"/>
                  </a:cubicBezTo>
                  <a:cubicBezTo>
                    <a:pt x="1066" y="191"/>
                    <a:pt x="1066" y="191"/>
                    <a:pt x="1066" y="191"/>
                  </a:cubicBezTo>
                  <a:cubicBezTo>
                    <a:pt x="1187" y="259"/>
                    <a:pt x="1187" y="259"/>
                    <a:pt x="1187" y="259"/>
                  </a:cubicBezTo>
                  <a:lnTo>
                    <a:pt x="1066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21731" y="2880081"/>
            <a:ext cx="580399" cy="580399"/>
            <a:chOff x="3226456" y="3394431"/>
            <a:chExt cx="580399" cy="580399"/>
          </a:xfrm>
        </p:grpSpPr>
        <p:sp>
          <p:nvSpPr>
            <p:cNvPr id="17" name="泪滴形 16"/>
            <p:cNvSpPr/>
            <p:nvPr/>
          </p:nvSpPr>
          <p:spPr>
            <a:xfrm rot="18842687" flipH="1" flipV="1">
              <a:off x="3226456" y="3394431"/>
              <a:ext cx="580399" cy="580399"/>
            </a:xfrm>
            <a:prstGeom prst="teardrop">
              <a:avLst/>
            </a:pr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3335300" y="3518600"/>
              <a:ext cx="371548" cy="330647"/>
            </a:xfrm>
            <a:custGeom>
              <a:avLst/>
              <a:gdLst>
                <a:gd name="T0" fmla="*/ 1054 w 1215"/>
                <a:gd name="T1" fmla="*/ 176 h 1080"/>
                <a:gd name="T2" fmla="*/ 826 w 1215"/>
                <a:gd name="T3" fmla="*/ 176 h 1080"/>
                <a:gd name="T4" fmla="*/ 826 w 1215"/>
                <a:gd name="T5" fmla="*/ 33 h 1080"/>
                <a:gd name="T6" fmla="*/ 793 w 1215"/>
                <a:gd name="T7" fmla="*/ 0 h 1080"/>
                <a:gd name="T8" fmla="*/ 421 w 1215"/>
                <a:gd name="T9" fmla="*/ 0 h 1080"/>
                <a:gd name="T10" fmla="*/ 389 w 1215"/>
                <a:gd name="T11" fmla="*/ 33 h 1080"/>
                <a:gd name="T12" fmla="*/ 389 w 1215"/>
                <a:gd name="T13" fmla="*/ 176 h 1080"/>
                <a:gd name="T14" fmla="*/ 161 w 1215"/>
                <a:gd name="T15" fmla="*/ 176 h 1080"/>
                <a:gd name="T16" fmla="*/ 0 w 1215"/>
                <a:gd name="T17" fmla="*/ 338 h 1080"/>
                <a:gd name="T18" fmla="*/ 0 w 1215"/>
                <a:gd name="T19" fmla="*/ 919 h 1080"/>
                <a:gd name="T20" fmla="*/ 161 w 1215"/>
                <a:gd name="T21" fmla="*/ 1080 h 1080"/>
                <a:gd name="T22" fmla="*/ 1054 w 1215"/>
                <a:gd name="T23" fmla="*/ 1080 h 1080"/>
                <a:gd name="T24" fmla="*/ 1215 w 1215"/>
                <a:gd name="T25" fmla="*/ 919 h 1080"/>
                <a:gd name="T26" fmla="*/ 1215 w 1215"/>
                <a:gd name="T27" fmla="*/ 338 h 1080"/>
                <a:gd name="T28" fmla="*/ 1054 w 1215"/>
                <a:gd name="T29" fmla="*/ 176 h 1080"/>
                <a:gd name="T30" fmla="*/ 662 w 1215"/>
                <a:gd name="T31" fmla="*/ 557 h 1080"/>
                <a:gd name="T32" fmla="*/ 553 w 1215"/>
                <a:gd name="T33" fmla="*/ 557 h 1080"/>
                <a:gd name="T34" fmla="*/ 537 w 1215"/>
                <a:gd name="T35" fmla="*/ 574 h 1080"/>
                <a:gd name="T36" fmla="*/ 537 w 1215"/>
                <a:gd name="T37" fmla="*/ 612 h 1080"/>
                <a:gd name="T38" fmla="*/ 161 w 1215"/>
                <a:gd name="T39" fmla="*/ 612 h 1080"/>
                <a:gd name="T40" fmla="*/ 48 w 1215"/>
                <a:gd name="T41" fmla="*/ 499 h 1080"/>
                <a:gd name="T42" fmla="*/ 48 w 1215"/>
                <a:gd name="T43" fmla="*/ 338 h 1080"/>
                <a:gd name="T44" fmla="*/ 161 w 1215"/>
                <a:gd name="T45" fmla="*/ 225 h 1080"/>
                <a:gd name="T46" fmla="*/ 1054 w 1215"/>
                <a:gd name="T47" fmla="*/ 225 h 1080"/>
                <a:gd name="T48" fmla="*/ 1167 w 1215"/>
                <a:gd name="T49" fmla="*/ 338 h 1080"/>
                <a:gd name="T50" fmla="*/ 1167 w 1215"/>
                <a:gd name="T51" fmla="*/ 499 h 1080"/>
                <a:gd name="T52" fmla="*/ 1054 w 1215"/>
                <a:gd name="T53" fmla="*/ 612 h 1080"/>
                <a:gd name="T54" fmla="*/ 678 w 1215"/>
                <a:gd name="T55" fmla="*/ 612 h 1080"/>
                <a:gd name="T56" fmla="*/ 678 w 1215"/>
                <a:gd name="T57" fmla="*/ 574 h 1080"/>
                <a:gd name="T58" fmla="*/ 662 w 1215"/>
                <a:gd name="T59" fmla="*/ 557 h 1080"/>
                <a:gd name="T60" fmla="*/ 646 w 1215"/>
                <a:gd name="T61" fmla="*/ 590 h 1080"/>
                <a:gd name="T62" fmla="*/ 646 w 1215"/>
                <a:gd name="T63" fmla="*/ 666 h 1080"/>
                <a:gd name="T64" fmla="*/ 569 w 1215"/>
                <a:gd name="T65" fmla="*/ 666 h 1080"/>
                <a:gd name="T66" fmla="*/ 569 w 1215"/>
                <a:gd name="T67" fmla="*/ 590 h 1080"/>
                <a:gd name="T68" fmla="*/ 646 w 1215"/>
                <a:gd name="T69" fmla="*/ 590 h 1080"/>
                <a:gd name="T70" fmla="*/ 454 w 1215"/>
                <a:gd name="T71" fmla="*/ 65 h 1080"/>
                <a:gd name="T72" fmla="*/ 761 w 1215"/>
                <a:gd name="T73" fmla="*/ 65 h 1080"/>
                <a:gd name="T74" fmla="*/ 761 w 1215"/>
                <a:gd name="T75" fmla="*/ 176 h 1080"/>
                <a:gd name="T76" fmla="*/ 454 w 1215"/>
                <a:gd name="T77" fmla="*/ 176 h 1080"/>
                <a:gd name="T78" fmla="*/ 454 w 1215"/>
                <a:gd name="T79" fmla="*/ 65 h 1080"/>
                <a:gd name="T80" fmla="*/ 1054 w 1215"/>
                <a:gd name="T81" fmla="*/ 1016 h 1080"/>
                <a:gd name="T82" fmla="*/ 161 w 1215"/>
                <a:gd name="T83" fmla="*/ 1016 h 1080"/>
                <a:gd name="T84" fmla="*/ 64 w 1215"/>
                <a:gd name="T85" fmla="*/ 919 h 1080"/>
                <a:gd name="T86" fmla="*/ 64 w 1215"/>
                <a:gd name="T87" fmla="*/ 606 h 1080"/>
                <a:gd name="T88" fmla="*/ 161 w 1215"/>
                <a:gd name="T89" fmla="*/ 644 h 1080"/>
                <a:gd name="T90" fmla="*/ 537 w 1215"/>
                <a:gd name="T91" fmla="*/ 644 h 1080"/>
                <a:gd name="T92" fmla="*/ 537 w 1215"/>
                <a:gd name="T93" fmla="*/ 683 h 1080"/>
                <a:gd name="T94" fmla="*/ 553 w 1215"/>
                <a:gd name="T95" fmla="*/ 699 h 1080"/>
                <a:gd name="T96" fmla="*/ 662 w 1215"/>
                <a:gd name="T97" fmla="*/ 699 h 1080"/>
                <a:gd name="T98" fmla="*/ 678 w 1215"/>
                <a:gd name="T99" fmla="*/ 683 h 1080"/>
                <a:gd name="T100" fmla="*/ 678 w 1215"/>
                <a:gd name="T101" fmla="*/ 644 h 1080"/>
                <a:gd name="T102" fmla="*/ 1054 w 1215"/>
                <a:gd name="T103" fmla="*/ 644 h 1080"/>
                <a:gd name="T104" fmla="*/ 1151 w 1215"/>
                <a:gd name="T105" fmla="*/ 606 h 1080"/>
                <a:gd name="T106" fmla="*/ 1151 w 1215"/>
                <a:gd name="T107" fmla="*/ 919 h 1080"/>
                <a:gd name="T108" fmla="*/ 1054 w 1215"/>
                <a:gd name="T109" fmla="*/ 101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15" h="1080">
                  <a:moveTo>
                    <a:pt x="1054" y="176"/>
                  </a:moveTo>
                  <a:cubicBezTo>
                    <a:pt x="826" y="176"/>
                    <a:pt x="826" y="176"/>
                    <a:pt x="826" y="176"/>
                  </a:cubicBezTo>
                  <a:cubicBezTo>
                    <a:pt x="826" y="33"/>
                    <a:pt x="826" y="33"/>
                    <a:pt x="826" y="33"/>
                  </a:cubicBezTo>
                  <a:cubicBezTo>
                    <a:pt x="826" y="15"/>
                    <a:pt x="811" y="0"/>
                    <a:pt x="793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04" y="0"/>
                    <a:pt x="389" y="15"/>
                    <a:pt x="389" y="33"/>
                  </a:cubicBezTo>
                  <a:cubicBezTo>
                    <a:pt x="389" y="176"/>
                    <a:pt x="389" y="176"/>
                    <a:pt x="389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72" y="176"/>
                    <a:pt x="0" y="248"/>
                    <a:pt x="0" y="338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008"/>
                    <a:pt x="72" y="1080"/>
                    <a:pt x="161" y="1080"/>
                  </a:cubicBezTo>
                  <a:cubicBezTo>
                    <a:pt x="1054" y="1080"/>
                    <a:pt x="1054" y="1080"/>
                    <a:pt x="1054" y="1080"/>
                  </a:cubicBezTo>
                  <a:cubicBezTo>
                    <a:pt x="1143" y="1080"/>
                    <a:pt x="1215" y="1008"/>
                    <a:pt x="1215" y="919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5" y="248"/>
                    <a:pt x="1143" y="176"/>
                    <a:pt x="1054" y="176"/>
                  </a:cubicBezTo>
                  <a:close/>
                  <a:moveTo>
                    <a:pt x="662" y="557"/>
                  </a:moveTo>
                  <a:cubicBezTo>
                    <a:pt x="553" y="557"/>
                    <a:pt x="553" y="557"/>
                    <a:pt x="553" y="557"/>
                  </a:cubicBezTo>
                  <a:cubicBezTo>
                    <a:pt x="544" y="557"/>
                    <a:pt x="537" y="565"/>
                    <a:pt x="537" y="574"/>
                  </a:cubicBezTo>
                  <a:cubicBezTo>
                    <a:pt x="537" y="612"/>
                    <a:pt x="537" y="612"/>
                    <a:pt x="537" y="612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99" y="612"/>
                    <a:pt x="48" y="561"/>
                    <a:pt x="48" y="499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275"/>
                    <a:pt x="99" y="225"/>
                    <a:pt x="161" y="225"/>
                  </a:cubicBezTo>
                  <a:cubicBezTo>
                    <a:pt x="1054" y="225"/>
                    <a:pt x="1054" y="225"/>
                    <a:pt x="1054" y="225"/>
                  </a:cubicBezTo>
                  <a:cubicBezTo>
                    <a:pt x="1116" y="225"/>
                    <a:pt x="1167" y="275"/>
                    <a:pt x="1167" y="338"/>
                  </a:cubicBezTo>
                  <a:cubicBezTo>
                    <a:pt x="1167" y="499"/>
                    <a:pt x="1167" y="499"/>
                    <a:pt x="1167" y="499"/>
                  </a:cubicBezTo>
                  <a:cubicBezTo>
                    <a:pt x="1167" y="561"/>
                    <a:pt x="1116" y="612"/>
                    <a:pt x="1054" y="612"/>
                  </a:cubicBezTo>
                  <a:cubicBezTo>
                    <a:pt x="678" y="612"/>
                    <a:pt x="678" y="612"/>
                    <a:pt x="678" y="612"/>
                  </a:cubicBezTo>
                  <a:cubicBezTo>
                    <a:pt x="678" y="574"/>
                    <a:pt x="678" y="574"/>
                    <a:pt x="678" y="574"/>
                  </a:cubicBezTo>
                  <a:cubicBezTo>
                    <a:pt x="678" y="565"/>
                    <a:pt x="671" y="557"/>
                    <a:pt x="662" y="557"/>
                  </a:cubicBezTo>
                  <a:close/>
                  <a:moveTo>
                    <a:pt x="646" y="590"/>
                  </a:moveTo>
                  <a:cubicBezTo>
                    <a:pt x="646" y="666"/>
                    <a:pt x="646" y="666"/>
                    <a:pt x="646" y="666"/>
                  </a:cubicBezTo>
                  <a:cubicBezTo>
                    <a:pt x="569" y="666"/>
                    <a:pt x="569" y="666"/>
                    <a:pt x="569" y="666"/>
                  </a:cubicBezTo>
                  <a:cubicBezTo>
                    <a:pt x="569" y="590"/>
                    <a:pt x="569" y="590"/>
                    <a:pt x="569" y="590"/>
                  </a:cubicBezTo>
                  <a:lnTo>
                    <a:pt x="646" y="590"/>
                  </a:lnTo>
                  <a:close/>
                  <a:moveTo>
                    <a:pt x="454" y="65"/>
                  </a:moveTo>
                  <a:cubicBezTo>
                    <a:pt x="761" y="65"/>
                    <a:pt x="761" y="65"/>
                    <a:pt x="761" y="65"/>
                  </a:cubicBezTo>
                  <a:cubicBezTo>
                    <a:pt x="761" y="176"/>
                    <a:pt x="761" y="176"/>
                    <a:pt x="761" y="176"/>
                  </a:cubicBezTo>
                  <a:cubicBezTo>
                    <a:pt x="454" y="176"/>
                    <a:pt x="454" y="176"/>
                    <a:pt x="454" y="176"/>
                  </a:cubicBezTo>
                  <a:lnTo>
                    <a:pt x="454" y="65"/>
                  </a:lnTo>
                  <a:close/>
                  <a:moveTo>
                    <a:pt x="1054" y="1016"/>
                  </a:moveTo>
                  <a:cubicBezTo>
                    <a:pt x="161" y="1016"/>
                    <a:pt x="161" y="1016"/>
                    <a:pt x="161" y="1016"/>
                  </a:cubicBezTo>
                  <a:cubicBezTo>
                    <a:pt x="108" y="1016"/>
                    <a:pt x="64" y="972"/>
                    <a:pt x="64" y="919"/>
                  </a:cubicBezTo>
                  <a:cubicBezTo>
                    <a:pt x="64" y="606"/>
                    <a:pt x="64" y="606"/>
                    <a:pt x="64" y="606"/>
                  </a:cubicBezTo>
                  <a:cubicBezTo>
                    <a:pt x="90" y="630"/>
                    <a:pt x="124" y="644"/>
                    <a:pt x="161" y="644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92"/>
                    <a:pt x="544" y="699"/>
                    <a:pt x="553" y="699"/>
                  </a:cubicBezTo>
                  <a:cubicBezTo>
                    <a:pt x="662" y="699"/>
                    <a:pt x="662" y="699"/>
                    <a:pt x="662" y="699"/>
                  </a:cubicBezTo>
                  <a:cubicBezTo>
                    <a:pt x="671" y="699"/>
                    <a:pt x="678" y="692"/>
                    <a:pt x="678" y="683"/>
                  </a:cubicBezTo>
                  <a:cubicBezTo>
                    <a:pt x="678" y="644"/>
                    <a:pt x="678" y="644"/>
                    <a:pt x="678" y="644"/>
                  </a:cubicBezTo>
                  <a:cubicBezTo>
                    <a:pt x="1054" y="644"/>
                    <a:pt x="1054" y="644"/>
                    <a:pt x="1054" y="644"/>
                  </a:cubicBezTo>
                  <a:cubicBezTo>
                    <a:pt x="1091" y="644"/>
                    <a:pt x="1125" y="630"/>
                    <a:pt x="1151" y="606"/>
                  </a:cubicBezTo>
                  <a:cubicBezTo>
                    <a:pt x="1151" y="919"/>
                    <a:pt x="1151" y="919"/>
                    <a:pt x="1151" y="919"/>
                  </a:cubicBezTo>
                  <a:cubicBezTo>
                    <a:pt x="1151" y="972"/>
                    <a:pt x="1107" y="1016"/>
                    <a:pt x="1054" y="10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66863" y="4637088"/>
            <a:ext cx="1974850" cy="903347"/>
            <a:chOff x="1271588" y="5151438"/>
            <a:chExt cx="1974850" cy="903347"/>
          </a:xfrm>
        </p:grpSpPr>
        <p:sp>
          <p:nvSpPr>
            <p:cNvPr id="20" name="矩形 65"/>
            <p:cNvSpPr>
              <a:spLocks noChangeArrowheads="1"/>
            </p:cNvSpPr>
            <p:nvPr/>
          </p:nvSpPr>
          <p:spPr bwMode="auto">
            <a:xfrm>
              <a:off x="1614488" y="5151438"/>
              <a:ext cx="376237" cy="376237"/>
            </a:xfrm>
            <a:prstGeom prst="rect">
              <a:avLst/>
            </a:prstGeom>
            <a:solidFill>
              <a:srgbClr val="DE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21" name="文本框 69"/>
            <p:cNvSpPr txBox="1">
              <a:spLocks noChangeArrowheads="1"/>
            </p:cNvSpPr>
            <p:nvPr/>
          </p:nvSpPr>
          <p:spPr bwMode="auto">
            <a:xfrm>
              <a:off x="1929503" y="5296102"/>
              <a:ext cx="1316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tr-TR" altLang="zh-CN" sz="1200" b="1" dirty="0">
                  <a:solidFill>
                    <a:srgbClr val="934403"/>
                  </a:solidFill>
                  <a:latin typeface="+mn-lt"/>
                  <a:ea typeface="华文细黑" panose="02010600040101010101" pitchFamily="2" charset="-122"/>
                </a:rPr>
                <a:t>NOTE HERE</a:t>
              </a:r>
              <a:endParaRPr lang="zh-CN" altLang="en-US" sz="1200" b="1" dirty="0">
                <a:solidFill>
                  <a:srgbClr val="934403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22" name="矩形 71"/>
            <p:cNvSpPr>
              <a:spLocks noChangeArrowheads="1"/>
            </p:cNvSpPr>
            <p:nvPr/>
          </p:nvSpPr>
          <p:spPr bwMode="auto">
            <a:xfrm>
              <a:off x="1271588" y="5654675"/>
              <a:ext cx="19081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000" dirty="0">
                  <a:solidFill>
                    <a:srgbClr val="934403"/>
                  </a:solidFill>
                  <a:latin typeface="+mn-lt"/>
                </a:rPr>
                <a:t>Go ahead and replace it with your own text.</a:t>
              </a:r>
              <a:endParaRPr lang="zh-CN" altLang="en-US" sz="1000" dirty="0">
                <a:solidFill>
                  <a:srgbClr val="934403"/>
                </a:solidFill>
                <a:latin typeface="+mn-lt"/>
              </a:endParaRPr>
            </a:p>
          </p:txBody>
        </p:sp>
        <p:sp>
          <p:nvSpPr>
            <p:cNvPr id="23" name="文本框 60"/>
            <p:cNvSpPr txBox="1">
              <a:spLocks noChangeArrowheads="1"/>
            </p:cNvSpPr>
            <p:nvPr/>
          </p:nvSpPr>
          <p:spPr bwMode="auto">
            <a:xfrm>
              <a:off x="1516097" y="5158343"/>
              <a:ext cx="622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00563" y="3944938"/>
            <a:ext cx="1974850" cy="903347"/>
            <a:chOff x="4205288" y="4459288"/>
            <a:chExt cx="1974850" cy="903347"/>
          </a:xfrm>
        </p:grpSpPr>
        <p:sp>
          <p:nvSpPr>
            <p:cNvPr id="25" name="矩形 78"/>
            <p:cNvSpPr>
              <a:spLocks noChangeArrowheads="1"/>
            </p:cNvSpPr>
            <p:nvPr/>
          </p:nvSpPr>
          <p:spPr bwMode="auto">
            <a:xfrm>
              <a:off x="4548188" y="4459288"/>
              <a:ext cx="376237" cy="376237"/>
            </a:xfrm>
            <a:prstGeom prst="rect">
              <a:avLst/>
            </a:prstGeom>
            <a:solidFill>
              <a:srgbClr val="DE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26" name="文本框 77"/>
            <p:cNvSpPr txBox="1">
              <a:spLocks noChangeArrowheads="1"/>
            </p:cNvSpPr>
            <p:nvPr/>
          </p:nvSpPr>
          <p:spPr bwMode="auto">
            <a:xfrm>
              <a:off x="4863203" y="4603952"/>
              <a:ext cx="1316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tr-TR" altLang="zh-CN" sz="1200" b="1" dirty="0">
                  <a:solidFill>
                    <a:srgbClr val="934403"/>
                  </a:solidFill>
                  <a:latin typeface="+mn-lt"/>
                  <a:ea typeface="华文细黑" panose="02010600040101010101" pitchFamily="2" charset="-122"/>
                </a:rPr>
                <a:t>NOTE HERE</a:t>
              </a:r>
              <a:endParaRPr lang="zh-CN" altLang="en-US" sz="1200" b="1" dirty="0">
                <a:solidFill>
                  <a:srgbClr val="934403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27" name="矩形 75"/>
            <p:cNvSpPr>
              <a:spLocks noChangeArrowheads="1"/>
            </p:cNvSpPr>
            <p:nvPr/>
          </p:nvSpPr>
          <p:spPr bwMode="auto">
            <a:xfrm>
              <a:off x="4205288" y="4962525"/>
              <a:ext cx="19097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000" dirty="0">
                  <a:solidFill>
                    <a:srgbClr val="934403"/>
                  </a:solidFill>
                  <a:latin typeface="+mn-lt"/>
                </a:rPr>
                <a:t>Go ahead and replace it with your own text.</a:t>
              </a:r>
              <a:endParaRPr lang="zh-CN" altLang="en-US" sz="1000" dirty="0">
                <a:solidFill>
                  <a:srgbClr val="934403"/>
                </a:solidFill>
                <a:latin typeface="+mn-lt"/>
              </a:endParaRPr>
            </a:p>
          </p:txBody>
        </p:sp>
        <p:sp>
          <p:nvSpPr>
            <p:cNvPr id="28" name="文本框 60"/>
            <p:cNvSpPr txBox="1">
              <a:spLocks noChangeArrowheads="1"/>
            </p:cNvSpPr>
            <p:nvPr/>
          </p:nvSpPr>
          <p:spPr bwMode="auto">
            <a:xfrm>
              <a:off x="4424844" y="4459489"/>
              <a:ext cx="622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6638" y="2371725"/>
            <a:ext cx="1974850" cy="903348"/>
            <a:chOff x="7091363" y="2886075"/>
            <a:chExt cx="1974850" cy="903348"/>
          </a:xfrm>
        </p:grpSpPr>
        <p:sp>
          <p:nvSpPr>
            <p:cNvPr id="30" name="矩形 85"/>
            <p:cNvSpPr>
              <a:spLocks noChangeArrowheads="1"/>
            </p:cNvSpPr>
            <p:nvPr/>
          </p:nvSpPr>
          <p:spPr bwMode="auto">
            <a:xfrm>
              <a:off x="7434263" y="2886075"/>
              <a:ext cx="376237" cy="376238"/>
            </a:xfrm>
            <a:prstGeom prst="rect">
              <a:avLst/>
            </a:prstGeom>
            <a:solidFill>
              <a:srgbClr val="DE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lt"/>
              </a:endParaRPr>
            </a:p>
          </p:txBody>
        </p:sp>
        <p:sp>
          <p:nvSpPr>
            <p:cNvPr id="31" name="文本框 84"/>
            <p:cNvSpPr txBox="1">
              <a:spLocks noChangeArrowheads="1"/>
            </p:cNvSpPr>
            <p:nvPr/>
          </p:nvSpPr>
          <p:spPr bwMode="auto">
            <a:xfrm>
              <a:off x="7749278" y="3030739"/>
              <a:ext cx="1316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tr-TR" altLang="zh-CN" sz="1200" b="1" dirty="0">
                  <a:solidFill>
                    <a:srgbClr val="934403"/>
                  </a:solidFill>
                  <a:latin typeface="+mn-lt"/>
                  <a:ea typeface="华文细黑" panose="02010600040101010101" pitchFamily="2" charset="-122"/>
                </a:rPr>
                <a:t>NOTE HERE</a:t>
              </a:r>
              <a:endParaRPr lang="zh-CN" altLang="en-US" sz="1200" b="1" dirty="0">
                <a:solidFill>
                  <a:srgbClr val="934403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32" name="矩形 82"/>
            <p:cNvSpPr>
              <a:spLocks noChangeArrowheads="1"/>
            </p:cNvSpPr>
            <p:nvPr/>
          </p:nvSpPr>
          <p:spPr bwMode="auto">
            <a:xfrm>
              <a:off x="7091363" y="3389313"/>
              <a:ext cx="19081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000" dirty="0">
                  <a:solidFill>
                    <a:srgbClr val="934403"/>
                  </a:solidFill>
                  <a:latin typeface="+mn-lt"/>
                </a:rPr>
                <a:t>Go ahead and replace it with your own text.</a:t>
              </a:r>
              <a:endParaRPr lang="zh-CN" altLang="en-US" sz="1000" dirty="0">
                <a:solidFill>
                  <a:srgbClr val="934403"/>
                </a:solidFill>
                <a:latin typeface="+mn-lt"/>
              </a:endParaRPr>
            </a:p>
          </p:txBody>
        </p:sp>
        <p:sp>
          <p:nvSpPr>
            <p:cNvPr id="33" name="文本框 60"/>
            <p:cNvSpPr txBox="1">
              <a:spLocks noChangeArrowheads="1"/>
            </p:cNvSpPr>
            <p:nvPr/>
          </p:nvSpPr>
          <p:spPr bwMode="auto">
            <a:xfrm>
              <a:off x="7300601" y="2897187"/>
              <a:ext cx="622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+mn-lt"/>
                </a:rPr>
                <a:t>03</a:t>
              </a:r>
              <a:endParaRPr lang="zh-CN" altLang="en-US" b="1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217150" y="1820863"/>
            <a:ext cx="2036851" cy="936685"/>
            <a:chOff x="9921875" y="2335213"/>
            <a:chExt cx="2036851" cy="936685"/>
          </a:xfrm>
        </p:grpSpPr>
        <p:sp>
          <p:nvSpPr>
            <p:cNvPr id="35" name="矩形 92"/>
            <p:cNvSpPr>
              <a:spLocks noChangeArrowheads="1"/>
            </p:cNvSpPr>
            <p:nvPr/>
          </p:nvSpPr>
          <p:spPr bwMode="auto">
            <a:xfrm>
              <a:off x="10264775" y="2368550"/>
              <a:ext cx="376238" cy="376238"/>
            </a:xfrm>
            <a:prstGeom prst="rect">
              <a:avLst/>
            </a:prstGeom>
            <a:solidFill>
              <a:srgbClr val="DE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lt"/>
              </a:endParaRPr>
            </a:p>
          </p:txBody>
        </p:sp>
        <p:sp>
          <p:nvSpPr>
            <p:cNvPr id="36" name="文本框 91"/>
            <p:cNvSpPr txBox="1">
              <a:spLocks noChangeArrowheads="1"/>
            </p:cNvSpPr>
            <p:nvPr/>
          </p:nvSpPr>
          <p:spPr bwMode="auto">
            <a:xfrm>
              <a:off x="10483041" y="2513271"/>
              <a:ext cx="14756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tr-TR" altLang="zh-CN" sz="1200" b="1" dirty="0">
                  <a:solidFill>
                    <a:srgbClr val="934403"/>
                  </a:solidFill>
                  <a:latin typeface="+mn-lt"/>
                  <a:ea typeface="华文细黑" panose="02010600040101010101" pitchFamily="2" charset="-122"/>
                </a:rPr>
                <a:t>NOTE HERE</a:t>
              </a:r>
              <a:endParaRPr lang="zh-CN" altLang="en-US" sz="1200" b="1" dirty="0">
                <a:solidFill>
                  <a:srgbClr val="934403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37" name="矩形 89"/>
            <p:cNvSpPr>
              <a:spLocks noChangeArrowheads="1"/>
            </p:cNvSpPr>
            <p:nvPr/>
          </p:nvSpPr>
          <p:spPr bwMode="auto">
            <a:xfrm>
              <a:off x="9921875" y="2871788"/>
              <a:ext cx="19097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000" dirty="0">
                  <a:solidFill>
                    <a:srgbClr val="934403"/>
                  </a:solidFill>
                  <a:latin typeface="+mn-lt"/>
                </a:rPr>
                <a:t>Go ahead and replace it with your own text.</a:t>
              </a:r>
              <a:endParaRPr lang="zh-CN" altLang="en-US" sz="1000" dirty="0">
                <a:solidFill>
                  <a:srgbClr val="934403"/>
                </a:solidFill>
                <a:latin typeface="+mn-lt"/>
              </a:endParaRPr>
            </a:p>
          </p:txBody>
        </p:sp>
        <p:sp>
          <p:nvSpPr>
            <p:cNvPr id="38" name="文本框 60"/>
            <p:cNvSpPr txBox="1">
              <a:spLocks noChangeArrowheads="1"/>
            </p:cNvSpPr>
            <p:nvPr/>
          </p:nvSpPr>
          <p:spPr bwMode="auto">
            <a:xfrm>
              <a:off x="10141432" y="2335213"/>
              <a:ext cx="622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+mn-lt"/>
                </a:rPr>
                <a:t>04</a:t>
              </a:r>
              <a:endParaRPr lang="zh-CN" altLang="en-US" b="1" dirty="0">
                <a:latin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42776" y="908119"/>
            <a:ext cx="580399" cy="580399"/>
            <a:chOff x="9247501" y="1422469"/>
            <a:chExt cx="580399" cy="580399"/>
          </a:xfrm>
        </p:grpSpPr>
        <p:sp>
          <p:nvSpPr>
            <p:cNvPr id="40" name="泪滴形 39"/>
            <p:cNvSpPr/>
            <p:nvPr/>
          </p:nvSpPr>
          <p:spPr>
            <a:xfrm rot="18842687" flipH="1" flipV="1">
              <a:off x="9247501" y="1422469"/>
              <a:ext cx="580399" cy="580399"/>
            </a:xfrm>
            <a:prstGeom prst="teardrop">
              <a:avLst/>
            </a:prstGeom>
            <a:solidFill>
              <a:srgbClr val="590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1" name="Freeform 84"/>
            <p:cNvSpPr>
              <a:spLocks noEditPoints="1"/>
            </p:cNvSpPr>
            <p:nvPr/>
          </p:nvSpPr>
          <p:spPr bwMode="auto">
            <a:xfrm>
              <a:off x="9363075" y="1574721"/>
              <a:ext cx="349250" cy="330200"/>
            </a:xfrm>
            <a:custGeom>
              <a:avLst/>
              <a:gdLst>
                <a:gd name="T0" fmla="*/ 104 w 154"/>
                <a:gd name="T1" fmla="*/ 69 h 144"/>
                <a:gd name="T2" fmla="*/ 115 w 154"/>
                <a:gd name="T3" fmla="*/ 66 h 144"/>
                <a:gd name="T4" fmla="*/ 149 w 154"/>
                <a:gd name="T5" fmla="*/ 6 h 144"/>
                <a:gd name="T6" fmla="*/ 129 w 154"/>
                <a:gd name="T7" fmla="*/ 6 h 144"/>
                <a:gd name="T8" fmla="*/ 119 w 154"/>
                <a:gd name="T9" fmla="*/ 6 h 144"/>
                <a:gd name="T10" fmla="*/ 119 w 154"/>
                <a:gd name="T11" fmla="*/ 0 h 144"/>
                <a:gd name="T12" fmla="*/ 35 w 154"/>
                <a:gd name="T13" fmla="*/ 0 h 144"/>
                <a:gd name="T14" fmla="*/ 35 w 154"/>
                <a:gd name="T15" fmla="*/ 6 h 144"/>
                <a:gd name="T16" fmla="*/ 25 w 154"/>
                <a:gd name="T17" fmla="*/ 6 h 144"/>
                <a:gd name="T18" fmla="*/ 5 w 154"/>
                <a:gd name="T19" fmla="*/ 6 h 144"/>
                <a:gd name="T20" fmla="*/ 39 w 154"/>
                <a:gd name="T21" fmla="*/ 66 h 144"/>
                <a:gd name="T22" fmla="*/ 50 w 154"/>
                <a:gd name="T23" fmla="*/ 69 h 144"/>
                <a:gd name="T24" fmla="*/ 71 w 154"/>
                <a:gd name="T25" fmla="*/ 83 h 144"/>
                <a:gd name="T26" fmla="*/ 71 w 154"/>
                <a:gd name="T27" fmla="*/ 126 h 144"/>
                <a:gd name="T28" fmla="*/ 35 w 154"/>
                <a:gd name="T29" fmla="*/ 144 h 144"/>
                <a:gd name="T30" fmla="*/ 119 w 154"/>
                <a:gd name="T31" fmla="*/ 144 h 144"/>
                <a:gd name="T32" fmla="*/ 83 w 154"/>
                <a:gd name="T33" fmla="*/ 126 h 144"/>
                <a:gd name="T34" fmla="*/ 83 w 154"/>
                <a:gd name="T35" fmla="*/ 83 h 144"/>
                <a:gd name="T36" fmla="*/ 104 w 154"/>
                <a:gd name="T37" fmla="*/ 69 h 144"/>
                <a:gd name="T38" fmla="*/ 119 w 154"/>
                <a:gd name="T39" fmla="*/ 26 h 144"/>
                <a:gd name="T40" fmla="*/ 119 w 154"/>
                <a:gd name="T41" fmla="*/ 12 h 144"/>
                <a:gd name="T42" fmla="*/ 129 w 154"/>
                <a:gd name="T43" fmla="*/ 12 h 144"/>
                <a:gd name="T44" fmla="*/ 143 w 154"/>
                <a:gd name="T45" fmla="*/ 12 h 144"/>
                <a:gd name="T46" fmla="*/ 113 w 154"/>
                <a:gd name="T47" fmla="*/ 60 h 144"/>
                <a:gd name="T48" fmla="*/ 109 w 154"/>
                <a:gd name="T49" fmla="*/ 62 h 144"/>
                <a:gd name="T50" fmla="*/ 119 w 154"/>
                <a:gd name="T51" fmla="*/ 26 h 144"/>
                <a:gd name="T52" fmla="*/ 41 w 154"/>
                <a:gd name="T53" fmla="*/ 60 h 144"/>
                <a:gd name="T54" fmla="*/ 11 w 154"/>
                <a:gd name="T55" fmla="*/ 12 h 144"/>
                <a:gd name="T56" fmla="*/ 25 w 154"/>
                <a:gd name="T57" fmla="*/ 12 h 144"/>
                <a:gd name="T58" fmla="*/ 35 w 154"/>
                <a:gd name="T59" fmla="*/ 12 h 144"/>
                <a:gd name="T60" fmla="*/ 35 w 154"/>
                <a:gd name="T61" fmla="*/ 26 h 144"/>
                <a:gd name="T62" fmla="*/ 45 w 154"/>
                <a:gd name="T63" fmla="*/ 62 h 144"/>
                <a:gd name="T64" fmla="*/ 41 w 154"/>
                <a:gd name="T65" fmla="*/ 60 h 144"/>
                <a:gd name="T66" fmla="*/ 77 w 154"/>
                <a:gd name="T67" fmla="*/ 53 h 144"/>
                <a:gd name="T68" fmla="*/ 58 w 154"/>
                <a:gd name="T69" fmla="*/ 66 h 144"/>
                <a:gd name="T70" fmla="*/ 65 w 154"/>
                <a:gd name="T71" fmla="*/ 44 h 144"/>
                <a:gd name="T72" fmla="*/ 47 w 154"/>
                <a:gd name="T73" fmla="*/ 31 h 144"/>
                <a:gd name="T74" fmla="*/ 70 w 154"/>
                <a:gd name="T75" fmla="*/ 30 h 144"/>
                <a:gd name="T76" fmla="*/ 77 w 154"/>
                <a:gd name="T77" fmla="*/ 9 h 144"/>
                <a:gd name="T78" fmla="*/ 84 w 154"/>
                <a:gd name="T79" fmla="*/ 30 h 144"/>
                <a:gd name="T80" fmla="*/ 107 w 154"/>
                <a:gd name="T81" fmla="*/ 31 h 144"/>
                <a:gd name="T82" fmla="*/ 89 w 154"/>
                <a:gd name="T83" fmla="*/ 44 h 144"/>
                <a:gd name="T84" fmla="*/ 96 w 154"/>
                <a:gd name="T85" fmla="*/ 66 h 144"/>
                <a:gd name="T86" fmla="*/ 77 w 154"/>
                <a:gd name="T87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" h="144">
                  <a:moveTo>
                    <a:pt x="104" y="69"/>
                  </a:moveTo>
                  <a:cubicBezTo>
                    <a:pt x="107" y="69"/>
                    <a:pt x="110" y="68"/>
                    <a:pt x="115" y="66"/>
                  </a:cubicBezTo>
                  <a:cubicBezTo>
                    <a:pt x="154" y="54"/>
                    <a:pt x="149" y="6"/>
                    <a:pt x="14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0" y="54"/>
                    <a:pt x="39" y="66"/>
                  </a:cubicBezTo>
                  <a:cubicBezTo>
                    <a:pt x="43" y="67"/>
                    <a:pt x="47" y="69"/>
                    <a:pt x="50" y="69"/>
                  </a:cubicBezTo>
                  <a:cubicBezTo>
                    <a:pt x="56" y="76"/>
                    <a:pt x="63" y="82"/>
                    <a:pt x="71" y="83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51" y="127"/>
                    <a:pt x="35" y="135"/>
                    <a:pt x="35" y="144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19" y="135"/>
                    <a:pt x="103" y="127"/>
                    <a:pt x="83" y="126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1" y="82"/>
                    <a:pt x="98" y="77"/>
                    <a:pt x="104" y="69"/>
                  </a:cubicBezTo>
                  <a:moveTo>
                    <a:pt x="119" y="26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24"/>
                    <a:pt x="140" y="52"/>
                    <a:pt x="113" y="60"/>
                  </a:cubicBezTo>
                  <a:cubicBezTo>
                    <a:pt x="112" y="61"/>
                    <a:pt x="111" y="61"/>
                    <a:pt x="109" y="62"/>
                  </a:cubicBezTo>
                  <a:cubicBezTo>
                    <a:pt x="115" y="51"/>
                    <a:pt x="119" y="38"/>
                    <a:pt x="119" y="26"/>
                  </a:cubicBezTo>
                  <a:close/>
                  <a:moveTo>
                    <a:pt x="41" y="60"/>
                  </a:moveTo>
                  <a:cubicBezTo>
                    <a:pt x="14" y="52"/>
                    <a:pt x="11" y="24"/>
                    <a:pt x="11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38"/>
                    <a:pt x="39" y="51"/>
                    <a:pt x="45" y="62"/>
                  </a:cubicBezTo>
                  <a:cubicBezTo>
                    <a:pt x="43" y="61"/>
                    <a:pt x="42" y="61"/>
                    <a:pt x="41" y="60"/>
                  </a:cubicBezTo>
                  <a:moveTo>
                    <a:pt x="77" y="53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6" y="66"/>
                    <a:pt x="96" y="66"/>
                    <a:pt x="96" y="66"/>
                  </a:cubicBezTo>
                  <a:lnTo>
                    <a:pt x="7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1pPr>
              <a:lvl2pPr marL="341313" indent="1158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2pPr>
              <a:lvl3pPr marL="684213" indent="2301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3pPr>
              <a:lvl4pPr marL="1027113" indent="3444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4pPr>
              <a:lvl5pPr marL="1370013" indent="4587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9pPr>
            </a:lstStyle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03472" y="1304264"/>
            <a:ext cx="580399" cy="580399"/>
            <a:chOff x="6108197" y="1818614"/>
            <a:chExt cx="580399" cy="580399"/>
          </a:xfrm>
        </p:grpSpPr>
        <p:sp>
          <p:nvSpPr>
            <p:cNvPr id="43" name="泪滴形 42"/>
            <p:cNvSpPr/>
            <p:nvPr/>
          </p:nvSpPr>
          <p:spPr>
            <a:xfrm rot="18842687" flipH="1" flipV="1">
              <a:off x="6108197" y="1818614"/>
              <a:ext cx="580399" cy="580399"/>
            </a:xfrm>
            <a:prstGeom prst="teardrop">
              <a:avLst/>
            </a:prstGeom>
            <a:solidFill>
              <a:srgbClr val="C968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 189"/>
            <p:cNvSpPr>
              <a:spLocks noEditPoints="1"/>
            </p:cNvSpPr>
            <p:nvPr/>
          </p:nvSpPr>
          <p:spPr bwMode="auto">
            <a:xfrm>
              <a:off x="6196013" y="1919287"/>
              <a:ext cx="396875" cy="354013"/>
            </a:xfrm>
            <a:custGeom>
              <a:avLst/>
              <a:gdLst>
                <a:gd name="T0" fmla="*/ 85 w 176"/>
                <a:gd name="T1" fmla="*/ 125 h 157"/>
                <a:gd name="T2" fmla="*/ 91 w 176"/>
                <a:gd name="T3" fmla="*/ 125 h 157"/>
                <a:gd name="T4" fmla="*/ 89 w 176"/>
                <a:gd name="T5" fmla="*/ 108 h 157"/>
                <a:gd name="T6" fmla="*/ 73 w 176"/>
                <a:gd name="T7" fmla="*/ 85 h 157"/>
                <a:gd name="T8" fmla="*/ 76 w 176"/>
                <a:gd name="T9" fmla="*/ 90 h 157"/>
                <a:gd name="T10" fmla="*/ 73 w 176"/>
                <a:gd name="T11" fmla="*/ 85 h 157"/>
                <a:gd name="T12" fmla="*/ 85 w 176"/>
                <a:gd name="T13" fmla="*/ 76 h 157"/>
                <a:gd name="T14" fmla="*/ 89 w 176"/>
                <a:gd name="T15" fmla="*/ 95 h 157"/>
                <a:gd name="T16" fmla="*/ 91 w 176"/>
                <a:gd name="T17" fmla="*/ 77 h 157"/>
                <a:gd name="T18" fmla="*/ 129 w 176"/>
                <a:gd name="T19" fmla="*/ 55 h 157"/>
                <a:gd name="T20" fmla="*/ 104 w 176"/>
                <a:gd name="T21" fmla="*/ 32 h 157"/>
                <a:gd name="T22" fmla="*/ 103 w 176"/>
                <a:gd name="T23" fmla="*/ 28 h 157"/>
                <a:gd name="T24" fmla="*/ 112 w 176"/>
                <a:gd name="T25" fmla="*/ 6 h 157"/>
                <a:gd name="T26" fmla="*/ 60 w 176"/>
                <a:gd name="T27" fmla="*/ 6 h 157"/>
                <a:gd name="T28" fmla="*/ 70 w 176"/>
                <a:gd name="T29" fmla="*/ 30 h 157"/>
                <a:gd name="T30" fmla="*/ 73 w 176"/>
                <a:gd name="T31" fmla="*/ 33 h 157"/>
                <a:gd name="T32" fmla="*/ 57 w 176"/>
                <a:gd name="T33" fmla="*/ 156 h 157"/>
                <a:gd name="T34" fmla="*/ 118 w 176"/>
                <a:gd name="T35" fmla="*/ 156 h 157"/>
                <a:gd name="T36" fmla="*/ 114 w 176"/>
                <a:gd name="T37" fmla="*/ 114 h 157"/>
                <a:gd name="T38" fmla="*/ 101 w 176"/>
                <a:gd name="T39" fmla="*/ 129 h 157"/>
                <a:gd name="T40" fmla="*/ 98 w 176"/>
                <a:gd name="T41" fmla="*/ 136 h 157"/>
                <a:gd name="T42" fmla="*/ 91 w 176"/>
                <a:gd name="T43" fmla="*/ 136 h 157"/>
                <a:gd name="T44" fmla="*/ 89 w 176"/>
                <a:gd name="T45" fmla="*/ 132 h 157"/>
                <a:gd name="T46" fmla="*/ 86 w 176"/>
                <a:gd name="T47" fmla="*/ 136 h 157"/>
                <a:gd name="T48" fmla="*/ 78 w 176"/>
                <a:gd name="T49" fmla="*/ 136 h 157"/>
                <a:gd name="T50" fmla="*/ 71 w 176"/>
                <a:gd name="T51" fmla="*/ 127 h 157"/>
                <a:gd name="T52" fmla="*/ 67 w 176"/>
                <a:gd name="T53" fmla="*/ 108 h 157"/>
                <a:gd name="T54" fmla="*/ 77 w 176"/>
                <a:gd name="T55" fmla="*/ 122 h 157"/>
                <a:gd name="T56" fmla="*/ 72 w 176"/>
                <a:gd name="T57" fmla="*/ 102 h 157"/>
                <a:gd name="T58" fmla="*/ 63 w 176"/>
                <a:gd name="T59" fmla="*/ 87 h 157"/>
                <a:gd name="T60" fmla="*/ 71 w 176"/>
                <a:gd name="T61" fmla="*/ 73 h 157"/>
                <a:gd name="T62" fmla="*/ 77 w 176"/>
                <a:gd name="T63" fmla="*/ 63 h 157"/>
                <a:gd name="T64" fmla="*/ 85 w 176"/>
                <a:gd name="T65" fmla="*/ 63 h 157"/>
                <a:gd name="T66" fmla="*/ 87 w 176"/>
                <a:gd name="T67" fmla="*/ 68 h 157"/>
                <a:gd name="T68" fmla="*/ 91 w 176"/>
                <a:gd name="T69" fmla="*/ 63 h 157"/>
                <a:gd name="T70" fmla="*/ 99 w 176"/>
                <a:gd name="T71" fmla="*/ 63 h 157"/>
                <a:gd name="T72" fmla="*/ 100 w 176"/>
                <a:gd name="T73" fmla="*/ 71 h 157"/>
                <a:gd name="T74" fmla="*/ 112 w 176"/>
                <a:gd name="T75" fmla="*/ 87 h 157"/>
                <a:gd name="T76" fmla="*/ 103 w 176"/>
                <a:gd name="T77" fmla="*/ 86 h 157"/>
                <a:gd name="T78" fmla="*/ 100 w 176"/>
                <a:gd name="T79" fmla="*/ 98 h 157"/>
                <a:gd name="T80" fmla="*/ 112 w 176"/>
                <a:gd name="T81" fmla="*/ 106 h 157"/>
                <a:gd name="T82" fmla="*/ 101 w 176"/>
                <a:gd name="T83" fmla="*/ 111 h 157"/>
                <a:gd name="T84" fmla="*/ 99 w 176"/>
                <a:gd name="T85" fmla="*/ 123 h 157"/>
                <a:gd name="T86" fmla="*/ 104 w 176"/>
                <a:gd name="T87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57">
                  <a:moveTo>
                    <a:pt x="85" y="106"/>
                  </a:moveTo>
                  <a:cubicBezTo>
                    <a:pt x="85" y="125"/>
                    <a:pt x="85" y="125"/>
                    <a:pt x="85" y="125"/>
                  </a:cubicBezTo>
                  <a:cubicBezTo>
                    <a:pt x="87" y="125"/>
                    <a:pt x="88" y="125"/>
                    <a:pt x="89" y="125"/>
                  </a:cubicBezTo>
                  <a:cubicBezTo>
                    <a:pt x="90" y="125"/>
                    <a:pt x="90" y="125"/>
                    <a:pt x="91" y="125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0" y="108"/>
                    <a:pt x="90" y="108"/>
                    <a:pt x="89" y="108"/>
                  </a:cubicBezTo>
                  <a:cubicBezTo>
                    <a:pt x="88" y="107"/>
                    <a:pt x="86" y="107"/>
                    <a:pt x="85" y="106"/>
                  </a:cubicBezTo>
                  <a:close/>
                  <a:moveTo>
                    <a:pt x="73" y="85"/>
                  </a:moveTo>
                  <a:cubicBezTo>
                    <a:pt x="73" y="86"/>
                    <a:pt x="73" y="88"/>
                    <a:pt x="74" y="89"/>
                  </a:cubicBezTo>
                  <a:cubicBezTo>
                    <a:pt x="75" y="89"/>
                    <a:pt x="75" y="90"/>
                    <a:pt x="76" y="9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4" y="81"/>
                    <a:pt x="73" y="83"/>
                    <a:pt x="73" y="85"/>
                  </a:cubicBezTo>
                  <a:close/>
                  <a:moveTo>
                    <a:pt x="88" y="76"/>
                  </a:moveTo>
                  <a:cubicBezTo>
                    <a:pt x="87" y="76"/>
                    <a:pt x="86" y="76"/>
                    <a:pt x="85" y="76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6" y="94"/>
                    <a:pt x="87" y="94"/>
                    <a:pt x="89" y="95"/>
                  </a:cubicBezTo>
                  <a:cubicBezTo>
                    <a:pt x="90" y="95"/>
                    <a:pt x="90" y="95"/>
                    <a:pt x="91" y="95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6"/>
                    <a:pt x="89" y="76"/>
                    <a:pt x="88" y="76"/>
                  </a:cubicBezTo>
                  <a:close/>
                  <a:moveTo>
                    <a:pt x="129" y="55"/>
                  </a:moveTo>
                  <a:cubicBezTo>
                    <a:pt x="122" y="48"/>
                    <a:pt x="105" y="38"/>
                    <a:pt x="104" y="33"/>
                  </a:cubicBezTo>
                  <a:cubicBezTo>
                    <a:pt x="104" y="33"/>
                    <a:pt x="104" y="32"/>
                    <a:pt x="104" y="32"/>
                  </a:cubicBezTo>
                  <a:cubicBezTo>
                    <a:pt x="105" y="32"/>
                    <a:pt x="106" y="31"/>
                    <a:pt x="106" y="30"/>
                  </a:cubicBezTo>
                  <a:cubicBezTo>
                    <a:pt x="106" y="29"/>
                    <a:pt x="105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3"/>
                    <a:pt x="108" y="21"/>
                    <a:pt x="112" y="6"/>
                  </a:cubicBezTo>
                  <a:cubicBezTo>
                    <a:pt x="95" y="1"/>
                    <a:pt x="95" y="5"/>
                    <a:pt x="82" y="11"/>
                  </a:cubicBezTo>
                  <a:cubicBezTo>
                    <a:pt x="72" y="13"/>
                    <a:pt x="73" y="0"/>
                    <a:pt x="60" y="6"/>
                  </a:cubicBezTo>
                  <a:cubicBezTo>
                    <a:pt x="67" y="19"/>
                    <a:pt x="72" y="23"/>
                    <a:pt x="73" y="28"/>
                  </a:cubicBezTo>
                  <a:cubicBezTo>
                    <a:pt x="71" y="28"/>
                    <a:pt x="70" y="29"/>
                    <a:pt x="70" y="30"/>
                  </a:cubicBezTo>
                  <a:cubicBezTo>
                    <a:pt x="70" y="31"/>
                    <a:pt x="71" y="32"/>
                    <a:pt x="73" y="32"/>
                  </a:cubicBezTo>
                  <a:cubicBezTo>
                    <a:pt x="73" y="32"/>
                    <a:pt x="73" y="32"/>
                    <a:pt x="73" y="33"/>
                  </a:cubicBezTo>
                  <a:cubicBezTo>
                    <a:pt x="71" y="38"/>
                    <a:pt x="54" y="48"/>
                    <a:pt x="47" y="55"/>
                  </a:cubicBezTo>
                  <a:cubicBezTo>
                    <a:pt x="31" y="70"/>
                    <a:pt x="0" y="154"/>
                    <a:pt x="57" y="156"/>
                  </a:cubicBezTo>
                  <a:cubicBezTo>
                    <a:pt x="84" y="157"/>
                    <a:pt x="88" y="157"/>
                    <a:pt x="88" y="157"/>
                  </a:cubicBezTo>
                  <a:cubicBezTo>
                    <a:pt x="88" y="157"/>
                    <a:pt x="91" y="157"/>
                    <a:pt x="118" y="156"/>
                  </a:cubicBezTo>
                  <a:cubicBezTo>
                    <a:pt x="176" y="154"/>
                    <a:pt x="144" y="70"/>
                    <a:pt x="129" y="55"/>
                  </a:cubicBezTo>
                  <a:close/>
                  <a:moveTo>
                    <a:pt x="114" y="114"/>
                  </a:moveTo>
                  <a:cubicBezTo>
                    <a:pt x="113" y="117"/>
                    <a:pt x="112" y="120"/>
                    <a:pt x="110" y="123"/>
                  </a:cubicBezTo>
                  <a:cubicBezTo>
                    <a:pt x="108" y="126"/>
                    <a:pt x="105" y="128"/>
                    <a:pt x="101" y="129"/>
                  </a:cubicBezTo>
                  <a:cubicBezTo>
                    <a:pt x="100" y="130"/>
                    <a:pt x="99" y="130"/>
                    <a:pt x="99" y="130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8" y="138"/>
                    <a:pt x="96" y="139"/>
                    <a:pt x="94" y="139"/>
                  </a:cubicBezTo>
                  <a:cubicBezTo>
                    <a:pt x="92" y="139"/>
                    <a:pt x="91" y="138"/>
                    <a:pt x="91" y="136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9" y="132"/>
                    <a:pt x="89" y="132"/>
                  </a:cubicBezTo>
                  <a:cubicBezTo>
                    <a:pt x="88" y="132"/>
                    <a:pt x="87" y="132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8"/>
                    <a:pt x="84" y="139"/>
                    <a:pt x="82" y="139"/>
                  </a:cubicBezTo>
                  <a:cubicBezTo>
                    <a:pt x="80" y="139"/>
                    <a:pt x="78" y="138"/>
                    <a:pt x="78" y="136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5" y="129"/>
                    <a:pt x="73" y="128"/>
                    <a:pt x="71" y="127"/>
                  </a:cubicBezTo>
                  <a:cubicBezTo>
                    <a:pt x="67" y="124"/>
                    <a:pt x="64" y="119"/>
                    <a:pt x="63" y="113"/>
                  </a:cubicBezTo>
                  <a:cubicBezTo>
                    <a:pt x="62" y="110"/>
                    <a:pt x="64" y="108"/>
                    <a:pt x="67" y="108"/>
                  </a:cubicBezTo>
                  <a:cubicBezTo>
                    <a:pt x="69" y="109"/>
                    <a:pt x="72" y="111"/>
                    <a:pt x="72" y="114"/>
                  </a:cubicBezTo>
                  <a:cubicBezTo>
                    <a:pt x="73" y="117"/>
                    <a:pt x="75" y="120"/>
                    <a:pt x="77" y="122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74" y="103"/>
                    <a:pt x="73" y="102"/>
                    <a:pt x="72" y="102"/>
                  </a:cubicBezTo>
                  <a:cubicBezTo>
                    <a:pt x="69" y="100"/>
                    <a:pt x="67" y="98"/>
                    <a:pt x="65" y="95"/>
                  </a:cubicBezTo>
                  <a:cubicBezTo>
                    <a:pt x="64" y="93"/>
                    <a:pt x="63" y="90"/>
                    <a:pt x="63" y="87"/>
                  </a:cubicBezTo>
                  <a:cubicBezTo>
                    <a:pt x="64" y="84"/>
                    <a:pt x="64" y="81"/>
                    <a:pt x="66" y="79"/>
                  </a:cubicBezTo>
                  <a:cubicBezTo>
                    <a:pt x="67" y="77"/>
                    <a:pt x="69" y="75"/>
                    <a:pt x="71" y="73"/>
                  </a:cubicBezTo>
                  <a:cubicBezTo>
                    <a:pt x="72" y="72"/>
                    <a:pt x="74" y="71"/>
                    <a:pt x="77" y="70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8" y="62"/>
                    <a:pt x="79" y="60"/>
                    <a:pt x="82" y="60"/>
                  </a:cubicBezTo>
                  <a:cubicBezTo>
                    <a:pt x="84" y="60"/>
                    <a:pt x="85" y="61"/>
                    <a:pt x="85" y="63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6" y="68"/>
                    <a:pt x="86" y="68"/>
                    <a:pt x="87" y="68"/>
                  </a:cubicBezTo>
                  <a:cubicBezTo>
                    <a:pt x="88" y="68"/>
                    <a:pt x="90" y="68"/>
                    <a:pt x="91" y="69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1"/>
                    <a:pt x="92" y="60"/>
                    <a:pt x="95" y="60"/>
                  </a:cubicBezTo>
                  <a:cubicBezTo>
                    <a:pt x="97" y="60"/>
                    <a:pt x="99" y="62"/>
                    <a:pt x="99" y="63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70"/>
                    <a:pt x="100" y="71"/>
                  </a:cubicBezTo>
                  <a:cubicBezTo>
                    <a:pt x="104" y="72"/>
                    <a:pt x="106" y="74"/>
                    <a:pt x="108" y="76"/>
                  </a:cubicBezTo>
                  <a:cubicBezTo>
                    <a:pt x="110" y="79"/>
                    <a:pt x="112" y="83"/>
                    <a:pt x="112" y="87"/>
                  </a:cubicBezTo>
                  <a:cubicBezTo>
                    <a:pt x="113" y="90"/>
                    <a:pt x="111" y="92"/>
                    <a:pt x="108" y="92"/>
                  </a:cubicBezTo>
                  <a:cubicBezTo>
                    <a:pt x="105" y="92"/>
                    <a:pt x="103" y="89"/>
                    <a:pt x="103" y="86"/>
                  </a:cubicBezTo>
                  <a:cubicBezTo>
                    <a:pt x="102" y="84"/>
                    <a:pt x="101" y="83"/>
                    <a:pt x="100" y="81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03" y="99"/>
                    <a:pt x="105" y="100"/>
                    <a:pt x="106" y="100"/>
                  </a:cubicBezTo>
                  <a:cubicBezTo>
                    <a:pt x="109" y="101"/>
                    <a:pt x="111" y="103"/>
                    <a:pt x="112" y="106"/>
                  </a:cubicBezTo>
                  <a:cubicBezTo>
                    <a:pt x="113" y="108"/>
                    <a:pt x="114" y="111"/>
                    <a:pt x="114" y="114"/>
                  </a:cubicBezTo>
                  <a:close/>
                  <a:moveTo>
                    <a:pt x="101" y="111"/>
                  </a:moveTo>
                  <a:cubicBezTo>
                    <a:pt x="101" y="111"/>
                    <a:pt x="100" y="111"/>
                    <a:pt x="100" y="111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9" y="123"/>
                    <a:pt x="99" y="123"/>
                    <a:pt x="100" y="122"/>
                  </a:cubicBezTo>
                  <a:cubicBezTo>
                    <a:pt x="102" y="121"/>
                    <a:pt x="103" y="118"/>
                    <a:pt x="104" y="116"/>
                  </a:cubicBezTo>
                  <a:cubicBezTo>
                    <a:pt x="104" y="114"/>
                    <a:pt x="103" y="112"/>
                    <a:pt x="101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1pPr>
              <a:lvl2pPr marL="341313" indent="1158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2pPr>
              <a:lvl3pPr marL="684213" indent="2301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3pPr>
              <a:lvl4pPr marL="1027113" indent="3444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4pPr>
              <a:lvl5pPr marL="1370013" indent="4587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defRPr>
              </a:lvl9pPr>
            </a:lstStyle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13701" y="3641731"/>
            <a:ext cx="1157847" cy="174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20000"/>
          </a:blip>
          <a:stretch>
            <a:fillRect/>
          </a:stretch>
        </p:blipFill>
        <p:spPr>
          <a:xfrm>
            <a:off x="3858800" y="513412"/>
            <a:ext cx="4740651" cy="42408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lum bright="-20000" contrast="-2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8731" y="1184220"/>
            <a:ext cx="3460789" cy="25445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29781" y="1610047"/>
            <a:ext cx="201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NOTE HERE</a:t>
            </a:r>
            <a:endParaRPr lang="zh-CN" altLang="en-US" sz="1600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0756" y="1979379"/>
            <a:ext cx="2423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zh-CN" altLang="en-US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006" y="846400"/>
            <a:ext cx="865356" cy="704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66075" y="1150148"/>
            <a:ext cx="1492250" cy="1861342"/>
            <a:chOff x="8207375" y="1759748"/>
            <a:chExt cx="1492250" cy="1861342"/>
          </a:xfrm>
        </p:grpSpPr>
        <p:grpSp>
          <p:nvGrpSpPr>
            <p:cNvPr id="3" name="组合 2"/>
            <p:cNvGrpSpPr/>
            <p:nvPr/>
          </p:nvGrpSpPr>
          <p:grpSpPr>
            <a:xfrm>
              <a:off x="8207375" y="1824835"/>
              <a:ext cx="1492250" cy="1796255"/>
              <a:chOff x="8207375" y="1824835"/>
              <a:chExt cx="1492250" cy="179625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07375" y="2128840"/>
                <a:ext cx="1492250" cy="1492250"/>
                <a:chOff x="8207375" y="2128840"/>
                <a:chExt cx="1492250" cy="1492250"/>
              </a:xfrm>
            </p:grpSpPr>
            <p:sp>
              <p:nvSpPr>
                <p:cNvPr id="7" name="MH_Other_1"/>
                <p:cNvSpPr>
                  <a:spLocks noChangeArrowheads="1"/>
                </p:cNvSpPr>
                <p:nvPr/>
              </p:nvSpPr>
              <p:spPr bwMode="auto">
                <a:xfrm>
                  <a:off x="8207375" y="2128840"/>
                  <a:ext cx="1492250" cy="1492250"/>
                </a:xfrm>
                <a:prstGeom prst="ellipse">
                  <a:avLst/>
                </a:prstGeom>
                <a:solidFill>
                  <a:srgbClr val="C968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/>
                  <a:endParaRPr lang="zh-CN" altLang="en-US" sz="1300">
                    <a:solidFill>
                      <a:srgbClr val="FFFFFF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MH_SubTitle_4"/>
                <p:cNvSpPr>
                  <a:spLocks noChangeArrowheads="1"/>
                </p:cNvSpPr>
                <p:nvPr/>
              </p:nvSpPr>
              <p:spPr bwMode="auto">
                <a:xfrm>
                  <a:off x="8261350" y="2163765"/>
                  <a:ext cx="1346200" cy="13462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10800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>
                    <a:lnSpc>
                      <a:spcPct val="130000"/>
                    </a:lnSpc>
                  </a:pPr>
                  <a:endParaRPr lang="zh-CN" altLang="en-US" sz="1300" dirty="0">
                    <a:solidFill>
                      <a:srgbClr val="2C2C2C"/>
                    </a:solidFill>
                    <a:latin typeface="+mn-lt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6" name="Oval 13"/>
              <p:cNvSpPr>
                <a:spLocks noChangeArrowheads="1"/>
              </p:cNvSpPr>
              <p:nvPr/>
            </p:nvSpPr>
            <p:spPr bwMode="auto">
              <a:xfrm>
                <a:off x="8645752" y="1824835"/>
                <a:ext cx="576262" cy="576263"/>
              </a:xfrm>
              <a:prstGeom prst="ellipse">
                <a:avLst/>
              </a:prstGeom>
              <a:solidFill>
                <a:srgbClr val="C96835"/>
              </a:solidFill>
              <a:ln>
                <a:noFill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" name="Text Box 14"/>
            <p:cNvSpPr txBox="1">
              <a:spLocks noChangeArrowheads="1"/>
            </p:cNvSpPr>
            <p:nvPr/>
          </p:nvSpPr>
          <p:spPr bwMode="auto">
            <a:xfrm>
              <a:off x="8704489" y="1759748"/>
              <a:ext cx="3095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38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1750" y="1449390"/>
            <a:ext cx="1860550" cy="2206625"/>
            <a:chOff x="2813050" y="2058990"/>
            <a:chExt cx="1860550" cy="2206625"/>
          </a:xfrm>
        </p:grpSpPr>
        <p:grpSp>
          <p:nvGrpSpPr>
            <p:cNvPr id="10" name="组合 9"/>
            <p:cNvGrpSpPr/>
            <p:nvPr/>
          </p:nvGrpSpPr>
          <p:grpSpPr>
            <a:xfrm>
              <a:off x="2813050" y="2466977"/>
              <a:ext cx="1860550" cy="1798638"/>
              <a:chOff x="2813050" y="2466977"/>
              <a:chExt cx="1860550" cy="1798638"/>
            </a:xfrm>
          </p:grpSpPr>
          <p:pic>
            <p:nvPicPr>
              <p:cNvPr id="12" name="MH_Other_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3050" y="2466977"/>
                <a:ext cx="1860550" cy="1798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MH_SubTitle_1"/>
              <p:cNvSpPr>
                <a:spLocks noChangeArrowheads="1"/>
              </p:cNvSpPr>
              <p:nvPr/>
            </p:nvSpPr>
            <p:spPr bwMode="auto">
              <a:xfrm>
                <a:off x="2889250" y="2514602"/>
                <a:ext cx="1384300" cy="138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latinLnBrk="1" hangingPunct="1">
                  <a:lnSpc>
                    <a:spcPct val="130000"/>
                  </a:lnSpc>
                </a:pPr>
                <a:endParaRPr lang="en-US" altLang="zh-CN" sz="1400" dirty="0">
                  <a:solidFill>
                    <a:srgbClr val="2C2C2C"/>
                  </a:solidFill>
                  <a:latin typeface="+mn-lt"/>
                  <a:ea typeface="幼圆" panose="02010509060101010101" pitchFamily="49" charset="-122"/>
                </a:endParaRPr>
              </a:p>
            </p:txBody>
          </p:sp>
        </p:grpSp>
        <p:pic>
          <p:nvPicPr>
            <p:cNvPr id="11" name="MH_Other_7"/>
            <p:cNvPicPr>
              <a:picLocks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725" y="2058990"/>
              <a:ext cx="787400" cy="96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6229350" y="1725615"/>
            <a:ext cx="1774825" cy="2044700"/>
            <a:chOff x="6470650" y="2335215"/>
            <a:chExt cx="1774825" cy="2044700"/>
          </a:xfrm>
        </p:grpSpPr>
        <p:grpSp>
          <p:nvGrpSpPr>
            <p:cNvPr id="15" name="组合 14"/>
            <p:cNvGrpSpPr/>
            <p:nvPr/>
          </p:nvGrpSpPr>
          <p:grpSpPr>
            <a:xfrm>
              <a:off x="6470650" y="2400302"/>
              <a:ext cx="1774825" cy="1979613"/>
              <a:chOff x="6470650" y="2400302"/>
              <a:chExt cx="1774825" cy="197961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70650" y="2549527"/>
                <a:ext cx="1774825" cy="1830388"/>
                <a:chOff x="6470650" y="2549527"/>
                <a:chExt cx="1774825" cy="1830388"/>
              </a:xfrm>
            </p:grpSpPr>
            <p:sp>
              <p:nvSpPr>
                <p:cNvPr id="19" name="MH_Other_3"/>
                <p:cNvSpPr>
                  <a:spLocks/>
                </p:cNvSpPr>
                <p:nvPr/>
              </p:nvSpPr>
              <p:spPr bwMode="auto">
                <a:xfrm rot="18278544">
                  <a:off x="6447631" y="2582071"/>
                  <a:ext cx="1830388" cy="1765300"/>
                </a:xfrm>
                <a:custGeom>
                  <a:avLst/>
                  <a:gdLst>
                    <a:gd name="T0" fmla="*/ 756995 w 2474483"/>
                    <a:gd name="T1" fmla="*/ 0 h 2387362"/>
                    <a:gd name="T2" fmla="*/ 1513990 w 2474483"/>
                    <a:gd name="T3" fmla="*/ 756719 h 2387362"/>
                    <a:gd name="T4" fmla="*/ 1397659 w 2474483"/>
                    <a:gd name="T5" fmla="*/ 1158496 h 2387362"/>
                    <a:gd name="T6" fmla="*/ 1620315 w 2474483"/>
                    <a:gd name="T7" fmla="*/ 1301390 h 2387362"/>
                    <a:gd name="T8" fmla="*/ 1719629 w 2474483"/>
                    <a:gd name="T9" fmla="*/ 1146753 h 2387362"/>
                    <a:gd name="T10" fmla="*/ 1830388 w 2474483"/>
                    <a:gd name="T11" fmla="*/ 1654581 h 2387362"/>
                    <a:gd name="T12" fmla="*/ 1322375 w 2474483"/>
                    <a:gd name="T13" fmla="*/ 1765300 h 2387362"/>
                    <a:gd name="T14" fmla="*/ 1421688 w 2474483"/>
                    <a:gd name="T15" fmla="*/ 1610663 h 2387362"/>
                    <a:gd name="T16" fmla="*/ 1122991 w 2474483"/>
                    <a:gd name="T17" fmla="*/ 1418968 h 2387362"/>
                    <a:gd name="T18" fmla="*/ 756995 w 2474483"/>
                    <a:gd name="T19" fmla="*/ 1513438 h 2387362"/>
                    <a:gd name="T20" fmla="*/ 0 w 2474483"/>
                    <a:gd name="T21" fmla="*/ 756719 h 2387362"/>
                    <a:gd name="T22" fmla="*/ 756995 w 2474483"/>
                    <a:gd name="T23" fmla="*/ 0 h 23873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74483" h="2387362">
                      <a:moveTo>
                        <a:pt x="1023374" y="0"/>
                      </a:moveTo>
                      <a:cubicBezTo>
                        <a:pt x="1588568" y="0"/>
                        <a:pt x="2046748" y="458180"/>
                        <a:pt x="2046748" y="1023374"/>
                      </a:cubicBezTo>
                      <a:cubicBezTo>
                        <a:pt x="2046748" y="1223242"/>
                        <a:pt x="1989452" y="1409727"/>
                        <a:pt x="1889481" y="1566731"/>
                      </a:cubicBezTo>
                      <a:lnTo>
                        <a:pt x="2190488" y="1759978"/>
                      </a:lnTo>
                      <a:lnTo>
                        <a:pt x="2324749" y="1550850"/>
                      </a:lnTo>
                      <a:lnTo>
                        <a:pt x="2474483" y="2237628"/>
                      </a:lnTo>
                      <a:lnTo>
                        <a:pt x="1787705" y="2387362"/>
                      </a:lnTo>
                      <a:lnTo>
                        <a:pt x="1921966" y="2178234"/>
                      </a:lnTo>
                      <a:lnTo>
                        <a:pt x="1518160" y="1918989"/>
                      </a:lnTo>
                      <a:cubicBezTo>
                        <a:pt x="1371651" y="2000515"/>
                        <a:pt x="1202912" y="2046748"/>
                        <a:pt x="1023374" y="2046748"/>
                      </a:cubicBezTo>
                      <a:cubicBezTo>
                        <a:pt x="458180" y="2046748"/>
                        <a:pt x="0" y="1588568"/>
                        <a:pt x="0" y="1023374"/>
                      </a:cubicBezTo>
                      <a:cubicBezTo>
                        <a:pt x="0" y="458180"/>
                        <a:pt x="458180" y="0"/>
                        <a:pt x="1023374" y="0"/>
                      </a:cubicBezTo>
                      <a:close/>
                    </a:path>
                  </a:pathLst>
                </a:custGeom>
                <a:solidFill>
                  <a:srgbClr val="DEA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MH_SubTitle_3"/>
                <p:cNvSpPr>
                  <a:spLocks noChangeArrowheads="1"/>
                </p:cNvSpPr>
                <p:nvPr/>
              </p:nvSpPr>
              <p:spPr bwMode="auto">
                <a:xfrm>
                  <a:off x="6470650" y="2816227"/>
                  <a:ext cx="1384300" cy="1384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10800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>
                    <a:lnSpc>
                      <a:spcPct val="130000"/>
                    </a:lnSpc>
                  </a:pPr>
                  <a:endParaRPr lang="zh-CN" altLang="en-US" sz="1400" dirty="0">
                    <a:solidFill>
                      <a:srgbClr val="2C2C2C"/>
                    </a:solidFill>
                    <a:latin typeface="+mn-lt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6980238" y="2400302"/>
                <a:ext cx="576262" cy="576263"/>
              </a:xfrm>
              <a:prstGeom prst="ellipse">
                <a:avLst/>
              </a:prstGeom>
              <a:solidFill>
                <a:srgbClr val="DEAE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038975" y="2335215"/>
              <a:ext cx="3095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8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87850" y="2459040"/>
            <a:ext cx="1766888" cy="2043112"/>
            <a:chOff x="4629150" y="3068640"/>
            <a:chExt cx="1766888" cy="2043112"/>
          </a:xfrm>
        </p:grpSpPr>
        <p:grpSp>
          <p:nvGrpSpPr>
            <p:cNvPr id="22" name="组合 21"/>
            <p:cNvGrpSpPr/>
            <p:nvPr/>
          </p:nvGrpSpPr>
          <p:grpSpPr>
            <a:xfrm>
              <a:off x="4629150" y="3133727"/>
              <a:ext cx="1766888" cy="1978025"/>
              <a:chOff x="4629150" y="3133727"/>
              <a:chExt cx="1766888" cy="197802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629150" y="3282952"/>
                <a:ext cx="1766888" cy="1828800"/>
                <a:chOff x="4629150" y="3282952"/>
                <a:chExt cx="1766888" cy="1828800"/>
              </a:xfrm>
            </p:grpSpPr>
            <p:sp>
              <p:nvSpPr>
                <p:cNvPr id="26" name="MH_Other_5"/>
                <p:cNvSpPr>
                  <a:spLocks/>
                </p:cNvSpPr>
                <p:nvPr/>
              </p:nvSpPr>
              <p:spPr bwMode="auto">
                <a:xfrm rot="18235563">
                  <a:off x="4598194" y="3313908"/>
                  <a:ext cx="1828800" cy="1766888"/>
                </a:xfrm>
                <a:custGeom>
                  <a:avLst/>
                  <a:gdLst>
                    <a:gd name="T0" fmla="*/ 756338 w 2474483"/>
                    <a:gd name="T1" fmla="*/ 0 h 2387362"/>
                    <a:gd name="T2" fmla="*/ 1512677 w 2474483"/>
                    <a:gd name="T3" fmla="*/ 757400 h 2387362"/>
                    <a:gd name="T4" fmla="*/ 1396446 w 2474483"/>
                    <a:gd name="T5" fmla="*/ 1159539 h 2387362"/>
                    <a:gd name="T6" fmla="*/ 1618910 w 2474483"/>
                    <a:gd name="T7" fmla="*/ 1302561 h 2387362"/>
                    <a:gd name="T8" fmla="*/ 1718137 w 2474483"/>
                    <a:gd name="T9" fmla="*/ 1147785 h 2387362"/>
                    <a:gd name="T10" fmla="*/ 1828800 w 2474483"/>
                    <a:gd name="T11" fmla="*/ 1656070 h 2387362"/>
                    <a:gd name="T12" fmla="*/ 1321227 w 2474483"/>
                    <a:gd name="T13" fmla="*/ 1766888 h 2387362"/>
                    <a:gd name="T14" fmla="*/ 1420455 w 2474483"/>
                    <a:gd name="T15" fmla="*/ 1612112 h 2387362"/>
                    <a:gd name="T16" fmla="*/ 1122017 w 2474483"/>
                    <a:gd name="T17" fmla="*/ 1420245 h 2387362"/>
                    <a:gd name="T18" fmla="*/ 756338 w 2474483"/>
                    <a:gd name="T19" fmla="*/ 1514799 h 2387362"/>
                    <a:gd name="T20" fmla="*/ 0 w 2474483"/>
                    <a:gd name="T21" fmla="*/ 757400 h 2387362"/>
                    <a:gd name="T22" fmla="*/ 756338 w 2474483"/>
                    <a:gd name="T23" fmla="*/ 0 h 23873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74483" h="2387362">
                      <a:moveTo>
                        <a:pt x="1023374" y="0"/>
                      </a:moveTo>
                      <a:cubicBezTo>
                        <a:pt x="1588568" y="0"/>
                        <a:pt x="2046748" y="458180"/>
                        <a:pt x="2046748" y="1023374"/>
                      </a:cubicBezTo>
                      <a:cubicBezTo>
                        <a:pt x="2046748" y="1223242"/>
                        <a:pt x="1989452" y="1409727"/>
                        <a:pt x="1889481" y="1566731"/>
                      </a:cubicBezTo>
                      <a:lnTo>
                        <a:pt x="2190488" y="1759978"/>
                      </a:lnTo>
                      <a:lnTo>
                        <a:pt x="2324749" y="1550850"/>
                      </a:lnTo>
                      <a:lnTo>
                        <a:pt x="2474483" y="2237628"/>
                      </a:lnTo>
                      <a:lnTo>
                        <a:pt x="1787705" y="2387362"/>
                      </a:lnTo>
                      <a:lnTo>
                        <a:pt x="1921966" y="2178234"/>
                      </a:lnTo>
                      <a:lnTo>
                        <a:pt x="1518160" y="1918989"/>
                      </a:lnTo>
                      <a:cubicBezTo>
                        <a:pt x="1371651" y="2000515"/>
                        <a:pt x="1202912" y="2046748"/>
                        <a:pt x="1023374" y="2046748"/>
                      </a:cubicBezTo>
                      <a:cubicBezTo>
                        <a:pt x="458180" y="2046748"/>
                        <a:pt x="0" y="1588568"/>
                        <a:pt x="0" y="1023374"/>
                      </a:cubicBezTo>
                      <a:cubicBezTo>
                        <a:pt x="0" y="458180"/>
                        <a:pt x="458180" y="0"/>
                        <a:pt x="1023374" y="0"/>
                      </a:cubicBezTo>
                      <a:close/>
                    </a:path>
                  </a:pathLst>
                </a:custGeom>
                <a:solidFill>
                  <a:srgbClr val="934403"/>
                </a:solidFill>
                <a:ln>
                  <a:noFill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MH_SubTitle_2"/>
                <p:cNvSpPr>
                  <a:spLocks noChangeArrowheads="1"/>
                </p:cNvSpPr>
                <p:nvPr/>
              </p:nvSpPr>
              <p:spPr bwMode="auto">
                <a:xfrm>
                  <a:off x="4632325" y="3567115"/>
                  <a:ext cx="1384300" cy="1384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10800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latinLnBrk="1" hangingPunct="1">
                    <a:lnSpc>
                      <a:spcPct val="130000"/>
                    </a:lnSpc>
                  </a:pPr>
                  <a:endParaRPr lang="zh-CN" altLang="en-US" sz="1400" dirty="0">
                    <a:solidFill>
                      <a:srgbClr val="2C2C2C"/>
                    </a:solidFill>
                    <a:latin typeface="+mn-lt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5057775" y="3133727"/>
                <a:ext cx="576263" cy="576263"/>
              </a:xfrm>
              <a:prstGeom prst="ellipse">
                <a:avLst/>
              </a:prstGeom>
              <a:solidFill>
                <a:srgbClr val="934403"/>
              </a:solidFill>
              <a:ln>
                <a:noFill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5114925" y="3068640"/>
              <a:ext cx="311150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80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2632188" y="2437427"/>
            <a:ext cx="1449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600" b="1" dirty="0">
              <a:solidFill>
                <a:srgbClr val="934403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95033" y="3501249"/>
            <a:ext cx="1449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600" b="1" dirty="0">
              <a:solidFill>
                <a:srgbClr val="934403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14948" y="2716438"/>
            <a:ext cx="1449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600" b="1" dirty="0">
              <a:solidFill>
                <a:srgbClr val="934403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06402" y="2103604"/>
            <a:ext cx="1449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600" b="1" dirty="0">
              <a:solidFill>
                <a:srgbClr val="9344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7412" y="1663700"/>
            <a:ext cx="2797175" cy="2678113"/>
            <a:chOff x="4606925" y="2082800"/>
            <a:chExt cx="2797175" cy="2678113"/>
          </a:xfrm>
        </p:grpSpPr>
        <p:sp>
          <p:nvSpPr>
            <p:cNvPr id="3" name="MH_Other_1"/>
            <p:cNvSpPr>
              <a:spLocks/>
            </p:cNvSpPr>
            <p:nvPr/>
          </p:nvSpPr>
          <p:spPr bwMode="auto">
            <a:xfrm>
              <a:off x="5583238" y="2082800"/>
              <a:ext cx="1439862" cy="1476375"/>
            </a:xfrm>
            <a:custGeom>
              <a:avLst/>
              <a:gdLst>
                <a:gd name="T0" fmla="*/ 0 w 1775399"/>
                <a:gd name="T1" fmla="*/ 0 h 1819275"/>
                <a:gd name="T2" fmla="*/ 1005517 w 1775399"/>
                <a:gd name="T3" fmla="*/ 0 h 1819275"/>
                <a:gd name="T4" fmla="*/ 1156152 w 1775399"/>
                <a:gd name="T5" fmla="*/ 1476375 h 1819275"/>
                <a:gd name="T6" fmla="*/ 987005 w 1775399"/>
                <a:gd name="T7" fmla="*/ 934284 h 1819275"/>
                <a:gd name="T8" fmla="*/ 908760 w 1775399"/>
                <a:gd name="T9" fmla="*/ 779590 h 1819275"/>
                <a:gd name="T10" fmla="*/ 912560 w 1775399"/>
                <a:gd name="T11" fmla="*/ 781045 h 1819275"/>
                <a:gd name="T12" fmla="*/ 881818 w 1775399"/>
                <a:gd name="T13" fmla="*/ 726325 h 1819275"/>
                <a:gd name="T14" fmla="*/ 865827 w 1775399"/>
                <a:gd name="T15" fmla="*/ 694708 h 1819275"/>
                <a:gd name="T16" fmla="*/ 847278 w 1775399"/>
                <a:gd name="T17" fmla="*/ 664844 h 1819275"/>
                <a:gd name="T18" fmla="*/ 837160 w 1775399"/>
                <a:gd name="T19" fmla="*/ 646834 h 1819275"/>
                <a:gd name="T20" fmla="*/ 819989 w 1775399"/>
                <a:gd name="T21" fmla="*/ 620905 h 1819275"/>
                <a:gd name="T22" fmla="*/ 791883 w 1775399"/>
                <a:gd name="T23" fmla="*/ 575651 h 1819275"/>
                <a:gd name="T24" fmla="*/ 769704 w 1775399"/>
                <a:gd name="T25" fmla="*/ 544974 h 1819275"/>
                <a:gd name="T26" fmla="*/ 756366 w 1775399"/>
                <a:gd name="T27" fmla="*/ 524833 h 1819275"/>
                <a:gd name="T28" fmla="*/ 738976 w 1775399"/>
                <a:gd name="T29" fmla="*/ 502473 h 1819275"/>
                <a:gd name="T30" fmla="*/ 708679 w 1775399"/>
                <a:gd name="T31" fmla="*/ 460567 h 1819275"/>
                <a:gd name="T32" fmla="*/ 683238 w 1775399"/>
                <a:gd name="T33" fmla="*/ 430802 h 1819275"/>
                <a:gd name="T34" fmla="*/ 671076 w 1775399"/>
                <a:gd name="T35" fmla="*/ 415164 h 1819275"/>
                <a:gd name="T36" fmla="*/ 652585 w 1775399"/>
                <a:gd name="T37" fmla="*/ 394939 h 1819275"/>
                <a:gd name="T38" fmla="*/ 615948 w 1775399"/>
                <a:gd name="T39" fmla="*/ 352074 h 1819275"/>
                <a:gd name="T40" fmla="*/ 593673 w 1775399"/>
                <a:gd name="T41" fmla="*/ 330503 h 1819275"/>
                <a:gd name="T42" fmla="*/ 582192 w 1775399"/>
                <a:gd name="T43" fmla="*/ 317946 h 1819275"/>
                <a:gd name="T44" fmla="*/ 549557 w 1775399"/>
                <a:gd name="T45" fmla="*/ 287781 h 1819275"/>
                <a:gd name="T46" fmla="*/ 513420 w 1775399"/>
                <a:gd name="T47" fmla="*/ 252786 h 1819275"/>
                <a:gd name="T48" fmla="*/ 502613 w 1775399"/>
                <a:gd name="T49" fmla="*/ 244390 h 1819275"/>
                <a:gd name="T50" fmla="*/ 490613 w 1775399"/>
                <a:gd name="T51" fmla="*/ 233298 h 1819275"/>
                <a:gd name="T52" fmla="*/ 23790 w 1775399"/>
                <a:gd name="T53" fmla="*/ 2817 h 1819275"/>
                <a:gd name="T54" fmla="*/ 5800 w 1775399"/>
                <a:gd name="T55" fmla="*/ 1459 h 1819275"/>
                <a:gd name="T56" fmla="*/ 0 w 1775399"/>
                <a:gd name="T57" fmla="*/ 0 h 1819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75399" h="1819275">
                  <a:moveTo>
                    <a:pt x="0" y="0"/>
                  </a:moveTo>
                  <a:lnTo>
                    <a:pt x="1239837" y="0"/>
                  </a:lnTo>
                  <a:cubicBezTo>
                    <a:pt x="1820863" y="101600"/>
                    <a:pt x="1997075" y="942975"/>
                    <a:pt x="1425575" y="1819275"/>
                  </a:cubicBezTo>
                  <a:cubicBezTo>
                    <a:pt x="1410692" y="1702594"/>
                    <a:pt x="1345133" y="1441252"/>
                    <a:pt x="1217011" y="1151279"/>
                  </a:cubicBezTo>
                  <a:lnTo>
                    <a:pt x="1120532" y="960656"/>
                  </a:lnTo>
                  <a:lnTo>
                    <a:pt x="1125218" y="962449"/>
                  </a:lnTo>
                  <a:lnTo>
                    <a:pt x="1087312" y="895020"/>
                  </a:lnTo>
                  <a:lnTo>
                    <a:pt x="1067594" y="856060"/>
                  </a:lnTo>
                  <a:lnTo>
                    <a:pt x="1044723" y="819259"/>
                  </a:lnTo>
                  <a:lnTo>
                    <a:pt x="1032247" y="797066"/>
                  </a:lnTo>
                  <a:lnTo>
                    <a:pt x="1011074" y="765115"/>
                  </a:lnTo>
                  <a:lnTo>
                    <a:pt x="976419" y="709350"/>
                  </a:lnTo>
                  <a:lnTo>
                    <a:pt x="949071" y="671548"/>
                  </a:lnTo>
                  <a:lnTo>
                    <a:pt x="932625" y="646730"/>
                  </a:lnTo>
                  <a:lnTo>
                    <a:pt x="911183" y="619176"/>
                  </a:lnTo>
                  <a:lnTo>
                    <a:pt x="873826" y="567538"/>
                  </a:lnTo>
                  <a:lnTo>
                    <a:pt x="842456" y="530859"/>
                  </a:lnTo>
                  <a:lnTo>
                    <a:pt x="827460" y="511589"/>
                  </a:lnTo>
                  <a:lnTo>
                    <a:pt x="804660" y="486667"/>
                  </a:lnTo>
                  <a:lnTo>
                    <a:pt x="759485" y="433846"/>
                  </a:lnTo>
                  <a:lnTo>
                    <a:pt x="732019" y="407265"/>
                  </a:lnTo>
                  <a:lnTo>
                    <a:pt x="717863" y="391791"/>
                  </a:lnTo>
                  <a:lnTo>
                    <a:pt x="677622" y="354620"/>
                  </a:lnTo>
                  <a:lnTo>
                    <a:pt x="633065" y="311498"/>
                  </a:lnTo>
                  <a:lnTo>
                    <a:pt x="619739" y="301151"/>
                  </a:lnTo>
                  <a:lnTo>
                    <a:pt x="604942" y="287483"/>
                  </a:lnTo>
                  <a:cubicBezTo>
                    <a:pt x="414589" y="126628"/>
                    <a:pt x="215013" y="30932"/>
                    <a:pt x="29334" y="3471"/>
                  </a:cubicBezTo>
                  <a:lnTo>
                    <a:pt x="7152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835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MH_Other_2"/>
            <p:cNvSpPr>
              <a:spLocks/>
            </p:cNvSpPr>
            <p:nvPr/>
          </p:nvSpPr>
          <p:spPr bwMode="auto">
            <a:xfrm rot="18018922">
              <a:off x="4921250" y="2135188"/>
              <a:ext cx="1433513" cy="1474787"/>
            </a:xfrm>
            <a:custGeom>
              <a:avLst/>
              <a:gdLst>
                <a:gd name="T0" fmla="*/ 0 w 1768701"/>
                <a:gd name="T1" fmla="*/ 0 h 1819275"/>
                <a:gd name="T2" fmla="*/ 1004874 w 1768701"/>
                <a:gd name="T3" fmla="*/ 0 h 1819275"/>
                <a:gd name="T4" fmla="*/ 1155413 w 1768701"/>
                <a:gd name="T5" fmla="*/ 1474787 h 1819275"/>
                <a:gd name="T6" fmla="*/ 986374 w 1768701"/>
                <a:gd name="T7" fmla="*/ 933279 h 1819275"/>
                <a:gd name="T8" fmla="*/ 908179 w 1768701"/>
                <a:gd name="T9" fmla="*/ 778751 h 1819275"/>
                <a:gd name="T10" fmla="*/ 911977 w 1768701"/>
                <a:gd name="T11" fmla="*/ 780205 h 1819275"/>
                <a:gd name="T12" fmla="*/ 881255 w 1768701"/>
                <a:gd name="T13" fmla="*/ 725544 h 1819275"/>
                <a:gd name="T14" fmla="*/ 865273 w 1768701"/>
                <a:gd name="T15" fmla="*/ 693961 h 1819275"/>
                <a:gd name="T16" fmla="*/ 846737 w 1768701"/>
                <a:gd name="T17" fmla="*/ 664129 h 1819275"/>
                <a:gd name="T18" fmla="*/ 836625 w 1768701"/>
                <a:gd name="T19" fmla="*/ 646138 h 1819275"/>
                <a:gd name="T20" fmla="*/ 819465 w 1768701"/>
                <a:gd name="T21" fmla="*/ 620237 h 1819275"/>
                <a:gd name="T22" fmla="*/ 791377 w 1768701"/>
                <a:gd name="T23" fmla="*/ 575031 h 1819275"/>
                <a:gd name="T24" fmla="*/ 769212 w 1768701"/>
                <a:gd name="T25" fmla="*/ 544387 h 1819275"/>
                <a:gd name="T26" fmla="*/ 755882 w 1768701"/>
                <a:gd name="T27" fmla="*/ 524269 h 1819275"/>
                <a:gd name="T28" fmla="*/ 738504 w 1768701"/>
                <a:gd name="T29" fmla="*/ 501932 h 1819275"/>
                <a:gd name="T30" fmla="*/ 708227 w 1768701"/>
                <a:gd name="T31" fmla="*/ 460072 h 1819275"/>
                <a:gd name="T32" fmla="*/ 682801 w 1768701"/>
                <a:gd name="T33" fmla="*/ 430338 h 1819275"/>
                <a:gd name="T34" fmla="*/ 670647 w 1768701"/>
                <a:gd name="T35" fmla="*/ 414717 h 1819275"/>
                <a:gd name="T36" fmla="*/ 652168 w 1768701"/>
                <a:gd name="T37" fmla="*/ 394514 h 1819275"/>
                <a:gd name="T38" fmla="*/ 615554 w 1768701"/>
                <a:gd name="T39" fmla="*/ 351695 h 1819275"/>
                <a:gd name="T40" fmla="*/ 593293 w 1768701"/>
                <a:gd name="T41" fmla="*/ 330148 h 1819275"/>
                <a:gd name="T42" fmla="*/ 581820 w 1768701"/>
                <a:gd name="T43" fmla="*/ 317604 h 1819275"/>
                <a:gd name="T44" fmla="*/ 549205 w 1768701"/>
                <a:gd name="T45" fmla="*/ 287471 h 1819275"/>
                <a:gd name="T46" fmla="*/ 513092 w 1768701"/>
                <a:gd name="T47" fmla="*/ 252514 h 1819275"/>
                <a:gd name="T48" fmla="*/ 502292 w 1768701"/>
                <a:gd name="T49" fmla="*/ 244127 h 1819275"/>
                <a:gd name="T50" fmla="*/ 490299 w 1768701"/>
                <a:gd name="T51" fmla="*/ 233047 h 1819275"/>
                <a:gd name="T52" fmla="*/ 23775 w 1768701"/>
                <a:gd name="T53" fmla="*/ 2814 h 1819275"/>
                <a:gd name="T54" fmla="*/ 5797 w 1768701"/>
                <a:gd name="T55" fmla="*/ 1458 h 1819275"/>
                <a:gd name="T56" fmla="*/ 0 w 1768701"/>
                <a:gd name="T57" fmla="*/ 0 h 1819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68701" h="1819275">
                  <a:moveTo>
                    <a:pt x="0" y="0"/>
                  </a:moveTo>
                  <a:lnTo>
                    <a:pt x="1239837" y="0"/>
                  </a:lnTo>
                  <a:cubicBezTo>
                    <a:pt x="1820863" y="101600"/>
                    <a:pt x="1981200" y="942975"/>
                    <a:pt x="1425575" y="1819275"/>
                  </a:cubicBezTo>
                  <a:cubicBezTo>
                    <a:pt x="1410692" y="1702594"/>
                    <a:pt x="1345133" y="1441252"/>
                    <a:pt x="1217011" y="1151279"/>
                  </a:cubicBezTo>
                  <a:lnTo>
                    <a:pt x="1120532" y="960656"/>
                  </a:lnTo>
                  <a:lnTo>
                    <a:pt x="1125218" y="962449"/>
                  </a:lnTo>
                  <a:lnTo>
                    <a:pt x="1087312" y="895020"/>
                  </a:lnTo>
                  <a:lnTo>
                    <a:pt x="1067594" y="856060"/>
                  </a:lnTo>
                  <a:lnTo>
                    <a:pt x="1044723" y="819259"/>
                  </a:lnTo>
                  <a:lnTo>
                    <a:pt x="1032247" y="797066"/>
                  </a:lnTo>
                  <a:lnTo>
                    <a:pt x="1011074" y="765115"/>
                  </a:lnTo>
                  <a:lnTo>
                    <a:pt x="976419" y="709350"/>
                  </a:lnTo>
                  <a:lnTo>
                    <a:pt x="949071" y="671548"/>
                  </a:lnTo>
                  <a:lnTo>
                    <a:pt x="932625" y="646730"/>
                  </a:lnTo>
                  <a:lnTo>
                    <a:pt x="911183" y="619176"/>
                  </a:lnTo>
                  <a:lnTo>
                    <a:pt x="873826" y="567538"/>
                  </a:lnTo>
                  <a:lnTo>
                    <a:pt x="842456" y="530859"/>
                  </a:lnTo>
                  <a:lnTo>
                    <a:pt x="827460" y="511589"/>
                  </a:lnTo>
                  <a:lnTo>
                    <a:pt x="804660" y="486667"/>
                  </a:lnTo>
                  <a:lnTo>
                    <a:pt x="759485" y="433846"/>
                  </a:lnTo>
                  <a:lnTo>
                    <a:pt x="732019" y="407265"/>
                  </a:lnTo>
                  <a:lnTo>
                    <a:pt x="717863" y="391791"/>
                  </a:lnTo>
                  <a:lnTo>
                    <a:pt x="677622" y="354620"/>
                  </a:lnTo>
                  <a:lnTo>
                    <a:pt x="633065" y="311498"/>
                  </a:lnTo>
                  <a:lnTo>
                    <a:pt x="619739" y="301151"/>
                  </a:lnTo>
                  <a:lnTo>
                    <a:pt x="604942" y="287483"/>
                  </a:lnTo>
                  <a:cubicBezTo>
                    <a:pt x="414589" y="126628"/>
                    <a:pt x="215013" y="30932"/>
                    <a:pt x="29334" y="3471"/>
                  </a:cubicBezTo>
                  <a:lnTo>
                    <a:pt x="7152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87057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" name="MH_Other_3"/>
            <p:cNvSpPr>
              <a:spLocks/>
            </p:cNvSpPr>
            <p:nvPr/>
          </p:nvSpPr>
          <p:spPr bwMode="auto">
            <a:xfrm rot="14427225">
              <a:off x="4628356" y="2728119"/>
              <a:ext cx="1433513" cy="1476375"/>
            </a:xfrm>
            <a:custGeom>
              <a:avLst/>
              <a:gdLst>
                <a:gd name="T0" fmla="*/ 0 w 1768701"/>
                <a:gd name="T1" fmla="*/ 0 h 1819275"/>
                <a:gd name="T2" fmla="*/ 1004874 w 1768701"/>
                <a:gd name="T3" fmla="*/ 0 h 1819275"/>
                <a:gd name="T4" fmla="*/ 1155413 w 1768701"/>
                <a:gd name="T5" fmla="*/ 1476375 h 1819275"/>
                <a:gd name="T6" fmla="*/ 986374 w 1768701"/>
                <a:gd name="T7" fmla="*/ 934284 h 1819275"/>
                <a:gd name="T8" fmla="*/ 908179 w 1768701"/>
                <a:gd name="T9" fmla="*/ 779590 h 1819275"/>
                <a:gd name="T10" fmla="*/ 911977 w 1768701"/>
                <a:gd name="T11" fmla="*/ 781045 h 1819275"/>
                <a:gd name="T12" fmla="*/ 881255 w 1768701"/>
                <a:gd name="T13" fmla="*/ 726325 h 1819275"/>
                <a:gd name="T14" fmla="*/ 865273 w 1768701"/>
                <a:gd name="T15" fmla="*/ 694708 h 1819275"/>
                <a:gd name="T16" fmla="*/ 846737 w 1768701"/>
                <a:gd name="T17" fmla="*/ 664844 h 1819275"/>
                <a:gd name="T18" fmla="*/ 836625 w 1768701"/>
                <a:gd name="T19" fmla="*/ 646834 h 1819275"/>
                <a:gd name="T20" fmla="*/ 819465 w 1768701"/>
                <a:gd name="T21" fmla="*/ 620905 h 1819275"/>
                <a:gd name="T22" fmla="*/ 791377 w 1768701"/>
                <a:gd name="T23" fmla="*/ 575651 h 1819275"/>
                <a:gd name="T24" fmla="*/ 769212 w 1768701"/>
                <a:gd name="T25" fmla="*/ 544974 h 1819275"/>
                <a:gd name="T26" fmla="*/ 755882 w 1768701"/>
                <a:gd name="T27" fmla="*/ 524833 h 1819275"/>
                <a:gd name="T28" fmla="*/ 738504 w 1768701"/>
                <a:gd name="T29" fmla="*/ 502473 h 1819275"/>
                <a:gd name="T30" fmla="*/ 708227 w 1768701"/>
                <a:gd name="T31" fmla="*/ 460567 h 1819275"/>
                <a:gd name="T32" fmla="*/ 682801 w 1768701"/>
                <a:gd name="T33" fmla="*/ 430802 h 1819275"/>
                <a:gd name="T34" fmla="*/ 670647 w 1768701"/>
                <a:gd name="T35" fmla="*/ 415164 h 1819275"/>
                <a:gd name="T36" fmla="*/ 652168 w 1768701"/>
                <a:gd name="T37" fmla="*/ 394939 h 1819275"/>
                <a:gd name="T38" fmla="*/ 615554 w 1768701"/>
                <a:gd name="T39" fmla="*/ 352074 h 1819275"/>
                <a:gd name="T40" fmla="*/ 593293 w 1768701"/>
                <a:gd name="T41" fmla="*/ 330503 h 1819275"/>
                <a:gd name="T42" fmla="*/ 581820 w 1768701"/>
                <a:gd name="T43" fmla="*/ 317946 h 1819275"/>
                <a:gd name="T44" fmla="*/ 549205 w 1768701"/>
                <a:gd name="T45" fmla="*/ 287781 h 1819275"/>
                <a:gd name="T46" fmla="*/ 513092 w 1768701"/>
                <a:gd name="T47" fmla="*/ 252786 h 1819275"/>
                <a:gd name="T48" fmla="*/ 502292 w 1768701"/>
                <a:gd name="T49" fmla="*/ 244390 h 1819275"/>
                <a:gd name="T50" fmla="*/ 490299 w 1768701"/>
                <a:gd name="T51" fmla="*/ 233298 h 1819275"/>
                <a:gd name="T52" fmla="*/ 23775 w 1768701"/>
                <a:gd name="T53" fmla="*/ 2817 h 1819275"/>
                <a:gd name="T54" fmla="*/ 5797 w 1768701"/>
                <a:gd name="T55" fmla="*/ 1459 h 1819275"/>
                <a:gd name="T56" fmla="*/ 0 w 1768701"/>
                <a:gd name="T57" fmla="*/ 0 h 1819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68701" h="1819275">
                  <a:moveTo>
                    <a:pt x="0" y="0"/>
                  </a:moveTo>
                  <a:lnTo>
                    <a:pt x="1239837" y="0"/>
                  </a:lnTo>
                  <a:cubicBezTo>
                    <a:pt x="1820863" y="101600"/>
                    <a:pt x="1981200" y="942975"/>
                    <a:pt x="1425575" y="1819275"/>
                  </a:cubicBezTo>
                  <a:cubicBezTo>
                    <a:pt x="1410692" y="1702594"/>
                    <a:pt x="1345133" y="1441252"/>
                    <a:pt x="1217011" y="1151279"/>
                  </a:cubicBezTo>
                  <a:lnTo>
                    <a:pt x="1120532" y="960656"/>
                  </a:lnTo>
                  <a:lnTo>
                    <a:pt x="1125218" y="962449"/>
                  </a:lnTo>
                  <a:lnTo>
                    <a:pt x="1087312" y="895020"/>
                  </a:lnTo>
                  <a:lnTo>
                    <a:pt x="1067594" y="856060"/>
                  </a:lnTo>
                  <a:lnTo>
                    <a:pt x="1044723" y="819259"/>
                  </a:lnTo>
                  <a:lnTo>
                    <a:pt x="1032247" y="797066"/>
                  </a:lnTo>
                  <a:lnTo>
                    <a:pt x="1011074" y="765115"/>
                  </a:lnTo>
                  <a:lnTo>
                    <a:pt x="976419" y="709350"/>
                  </a:lnTo>
                  <a:lnTo>
                    <a:pt x="949071" y="671548"/>
                  </a:lnTo>
                  <a:lnTo>
                    <a:pt x="932625" y="646730"/>
                  </a:lnTo>
                  <a:lnTo>
                    <a:pt x="911183" y="619176"/>
                  </a:lnTo>
                  <a:lnTo>
                    <a:pt x="873826" y="567538"/>
                  </a:lnTo>
                  <a:lnTo>
                    <a:pt x="842456" y="530859"/>
                  </a:lnTo>
                  <a:lnTo>
                    <a:pt x="827460" y="511589"/>
                  </a:lnTo>
                  <a:lnTo>
                    <a:pt x="804660" y="486667"/>
                  </a:lnTo>
                  <a:lnTo>
                    <a:pt x="759485" y="433846"/>
                  </a:lnTo>
                  <a:lnTo>
                    <a:pt x="732019" y="407265"/>
                  </a:lnTo>
                  <a:lnTo>
                    <a:pt x="717863" y="391791"/>
                  </a:lnTo>
                  <a:lnTo>
                    <a:pt x="677622" y="354620"/>
                  </a:lnTo>
                  <a:lnTo>
                    <a:pt x="633065" y="311498"/>
                  </a:lnTo>
                  <a:lnTo>
                    <a:pt x="619739" y="301151"/>
                  </a:lnTo>
                  <a:lnTo>
                    <a:pt x="604942" y="287483"/>
                  </a:lnTo>
                  <a:cubicBezTo>
                    <a:pt x="414589" y="126628"/>
                    <a:pt x="215013" y="30932"/>
                    <a:pt x="29334" y="3471"/>
                  </a:cubicBezTo>
                  <a:lnTo>
                    <a:pt x="7152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AE60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MH_Other_4"/>
            <p:cNvSpPr>
              <a:spLocks/>
            </p:cNvSpPr>
            <p:nvPr/>
          </p:nvSpPr>
          <p:spPr bwMode="auto">
            <a:xfrm rot="10859581">
              <a:off x="4997450" y="3284538"/>
              <a:ext cx="1435100" cy="1476375"/>
            </a:xfrm>
            <a:custGeom>
              <a:avLst/>
              <a:gdLst>
                <a:gd name="T0" fmla="*/ 0 w 1768701"/>
                <a:gd name="T1" fmla="*/ 0 h 1819275"/>
                <a:gd name="T2" fmla="*/ 1005987 w 1768701"/>
                <a:gd name="T3" fmla="*/ 0 h 1819275"/>
                <a:gd name="T4" fmla="*/ 1156692 w 1768701"/>
                <a:gd name="T5" fmla="*/ 1476375 h 1819275"/>
                <a:gd name="T6" fmla="*/ 987466 w 1768701"/>
                <a:gd name="T7" fmla="*/ 934284 h 1819275"/>
                <a:gd name="T8" fmla="*/ 909184 w 1768701"/>
                <a:gd name="T9" fmla="*/ 779590 h 1819275"/>
                <a:gd name="T10" fmla="*/ 912987 w 1768701"/>
                <a:gd name="T11" fmla="*/ 781045 h 1819275"/>
                <a:gd name="T12" fmla="*/ 882230 w 1768701"/>
                <a:gd name="T13" fmla="*/ 726325 h 1819275"/>
                <a:gd name="T14" fmla="*/ 866231 w 1768701"/>
                <a:gd name="T15" fmla="*/ 694708 h 1819275"/>
                <a:gd name="T16" fmla="*/ 847674 w 1768701"/>
                <a:gd name="T17" fmla="*/ 664844 h 1819275"/>
                <a:gd name="T18" fmla="*/ 837551 w 1768701"/>
                <a:gd name="T19" fmla="*/ 646834 h 1819275"/>
                <a:gd name="T20" fmla="*/ 820372 w 1768701"/>
                <a:gd name="T21" fmla="*/ 620905 h 1819275"/>
                <a:gd name="T22" fmla="*/ 792253 w 1768701"/>
                <a:gd name="T23" fmla="*/ 575651 h 1819275"/>
                <a:gd name="T24" fmla="*/ 770063 w 1768701"/>
                <a:gd name="T25" fmla="*/ 544974 h 1819275"/>
                <a:gd name="T26" fmla="*/ 756719 w 1768701"/>
                <a:gd name="T27" fmla="*/ 524833 h 1819275"/>
                <a:gd name="T28" fmla="*/ 739322 w 1768701"/>
                <a:gd name="T29" fmla="*/ 502473 h 1819275"/>
                <a:gd name="T30" fmla="*/ 709011 w 1768701"/>
                <a:gd name="T31" fmla="*/ 460567 h 1819275"/>
                <a:gd name="T32" fmla="*/ 683557 w 1768701"/>
                <a:gd name="T33" fmla="*/ 430802 h 1819275"/>
                <a:gd name="T34" fmla="*/ 671390 w 1768701"/>
                <a:gd name="T35" fmla="*/ 415164 h 1819275"/>
                <a:gd name="T36" fmla="*/ 652890 w 1768701"/>
                <a:gd name="T37" fmla="*/ 394939 h 1819275"/>
                <a:gd name="T38" fmla="*/ 616236 w 1768701"/>
                <a:gd name="T39" fmla="*/ 352074 h 1819275"/>
                <a:gd name="T40" fmla="*/ 593950 w 1768701"/>
                <a:gd name="T41" fmla="*/ 330503 h 1819275"/>
                <a:gd name="T42" fmla="*/ 582464 w 1768701"/>
                <a:gd name="T43" fmla="*/ 317946 h 1819275"/>
                <a:gd name="T44" fmla="*/ 549813 w 1768701"/>
                <a:gd name="T45" fmla="*/ 287781 h 1819275"/>
                <a:gd name="T46" fmla="*/ 513660 w 1768701"/>
                <a:gd name="T47" fmla="*/ 252786 h 1819275"/>
                <a:gd name="T48" fmla="*/ 502848 w 1768701"/>
                <a:gd name="T49" fmla="*/ 244390 h 1819275"/>
                <a:gd name="T50" fmla="*/ 490842 w 1768701"/>
                <a:gd name="T51" fmla="*/ 233298 h 1819275"/>
                <a:gd name="T52" fmla="*/ 23801 w 1768701"/>
                <a:gd name="T53" fmla="*/ 2817 h 1819275"/>
                <a:gd name="T54" fmla="*/ 5803 w 1768701"/>
                <a:gd name="T55" fmla="*/ 1459 h 1819275"/>
                <a:gd name="T56" fmla="*/ 0 w 1768701"/>
                <a:gd name="T57" fmla="*/ 0 h 1819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68701" h="1819275">
                  <a:moveTo>
                    <a:pt x="0" y="0"/>
                  </a:moveTo>
                  <a:lnTo>
                    <a:pt x="1239837" y="0"/>
                  </a:lnTo>
                  <a:cubicBezTo>
                    <a:pt x="1820863" y="101600"/>
                    <a:pt x="1981200" y="942975"/>
                    <a:pt x="1425575" y="1819275"/>
                  </a:cubicBezTo>
                  <a:cubicBezTo>
                    <a:pt x="1410692" y="1702594"/>
                    <a:pt x="1345133" y="1441252"/>
                    <a:pt x="1217011" y="1151279"/>
                  </a:cubicBezTo>
                  <a:lnTo>
                    <a:pt x="1120532" y="960656"/>
                  </a:lnTo>
                  <a:lnTo>
                    <a:pt x="1125218" y="962449"/>
                  </a:lnTo>
                  <a:lnTo>
                    <a:pt x="1087312" y="895020"/>
                  </a:lnTo>
                  <a:lnTo>
                    <a:pt x="1067594" y="856060"/>
                  </a:lnTo>
                  <a:lnTo>
                    <a:pt x="1044723" y="819259"/>
                  </a:lnTo>
                  <a:lnTo>
                    <a:pt x="1032247" y="797066"/>
                  </a:lnTo>
                  <a:lnTo>
                    <a:pt x="1011074" y="765115"/>
                  </a:lnTo>
                  <a:lnTo>
                    <a:pt x="976419" y="709350"/>
                  </a:lnTo>
                  <a:lnTo>
                    <a:pt x="949071" y="671548"/>
                  </a:lnTo>
                  <a:lnTo>
                    <a:pt x="932625" y="646730"/>
                  </a:lnTo>
                  <a:lnTo>
                    <a:pt x="911183" y="619176"/>
                  </a:lnTo>
                  <a:lnTo>
                    <a:pt x="873826" y="567538"/>
                  </a:lnTo>
                  <a:lnTo>
                    <a:pt x="842456" y="530859"/>
                  </a:lnTo>
                  <a:lnTo>
                    <a:pt x="827460" y="511589"/>
                  </a:lnTo>
                  <a:lnTo>
                    <a:pt x="804660" y="486667"/>
                  </a:lnTo>
                  <a:lnTo>
                    <a:pt x="759485" y="433846"/>
                  </a:lnTo>
                  <a:lnTo>
                    <a:pt x="732019" y="407265"/>
                  </a:lnTo>
                  <a:lnTo>
                    <a:pt x="717863" y="391791"/>
                  </a:lnTo>
                  <a:lnTo>
                    <a:pt x="677622" y="354620"/>
                  </a:lnTo>
                  <a:lnTo>
                    <a:pt x="633065" y="311498"/>
                  </a:lnTo>
                  <a:lnTo>
                    <a:pt x="619739" y="301151"/>
                  </a:lnTo>
                  <a:lnTo>
                    <a:pt x="604942" y="287483"/>
                  </a:lnTo>
                  <a:cubicBezTo>
                    <a:pt x="414589" y="126628"/>
                    <a:pt x="215013" y="30932"/>
                    <a:pt x="29334" y="3471"/>
                  </a:cubicBezTo>
                  <a:lnTo>
                    <a:pt x="7152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87057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Other_5"/>
            <p:cNvSpPr>
              <a:spLocks/>
            </p:cNvSpPr>
            <p:nvPr/>
          </p:nvSpPr>
          <p:spPr bwMode="auto">
            <a:xfrm rot="7267884">
              <a:off x="5653882" y="3242469"/>
              <a:ext cx="1435100" cy="1474787"/>
            </a:xfrm>
            <a:custGeom>
              <a:avLst/>
              <a:gdLst>
                <a:gd name="T0" fmla="*/ 0 w 1768701"/>
                <a:gd name="T1" fmla="*/ 0 h 1819275"/>
                <a:gd name="T2" fmla="*/ 1005987 w 1768701"/>
                <a:gd name="T3" fmla="*/ 0 h 1819275"/>
                <a:gd name="T4" fmla="*/ 1156692 w 1768701"/>
                <a:gd name="T5" fmla="*/ 1474787 h 1819275"/>
                <a:gd name="T6" fmla="*/ 987466 w 1768701"/>
                <a:gd name="T7" fmla="*/ 933279 h 1819275"/>
                <a:gd name="T8" fmla="*/ 909184 w 1768701"/>
                <a:gd name="T9" fmla="*/ 778751 h 1819275"/>
                <a:gd name="T10" fmla="*/ 912987 w 1768701"/>
                <a:gd name="T11" fmla="*/ 780205 h 1819275"/>
                <a:gd name="T12" fmla="*/ 882230 w 1768701"/>
                <a:gd name="T13" fmla="*/ 725544 h 1819275"/>
                <a:gd name="T14" fmla="*/ 866231 w 1768701"/>
                <a:gd name="T15" fmla="*/ 693961 h 1819275"/>
                <a:gd name="T16" fmla="*/ 847674 w 1768701"/>
                <a:gd name="T17" fmla="*/ 664129 h 1819275"/>
                <a:gd name="T18" fmla="*/ 837551 w 1768701"/>
                <a:gd name="T19" fmla="*/ 646138 h 1819275"/>
                <a:gd name="T20" fmla="*/ 820372 w 1768701"/>
                <a:gd name="T21" fmla="*/ 620237 h 1819275"/>
                <a:gd name="T22" fmla="*/ 792253 w 1768701"/>
                <a:gd name="T23" fmla="*/ 575031 h 1819275"/>
                <a:gd name="T24" fmla="*/ 770063 w 1768701"/>
                <a:gd name="T25" fmla="*/ 544387 h 1819275"/>
                <a:gd name="T26" fmla="*/ 756719 w 1768701"/>
                <a:gd name="T27" fmla="*/ 524269 h 1819275"/>
                <a:gd name="T28" fmla="*/ 739322 w 1768701"/>
                <a:gd name="T29" fmla="*/ 501932 h 1819275"/>
                <a:gd name="T30" fmla="*/ 709011 w 1768701"/>
                <a:gd name="T31" fmla="*/ 460072 h 1819275"/>
                <a:gd name="T32" fmla="*/ 683557 w 1768701"/>
                <a:gd name="T33" fmla="*/ 430338 h 1819275"/>
                <a:gd name="T34" fmla="*/ 671390 w 1768701"/>
                <a:gd name="T35" fmla="*/ 414717 h 1819275"/>
                <a:gd name="T36" fmla="*/ 652890 w 1768701"/>
                <a:gd name="T37" fmla="*/ 394514 h 1819275"/>
                <a:gd name="T38" fmla="*/ 616236 w 1768701"/>
                <a:gd name="T39" fmla="*/ 351695 h 1819275"/>
                <a:gd name="T40" fmla="*/ 593950 w 1768701"/>
                <a:gd name="T41" fmla="*/ 330148 h 1819275"/>
                <a:gd name="T42" fmla="*/ 582464 w 1768701"/>
                <a:gd name="T43" fmla="*/ 317604 h 1819275"/>
                <a:gd name="T44" fmla="*/ 549813 w 1768701"/>
                <a:gd name="T45" fmla="*/ 287471 h 1819275"/>
                <a:gd name="T46" fmla="*/ 513660 w 1768701"/>
                <a:gd name="T47" fmla="*/ 252514 h 1819275"/>
                <a:gd name="T48" fmla="*/ 502848 w 1768701"/>
                <a:gd name="T49" fmla="*/ 244127 h 1819275"/>
                <a:gd name="T50" fmla="*/ 490842 w 1768701"/>
                <a:gd name="T51" fmla="*/ 233047 h 1819275"/>
                <a:gd name="T52" fmla="*/ 23801 w 1768701"/>
                <a:gd name="T53" fmla="*/ 2814 h 1819275"/>
                <a:gd name="T54" fmla="*/ 5803 w 1768701"/>
                <a:gd name="T55" fmla="*/ 1458 h 1819275"/>
                <a:gd name="T56" fmla="*/ 0 w 1768701"/>
                <a:gd name="T57" fmla="*/ 0 h 1819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68701" h="1819275">
                  <a:moveTo>
                    <a:pt x="0" y="0"/>
                  </a:moveTo>
                  <a:lnTo>
                    <a:pt x="1239837" y="0"/>
                  </a:lnTo>
                  <a:cubicBezTo>
                    <a:pt x="1820863" y="101600"/>
                    <a:pt x="1981200" y="942975"/>
                    <a:pt x="1425575" y="1819275"/>
                  </a:cubicBezTo>
                  <a:cubicBezTo>
                    <a:pt x="1410692" y="1702594"/>
                    <a:pt x="1345133" y="1441252"/>
                    <a:pt x="1217011" y="1151279"/>
                  </a:cubicBezTo>
                  <a:lnTo>
                    <a:pt x="1120532" y="960656"/>
                  </a:lnTo>
                  <a:lnTo>
                    <a:pt x="1125218" y="962449"/>
                  </a:lnTo>
                  <a:lnTo>
                    <a:pt x="1087312" y="895020"/>
                  </a:lnTo>
                  <a:lnTo>
                    <a:pt x="1067594" y="856060"/>
                  </a:lnTo>
                  <a:lnTo>
                    <a:pt x="1044723" y="819259"/>
                  </a:lnTo>
                  <a:lnTo>
                    <a:pt x="1032247" y="797066"/>
                  </a:lnTo>
                  <a:lnTo>
                    <a:pt x="1011074" y="765115"/>
                  </a:lnTo>
                  <a:lnTo>
                    <a:pt x="976419" y="709350"/>
                  </a:lnTo>
                  <a:lnTo>
                    <a:pt x="949071" y="671548"/>
                  </a:lnTo>
                  <a:lnTo>
                    <a:pt x="932625" y="646730"/>
                  </a:lnTo>
                  <a:lnTo>
                    <a:pt x="911183" y="619176"/>
                  </a:lnTo>
                  <a:lnTo>
                    <a:pt x="873826" y="567538"/>
                  </a:lnTo>
                  <a:lnTo>
                    <a:pt x="842456" y="530859"/>
                  </a:lnTo>
                  <a:lnTo>
                    <a:pt x="827460" y="511589"/>
                  </a:lnTo>
                  <a:lnTo>
                    <a:pt x="804660" y="486667"/>
                  </a:lnTo>
                  <a:lnTo>
                    <a:pt x="759485" y="433846"/>
                  </a:lnTo>
                  <a:lnTo>
                    <a:pt x="732019" y="407265"/>
                  </a:lnTo>
                  <a:lnTo>
                    <a:pt x="717863" y="391791"/>
                  </a:lnTo>
                  <a:lnTo>
                    <a:pt x="677622" y="354620"/>
                  </a:lnTo>
                  <a:lnTo>
                    <a:pt x="633065" y="311498"/>
                  </a:lnTo>
                  <a:lnTo>
                    <a:pt x="619739" y="301151"/>
                  </a:lnTo>
                  <a:lnTo>
                    <a:pt x="604942" y="287483"/>
                  </a:lnTo>
                  <a:cubicBezTo>
                    <a:pt x="414589" y="126628"/>
                    <a:pt x="215013" y="30932"/>
                    <a:pt x="29334" y="3471"/>
                  </a:cubicBezTo>
                  <a:lnTo>
                    <a:pt x="7152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4403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MH_Other_6"/>
            <p:cNvSpPr>
              <a:spLocks/>
            </p:cNvSpPr>
            <p:nvPr/>
          </p:nvSpPr>
          <p:spPr bwMode="auto">
            <a:xfrm rot="3662163">
              <a:off x="5949156" y="2651919"/>
              <a:ext cx="1433513" cy="1476375"/>
            </a:xfrm>
            <a:custGeom>
              <a:avLst/>
              <a:gdLst>
                <a:gd name="T0" fmla="*/ 0 w 1768701"/>
                <a:gd name="T1" fmla="*/ 0 h 1819275"/>
                <a:gd name="T2" fmla="*/ 1004874 w 1768701"/>
                <a:gd name="T3" fmla="*/ 0 h 1819275"/>
                <a:gd name="T4" fmla="*/ 1155413 w 1768701"/>
                <a:gd name="T5" fmla="*/ 1476375 h 1819275"/>
                <a:gd name="T6" fmla="*/ 986374 w 1768701"/>
                <a:gd name="T7" fmla="*/ 934284 h 1819275"/>
                <a:gd name="T8" fmla="*/ 908179 w 1768701"/>
                <a:gd name="T9" fmla="*/ 779590 h 1819275"/>
                <a:gd name="T10" fmla="*/ 911977 w 1768701"/>
                <a:gd name="T11" fmla="*/ 781045 h 1819275"/>
                <a:gd name="T12" fmla="*/ 881255 w 1768701"/>
                <a:gd name="T13" fmla="*/ 726325 h 1819275"/>
                <a:gd name="T14" fmla="*/ 865273 w 1768701"/>
                <a:gd name="T15" fmla="*/ 694708 h 1819275"/>
                <a:gd name="T16" fmla="*/ 846737 w 1768701"/>
                <a:gd name="T17" fmla="*/ 664844 h 1819275"/>
                <a:gd name="T18" fmla="*/ 836625 w 1768701"/>
                <a:gd name="T19" fmla="*/ 646834 h 1819275"/>
                <a:gd name="T20" fmla="*/ 819465 w 1768701"/>
                <a:gd name="T21" fmla="*/ 620905 h 1819275"/>
                <a:gd name="T22" fmla="*/ 791377 w 1768701"/>
                <a:gd name="T23" fmla="*/ 575651 h 1819275"/>
                <a:gd name="T24" fmla="*/ 769212 w 1768701"/>
                <a:gd name="T25" fmla="*/ 544974 h 1819275"/>
                <a:gd name="T26" fmla="*/ 755882 w 1768701"/>
                <a:gd name="T27" fmla="*/ 524833 h 1819275"/>
                <a:gd name="T28" fmla="*/ 738504 w 1768701"/>
                <a:gd name="T29" fmla="*/ 502473 h 1819275"/>
                <a:gd name="T30" fmla="*/ 708227 w 1768701"/>
                <a:gd name="T31" fmla="*/ 460567 h 1819275"/>
                <a:gd name="T32" fmla="*/ 682801 w 1768701"/>
                <a:gd name="T33" fmla="*/ 430802 h 1819275"/>
                <a:gd name="T34" fmla="*/ 670647 w 1768701"/>
                <a:gd name="T35" fmla="*/ 415164 h 1819275"/>
                <a:gd name="T36" fmla="*/ 652168 w 1768701"/>
                <a:gd name="T37" fmla="*/ 394939 h 1819275"/>
                <a:gd name="T38" fmla="*/ 615554 w 1768701"/>
                <a:gd name="T39" fmla="*/ 352074 h 1819275"/>
                <a:gd name="T40" fmla="*/ 593293 w 1768701"/>
                <a:gd name="T41" fmla="*/ 330503 h 1819275"/>
                <a:gd name="T42" fmla="*/ 581820 w 1768701"/>
                <a:gd name="T43" fmla="*/ 317946 h 1819275"/>
                <a:gd name="T44" fmla="*/ 549205 w 1768701"/>
                <a:gd name="T45" fmla="*/ 287781 h 1819275"/>
                <a:gd name="T46" fmla="*/ 513092 w 1768701"/>
                <a:gd name="T47" fmla="*/ 252786 h 1819275"/>
                <a:gd name="T48" fmla="*/ 502292 w 1768701"/>
                <a:gd name="T49" fmla="*/ 244390 h 1819275"/>
                <a:gd name="T50" fmla="*/ 490299 w 1768701"/>
                <a:gd name="T51" fmla="*/ 233298 h 1819275"/>
                <a:gd name="T52" fmla="*/ 23775 w 1768701"/>
                <a:gd name="T53" fmla="*/ 2817 h 1819275"/>
                <a:gd name="T54" fmla="*/ 5797 w 1768701"/>
                <a:gd name="T55" fmla="*/ 1459 h 1819275"/>
                <a:gd name="T56" fmla="*/ 0 w 1768701"/>
                <a:gd name="T57" fmla="*/ 0 h 18192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68701" h="1819275">
                  <a:moveTo>
                    <a:pt x="0" y="0"/>
                  </a:moveTo>
                  <a:lnTo>
                    <a:pt x="1239837" y="0"/>
                  </a:lnTo>
                  <a:cubicBezTo>
                    <a:pt x="1820863" y="101600"/>
                    <a:pt x="1981200" y="942975"/>
                    <a:pt x="1425575" y="1819275"/>
                  </a:cubicBezTo>
                  <a:cubicBezTo>
                    <a:pt x="1410692" y="1702594"/>
                    <a:pt x="1345133" y="1441252"/>
                    <a:pt x="1217011" y="1151279"/>
                  </a:cubicBezTo>
                  <a:lnTo>
                    <a:pt x="1120532" y="960656"/>
                  </a:lnTo>
                  <a:lnTo>
                    <a:pt x="1125218" y="962449"/>
                  </a:lnTo>
                  <a:lnTo>
                    <a:pt x="1087312" y="895020"/>
                  </a:lnTo>
                  <a:lnTo>
                    <a:pt x="1067594" y="856060"/>
                  </a:lnTo>
                  <a:lnTo>
                    <a:pt x="1044723" y="819259"/>
                  </a:lnTo>
                  <a:lnTo>
                    <a:pt x="1032247" y="797066"/>
                  </a:lnTo>
                  <a:lnTo>
                    <a:pt x="1011074" y="765115"/>
                  </a:lnTo>
                  <a:lnTo>
                    <a:pt x="976419" y="709350"/>
                  </a:lnTo>
                  <a:lnTo>
                    <a:pt x="949071" y="671548"/>
                  </a:lnTo>
                  <a:lnTo>
                    <a:pt x="932625" y="646730"/>
                  </a:lnTo>
                  <a:lnTo>
                    <a:pt x="911183" y="619176"/>
                  </a:lnTo>
                  <a:lnTo>
                    <a:pt x="873826" y="567538"/>
                  </a:lnTo>
                  <a:lnTo>
                    <a:pt x="842456" y="530859"/>
                  </a:lnTo>
                  <a:lnTo>
                    <a:pt x="827460" y="511589"/>
                  </a:lnTo>
                  <a:lnTo>
                    <a:pt x="804660" y="486667"/>
                  </a:lnTo>
                  <a:lnTo>
                    <a:pt x="759485" y="433846"/>
                  </a:lnTo>
                  <a:lnTo>
                    <a:pt x="732019" y="407265"/>
                  </a:lnTo>
                  <a:lnTo>
                    <a:pt x="717863" y="391791"/>
                  </a:lnTo>
                  <a:lnTo>
                    <a:pt x="677622" y="354620"/>
                  </a:lnTo>
                  <a:lnTo>
                    <a:pt x="633065" y="311498"/>
                  </a:lnTo>
                  <a:lnTo>
                    <a:pt x="619739" y="301151"/>
                  </a:lnTo>
                  <a:lnTo>
                    <a:pt x="604942" y="287483"/>
                  </a:lnTo>
                  <a:cubicBezTo>
                    <a:pt x="414589" y="126628"/>
                    <a:pt x="215013" y="30932"/>
                    <a:pt x="29334" y="3471"/>
                  </a:cubicBezTo>
                  <a:lnTo>
                    <a:pt x="7152" y="1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87057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MH_Other_7"/>
          <p:cNvSpPr>
            <a:spLocks/>
          </p:cNvSpPr>
          <p:nvPr/>
        </p:nvSpPr>
        <p:spPr bwMode="auto">
          <a:xfrm flipH="1">
            <a:off x="4333875" y="1592263"/>
            <a:ext cx="1150937" cy="412750"/>
          </a:xfrm>
          <a:custGeom>
            <a:avLst/>
            <a:gdLst>
              <a:gd name="T0" fmla="*/ 0 w 2286000"/>
              <a:gd name="T1" fmla="*/ 412750 h 472440"/>
              <a:gd name="T2" fmla="*/ 237860 w 2286000"/>
              <a:gd name="T3" fmla="*/ 0 h 472440"/>
              <a:gd name="T4" fmla="*/ 1150937 w 2286000"/>
              <a:gd name="T5" fmla="*/ 0 h 472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>
            <a:solidFill>
              <a:srgbClr val="934403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MH_Other_8"/>
          <p:cNvSpPr>
            <a:spLocks/>
          </p:cNvSpPr>
          <p:nvPr/>
        </p:nvSpPr>
        <p:spPr bwMode="auto">
          <a:xfrm>
            <a:off x="6678612" y="1592263"/>
            <a:ext cx="1150938" cy="412750"/>
          </a:xfrm>
          <a:custGeom>
            <a:avLst/>
            <a:gdLst>
              <a:gd name="T0" fmla="*/ 0 w 2286000"/>
              <a:gd name="T1" fmla="*/ 412750 h 472440"/>
              <a:gd name="T2" fmla="*/ 237861 w 2286000"/>
              <a:gd name="T3" fmla="*/ 0 h 472440"/>
              <a:gd name="T4" fmla="*/ 1150938 w 2286000"/>
              <a:gd name="T5" fmla="*/ 0 h 472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>
            <a:solidFill>
              <a:srgbClr val="934403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MH_Other_9"/>
          <p:cNvSpPr>
            <a:spLocks/>
          </p:cNvSpPr>
          <p:nvPr/>
        </p:nvSpPr>
        <p:spPr bwMode="auto">
          <a:xfrm flipH="1" flipV="1">
            <a:off x="4333875" y="4040188"/>
            <a:ext cx="1150937" cy="412750"/>
          </a:xfrm>
          <a:custGeom>
            <a:avLst/>
            <a:gdLst>
              <a:gd name="T0" fmla="*/ 0 w 2286000"/>
              <a:gd name="T1" fmla="*/ 412750 h 472440"/>
              <a:gd name="T2" fmla="*/ 237860 w 2286000"/>
              <a:gd name="T3" fmla="*/ 0 h 472440"/>
              <a:gd name="T4" fmla="*/ 1150937 w 2286000"/>
              <a:gd name="T5" fmla="*/ 0 h 472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>
            <a:solidFill>
              <a:srgbClr val="934403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MH_Other_10"/>
          <p:cNvSpPr>
            <a:spLocks/>
          </p:cNvSpPr>
          <p:nvPr/>
        </p:nvSpPr>
        <p:spPr bwMode="auto">
          <a:xfrm flipV="1">
            <a:off x="6678612" y="4040188"/>
            <a:ext cx="1150938" cy="412750"/>
          </a:xfrm>
          <a:custGeom>
            <a:avLst/>
            <a:gdLst>
              <a:gd name="T0" fmla="*/ 0 w 2286000"/>
              <a:gd name="T1" fmla="*/ 412750 h 472440"/>
              <a:gd name="T2" fmla="*/ 237861 w 2286000"/>
              <a:gd name="T3" fmla="*/ 0 h 472440"/>
              <a:gd name="T4" fmla="*/ 1150938 w 2286000"/>
              <a:gd name="T5" fmla="*/ 0 h 472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>
            <a:solidFill>
              <a:srgbClr val="934403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3" name="MH_Other_11"/>
          <p:cNvCxnSpPr>
            <a:cxnSpLocks noChangeShapeType="1"/>
          </p:cNvCxnSpPr>
          <p:nvPr/>
        </p:nvCxnSpPr>
        <p:spPr bwMode="auto">
          <a:xfrm flipH="1">
            <a:off x="7181850" y="3048000"/>
            <a:ext cx="647700" cy="11113"/>
          </a:xfrm>
          <a:prstGeom prst="straightConnector1">
            <a:avLst/>
          </a:prstGeom>
          <a:noFill/>
          <a:ln w="19050">
            <a:solidFill>
              <a:srgbClr val="934403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MH_Other_12"/>
          <p:cNvCxnSpPr>
            <a:cxnSpLocks noChangeShapeType="1"/>
          </p:cNvCxnSpPr>
          <p:nvPr/>
        </p:nvCxnSpPr>
        <p:spPr bwMode="auto">
          <a:xfrm flipH="1">
            <a:off x="4333875" y="3052763"/>
            <a:ext cx="647700" cy="12700"/>
          </a:xfrm>
          <a:prstGeom prst="straightConnector1">
            <a:avLst/>
          </a:prstGeom>
          <a:noFill/>
          <a:ln w="19050">
            <a:solidFill>
              <a:srgbClr val="934403"/>
            </a:solidFill>
            <a:prstDash val="sysDot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2450491" y="1235572"/>
            <a:ext cx="16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44137" y="2631422"/>
            <a:ext cx="16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60002" y="4068217"/>
            <a:ext cx="16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07387" y="1207542"/>
            <a:ext cx="16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07387" y="2680742"/>
            <a:ext cx="16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03349" y="4034774"/>
            <a:ext cx="168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76" y="2593531"/>
            <a:ext cx="517970" cy="7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>
            <a:spLocks/>
          </p:cNvSpPr>
          <p:nvPr/>
        </p:nvSpPr>
        <p:spPr bwMode="auto">
          <a:xfrm>
            <a:off x="4510088" y="1565275"/>
            <a:ext cx="3497262" cy="1749425"/>
          </a:xfrm>
          <a:custGeom>
            <a:avLst/>
            <a:gdLst>
              <a:gd name="T0" fmla="*/ 1748631 w 3744416"/>
              <a:gd name="T1" fmla="*/ 0 h 1872208"/>
              <a:gd name="T2" fmla="*/ 3497262 w 3744416"/>
              <a:gd name="T3" fmla="*/ 1749425 h 1872208"/>
              <a:gd name="T4" fmla="*/ 0 w 3744416"/>
              <a:gd name="T5" fmla="*/ 1749425 h 1872208"/>
              <a:gd name="T6" fmla="*/ 174863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38100" cap="flat" cmpd="sng">
            <a:solidFill>
              <a:srgbClr val="DCDCD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MH_Other_2"/>
          <p:cNvSpPr>
            <a:spLocks noChangeArrowheads="1"/>
          </p:cNvSpPr>
          <p:nvPr/>
        </p:nvSpPr>
        <p:spPr bwMode="auto">
          <a:xfrm>
            <a:off x="4749800" y="1860550"/>
            <a:ext cx="2959100" cy="2959100"/>
          </a:xfrm>
          <a:prstGeom prst="ellipse">
            <a:avLst/>
          </a:prstGeom>
          <a:solidFill>
            <a:srgbClr val="DEAE60"/>
          </a:solidFill>
          <a:ln>
            <a:noFill/>
          </a:ln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00">
              <a:solidFill>
                <a:srgbClr val="FFFFFF"/>
              </a:solidFill>
              <a:latin typeface="+mn-lt"/>
              <a:ea typeface="微软雅黑 Light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9763" y="1230313"/>
            <a:ext cx="1076325" cy="1074737"/>
            <a:chOff x="5554663" y="1649413"/>
            <a:chExt cx="1076325" cy="1074737"/>
          </a:xfrm>
        </p:grpSpPr>
        <p:sp>
          <p:nvSpPr>
            <p:cNvPr id="5" name="MH_SubTitle_2"/>
            <p:cNvSpPr>
              <a:spLocks noChangeArrowheads="1"/>
            </p:cNvSpPr>
            <p:nvPr/>
          </p:nvSpPr>
          <p:spPr bwMode="auto">
            <a:xfrm>
              <a:off x="5554663" y="1649413"/>
              <a:ext cx="1076325" cy="1074737"/>
            </a:xfrm>
            <a:prstGeom prst="ellipse">
              <a:avLst/>
            </a:prstGeom>
            <a:solidFill>
              <a:srgbClr val="934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zh-CN" sz="1600" dirty="0">
                <a:solidFill>
                  <a:srgbClr val="4D4D4D"/>
                </a:solidFill>
                <a:latin typeface="+mn-lt"/>
                <a:ea typeface="微软雅黑 Light" charset="-122"/>
              </a:endParaRPr>
            </a:p>
          </p:txBody>
        </p:sp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5893793" y="1901772"/>
              <a:ext cx="398063" cy="570017"/>
            </a:xfrm>
            <a:custGeom>
              <a:avLst/>
              <a:gdLst>
                <a:gd name="T0" fmla="*/ 1330937 w 3898"/>
                <a:gd name="T1" fmla="*/ 629650 h 5579"/>
                <a:gd name="T2" fmla="*/ 671956 w 3898"/>
                <a:gd name="T3" fmla="*/ 629650 h 5579"/>
                <a:gd name="T4" fmla="*/ 558597 w 3898"/>
                <a:gd name="T5" fmla="*/ 112681 h 5579"/>
                <a:gd name="T6" fmla="*/ 36534 w 3898"/>
                <a:gd name="T7" fmla="*/ 0 h 5579"/>
                <a:gd name="T8" fmla="*/ 0 w 3898"/>
                <a:gd name="T9" fmla="*/ 170730 h 5579"/>
                <a:gd name="T10" fmla="*/ 0 w 3898"/>
                <a:gd name="T11" fmla="*/ 170730 h 5579"/>
                <a:gd name="T12" fmla="*/ 412461 w 3898"/>
                <a:gd name="T13" fmla="*/ 259509 h 5579"/>
                <a:gd name="T14" fmla="*/ 412461 w 3898"/>
                <a:gd name="T15" fmla="*/ 259509 h 5579"/>
                <a:gd name="T16" fmla="*/ 493724 w 3898"/>
                <a:gd name="T17" fmla="*/ 629650 h 5579"/>
                <a:gd name="T18" fmla="*/ 62825 w 3898"/>
                <a:gd name="T19" fmla="*/ 629650 h 5579"/>
                <a:gd name="T20" fmla="*/ 357489 w 3898"/>
                <a:gd name="T21" fmla="*/ 1905000 h 5579"/>
                <a:gd name="T22" fmla="*/ 1036273 w 3898"/>
                <a:gd name="T23" fmla="*/ 1905000 h 5579"/>
                <a:gd name="T24" fmla="*/ 1330937 w 3898"/>
                <a:gd name="T25" fmla="*/ 629650 h 55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98" h="5579">
                  <a:moveTo>
                    <a:pt x="3898" y="1844"/>
                  </a:moveTo>
                  <a:lnTo>
                    <a:pt x="1968" y="1844"/>
                  </a:lnTo>
                  <a:lnTo>
                    <a:pt x="1636" y="330"/>
                  </a:lnTo>
                  <a:lnTo>
                    <a:pt x="107" y="0"/>
                  </a:lnTo>
                  <a:lnTo>
                    <a:pt x="0" y="500"/>
                  </a:lnTo>
                  <a:lnTo>
                    <a:pt x="1208" y="760"/>
                  </a:lnTo>
                  <a:lnTo>
                    <a:pt x="1446" y="1844"/>
                  </a:lnTo>
                  <a:lnTo>
                    <a:pt x="184" y="1844"/>
                  </a:lnTo>
                  <a:lnTo>
                    <a:pt x="1047" y="5579"/>
                  </a:lnTo>
                  <a:lnTo>
                    <a:pt x="3035" y="5579"/>
                  </a:lnTo>
                  <a:lnTo>
                    <a:pt x="3898" y="18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80000" tIns="57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67575" y="2776538"/>
            <a:ext cx="1076325" cy="1076325"/>
            <a:chOff x="7102475" y="3195638"/>
            <a:chExt cx="1076325" cy="1076325"/>
          </a:xfrm>
        </p:grpSpPr>
        <p:sp>
          <p:nvSpPr>
            <p:cNvPr id="8" name="MH_SubTitle_3"/>
            <p:cNvSpPr>
              <a:spLocks noChangeArrowheads="1"/>
            </p:cNvSpPr>
            <p:nvPr/>
          </p:nvSpPr>
          <p:spPr bwMode="auto">
            <a:xfrm>
              <a:off x="7102475" y="3195638"/>
              <a:ext cx="1076325" cy="1076325"/>
            </a:xfrm>
            <a:prstGeom prst="ellipse">
              <a:avLst/>
            </a:prstGeom>
            <a:solidFill>
              <a:srgbClr val="934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zh-CN" sz="1600" dirty="0">
                <a:solidFill>
                  <a:srgbClr val="4D4D4D"/>
                </a:solidFill>
                <a:latin typeface="+mn-lt"/>
                <a:ea typeface="微软雅黑 Light" charset="-122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7458507" y="3459056"/>
              <a:ext cx="355312" cy="570019"/>
            </a:xfrm>
            <a:custGeom>
              <a:avLst/>
              <a:gdLst/>
              <a:ahLst/>
              <a:cxnLst/>
              <a:rect l="0" t="0" r="r" b="b"/>
              <a:pathLst>
                <a:path w="895350" h="1435100">
                  <a:moveTo>
                    <a:pt x="440177" y="112713"/>
                  </a:moveTo>
                  <a:lnTo>
                    <a:pt x="443217" y="112713"/>
                  </a:lnTo>
                  <a:lnTo>
                    <a:pt x="445649" y="112713"/>
                  </a:lnTo>
                  <a:lnTo>
                    <a:pt x="448385" y="113942"/>
                  </a:lnTo>
                  <a:lnTo>
                    <a:pt x="450816" y="114864"/>
                  </a:lnTo>
                  <a:lnTo>
                    <a:pt x="452944" y="116708"/>
                  </a:lnTo>
                  <a:lnTo>
                    <a:pt x="454464" y="118858"/>
                  </a:lnTo>
                  <a:lnTo>
                    <a:pt x="455984" y="121316"/>
                  </a:lnTo>
                  <a:lnTo>
                    <a:pt x="456896" y="124082"/>
                  </a:lnTo>
                  <a:lnTo>
                    <a:pt x="457200" y="126847"/>
                  </a:lnTo>
                  <a:lnTo>
                    <a:pt x="456896" y="129612"/>
                  </a:lnTo>
                  <a:lnTo>
                    <a:pt x="455984" y="132685"/>
                  </a:lnTo>
                  <a:lnTo>
                    <a:pt x="454464" y="134836"/>
                  </a:lnTo>
                  <a:lnTo>
                    <a:pt x="452944" y="136987"/>
                  </a:lnTo>
                  <a:lnTo>
                    <a:pt x="450816" y="138523"/>
                  </a:lnTo>
                  <a:lnTo>
                    <a:pt x="448385" y="140059"/>
                  </a:lnTo>
                  <a:lnTo>
                    <a:pt x="445649" y="140981"/>
                  </a:lnTo>
                  <a:lnTo>
                    <a:pt x="443217" y="141288"/>
                  </a:lnTo>
                  <a:lnTo>
                    <a:pt x="440177" y="140981"/>
                  </a:lnTo>
                  <a:lnTo>
                    <a:pt x="437441" y="140059"/>
                  </a:lnTo>
                  <a:lnTo>
                    <a:pt x="435009" y="138523"/>
                  </a:lnTo>
                  <a:lnTo>
                    <a:pt x="432577" y="136987"/>
                  </a:lnTo>
                  <a:lnTo>
                    <a:pt x="431057" y="134836"/>
                  </a:lnTo>
                  <a:lnTo>
                    <a:pt x="429841" y="132685"/>
                  </a:lnTo>
                  <a:lnTo>
                    <a:pt x="428929" y="129612"/>
                  </a:lnTo>
                  <a:lnTo>
                    <a:pt x="428625" y="126847"/>
                  </a:lnTo>
                  <a:lnTo>
                    <a:pt x="428929" y="124082"/>
                  </a:lnTo>
                  <a:lnTo>
                    <a:pt x="429841" y="121316"/>
                  </a:lnTo>
                  <a:lnTo>
                    <a:pt x="431057" y="118858"/>
                  </a:lnTo>
                  <a:lnTo>
                    <a:pt x="432577" y="116708"/>
                  </a:lnTo>
                  <a:lnTo>
                    <a:pt x="435009" y="114864"/>
                  </a:lnTo>
                  <a:lnTo>
                    <a:pt x="437441" y="113942"/>
                  </a:lnTo>
                  <a:lnTo>
                    <a:pt x="440177" y="112713"/>
                  </a:lnTo>
                  <a:close/>
                  <a:moveTo>
                    <a:pt x="405765" y="100013"/>
                  </a:moveTo>
                  <a:lnTo>
                    <a:pt x="407988" y="100013"/>
                  </a:lnTo>
                  <a:lnTo>
                    <a:pt x="410210" y="100013"/>
                  </a:lnTo>
                  <a:lnTo>
                    <a:pt x="412433" y="100966"/>
                  </a:lnTo>
                  <a:lnTo>
                    <a:pt x="414338" y="101601"/>
                  </a:lnTo>
                  <a:lnTo>
                    <a:pt x="415925" y="103188"/>
                  </a:lnTo>
                  <a:lnTo>
                    <a:pt x="416878" y="104776"/>
                  </a:lnTo>
                  <a:lnTo>
                    <a:pt x="418148" y="106681"/>
                  </a:lnTo>
                  <a:lnTo>
                    <a:pt x="419100" y="108586"/>
                  </a:lnTo>
                  <a:lnTo>
                    <a:pt x="419100" y="110808"/>
                  </a:lnTo>
                  <a:lnTo>
                    <a:pt x="419100" y="113348"/>
                  </a:lnTo>
                  <a:lnTo>
                    <a:pt x="418148" y="115253"/>
                  </a:lnTo>
                  <a:lnTo>
                    <a:pt x="416878" y="117158"/>
                  </a:lnTo>
                  <a:lnTo>
                    <a:pt x="415925" y="118746"/>
                  </a:lnTo>
                  <a:lnTo>
                    <a:pt x="414338" y="120333"/>
                  </a:lnTo>
                  <a:lnTo>
                    <a:pt x="412433" y="121286"/>
                  </a:lnTo>
                  <a:lnTo>
                    <a:pt x="410210" y="121921"/>
                  </a:lnTo>
                  <a:lnTo>
                    <a:pt x="407988" y="122238"/>
                  </a:lnTo>
                  <a:lnTo>
                    <a:pt x="405765" y="121921"/>
                  </a:lnTo>
                  <a:lnTo>
                    <a:pt x="403860" y="121286"/>
                  </a:lnTo>
                  <a:lnTo>
                    <a:pt x="401955" y="120333"/>
                  </a:lnTo>
                  <a:lnTo>
                    <a:pt x="400050" y="118746"/>
                  </a:lnTo>
                  <a:lnTo>
                    <a:pt x="398780" y="117158"/>
                  </a:lnTo>
                  <a:lnTo>
                    <a:pt x="397510" y="115253"/>
                  </a:lnTo>
                  <a:lnTo>
                    <a:pt x="397193" y="113348"/>
                  </a:lnTo>
                  <a:lnTo>
                    <a:pt x="396875" y="110808"/>
                  </a:lnTo>
                  <a:lnTo>
                    <a:pt x="397193" y="108586"/>
                  </a:lnTo>
                  <a:lnTo>
                    <a:pt x="397510" y="106681"/>
                  </a:lnTo>
                  <a:lnTo>
                    <a:pt x="398780" y="104776"/>
                  </a:lnTo>
                  <a:lnTo>
                    <a:pt x="400050" y="103188"/>
                  </a:lnTo>
                  <a:lnTo>
                    <a:pt x="401955" y="101601"/>
                  </a:lnTo>
                  <a:lnTo>
                    <a:pt x="403860" y="100966"/>
                  </a:lnTo>
                  <a:lnTo>
                    <a:pt x="405765" y="100013"/>
                  </a:lnTo>
                  <a:close/>
                  <a:moveTo>
                    <a:pt x="476567" y="100013"/>
                  </a:moveTo>
                  <a:lnTo>
                    <a:pt x="478472" y="100312"/>
                  </a:lnTo>
                  <a:lnTo>
                    <a:pt x="480695" y="100611"/>
                  </a:lnTo>
                  <a:lnTo>
                    <a:pt x="482600" y="101808"/>
                  </a:lnTo>
                  <a:lnTo>
                    <a:pt x="484187" y="102705"/>
                  </a:lnTo>
                  <a:lnTo>
                    <a:pt x="485457" y="104500"/>
                  </a:lnTo>
                  <a:lnTo>
                    <a:pt x="486410" y="106294"/>
                  </a:lnTo>
                  <a:lnTo>
                    <a:pt x="487362" y="108388"/>
                  </a:lnTo>
                  <a:lnTo>
                    <a:pt x="487362" y="110482"/>
                  </a:lnTo>
                  <a:lnTo>
                    <a:pt x="487362" y="112575"/>
                  </a:lnTo>
                  <a:lnTo>
                    <a:pt x="486410" y="114370"/>
                  </a:lnTo>
                  <a:lnTo>
                    <a:pt x="485457" y="116165"/>
                  </a:lnTo>
                  <a:lnTo>
                    <a:pt x="484187" y="117660"/>
                  </a:lnTo>
                  <a:lnTo>
                    <a:pt x="482600" y="119156"/>
                  </a:lnTo>
                  <a:lnTo>
                    <a:pt x="480695" y="120053"/>
                  </a:lnTo>
                  <a:lnTo>
                    <a:pt x="478472" y="120651"/>
                  </a:lnTo>
                  <a:lnTo>
                    <a:pt x="476567" y="120651"/>
                  </a:lnTo>
                  <a:lnTo>
                    <a:pt x="474027" y="120651"/>
                  </a:lnTo>
                  <a:lnTo>
                    <a:pt x="471805" y="120053"/>
                  </a:lnTo>
                  <a:lnTo>
                    <a:pt x="469900" y="119156"/>
                  </a:lnTo>
                  <a:lnTo>
                    <a:pt x="468312" y="117660"/>
                  </a:lnTo>
                  <a:lnTo>
                    <a:pt x="467042" y="116165"/>
                  </a:lnTo>
                  <a:lnTo>
                    <a:pt x="466090" y="114370"/>
                  </a:lnTo>
                  <a:lnTo>
                    <a:pt x="465137" y="112575"/>
                  </a:lnTo>
                  <a:lnTo>
                    <a:pt x="465137" y="110482"/>
                  </a:lnTo>
                  <a:lnTo>
                    <a:pt x="465137" y="108388"/>
                  </a:lnTo>
                  <a:lnTo>
                    <a:pt x="466090" y="106294"/>
                  </a:lnTo>
                  <a:lnTo>
                    <a:pt x="467042" y="104500"/>
                  </a:lnTo>
                  <a:lnTo>
                    <a:pt x="468312" y="102705"/>
                  </a:lnTo>
                  <a:lnTo>
                    <a:pt x="469900" y="101808"/>
                  </a:lnTo>
                  <a:lnTo>
                    <a:pt x="471805" y="100611"/>
                  </a:lnTo>
                  <a:lnTo>
                    <a:pt x="474027" y="100312"/>
                  </a:lnTo>
                  <a:lnTo>
                    <a:pt x="476567" y="100013"/>
                  </a:lnTo>
                  <a:close/>
                  <a:moveTo>
                    <a:pt x="383396" y="82550"/>
                  </a:moveTo>
                  <a:lnTo>
                    <a:pt x="384952" y="82550"/>
                  </a:lnTo>
                  <a:lnTo>
                    <a:pt x="386820" y="82855"/>
                  </a:lnTo>
                  <a:lnTo>
                    <a:pt x="387754" y="83161"/>
                  </a:lnTo>
                  <a:lnTo>
                    <a:pt x="389310" y="84382"/>
                  </a:lnTo>
                  <a:lnTo>
                    <a:pt x="390555" y="85298"/>
                  </a:lnTo>
                  <a:lnTo>
                    <a:pt x="391178" y="86519"/>
                  </a:lnTo>
                  <a:lnTo>
                    <a:pt x="392112" y="88045"/>
                  </a:lnTo>
                  <a:lnTo>
                    <a:pt x="392112" y="89572"/>
                  </a:lnTo>
                  <a:lnTo>
                    <a:pt x="392112" y="91098"/>
                  </a:lnTo>
                  <a:lnTo>
                    <a:pt x="392112" y="92930"/>
                  </a:lnTo>
                  <a:lnTo>
                    <a:pt x="391178" y="93846"/>
                  </a:lnTo>
                  <a:lnTo>
                    <a:pt x="390555" y="95372"/>
                  </a:lnTo>
                  <a:lnTo>
                    <a:pt x="389310" y="96593"/>
                  </a:lnTo>
                  <a:lnTo>
                    <a:pt x="387754" y="97204"/>
                  </a:lnTo>
                  <a:lnTo>
                    <a:pt x="386198" y="98120"/>
                  </a:lnTo>
                  <a:lnTo>
                    <a:pt x="384952" y="98425"/>
                  </a:lnTo>
                  <a:lnTo>
                    <a:pt x="383396" y="98120"/>
                  </a:lnTo>
                  <a:lnTo>
                    <a:pt x="381840" y="98120"/>
                  </a:lnTo>
                  <a:lnTo>
                    <a:pt x="380283" y="97204"/>
                  </a:lnTo>
                  <a:lnTo>
                    <a:pt x="378727" y="96593"/>
                  </a:lnTo>
                  <a:lnTo>
                    <a:pt x="377482" y="95372"/>
                  </a:lnTo>
                  <a:lnTo>
                    <a:pt x="376859" y="93846"/>
                  </a:lnTo>
                  <a:lnTo>
                    <a:pt x="376548" y="92625"/>
                  </a:lnTo>
                  <a:lnTo>
                    <a:pt x="376237" y="91098"/>
                  </a:lnTo>
                  <a:lnTo>
                    <a:pt x="376237" y="89572"/>
                  </a:lnTo>
                  <a:lnTo>
                    <a:pt x="376548" y="88045"/>
                  </a:lnTo>
                  <a:lnTo>
                    <a:pt x="376859" y="86519"/>
                  </a:lnTo>
                  <a:lnTo>
                    <a:pt x="378104" y="84992"/>
                  </a:lnTo>
                  <a:lnTo>
                    <a:pt x="378727" y="83771"/>
                  </a:lnTo>
                  <a:lnTo>
                    <a:pt x="380283" y="83161"/>
                  </a:lnTo>
                  <a:lnTo>
                    <a:pt x="381840" y="82855"/>
                  </a:lnTo>
                  <a:lnTo>
                    <a:pt x="383396" y="82550"/>
                  </a:lnTo>
                  <a:close/>
                  <a:moveTo>
                    <a:pt x="496827" y="80963"/>
                  </a:moveTo>
                  <a:lnTo>
                    <a:pt x="498625" y="80963"/>
                  </a:lnTo>
                  <a:lnTo>
                    <a:pt x="500122" y="80963"/>
                  </a:lnTo>
                  <a:lnTo>
                    <a:pt x="501620" y="81952"/>
                  </a:lnTo>
                  <a:lnTo>
                    <a:pt x="503117" y="82611"/>
                  </a:lnTo>
                  <a:lnTo>
                    <a:pt x="504316" y="83270"/>
                  </a:lnTo>
                  <a:lnTo>
                    <a:pt x="505214" y="84588"/>
                  </a:lnTo>
                  <a:lnTo>
                    <a:pt x="506113" y="86235"/>
                  </a:lnTo>
                  <a:lnTo>
                    <a:pt x="506412" y="87882"/>
                  </a:lnTo>
                  <a:lnTo>
                    <a:pt x="506412" y="89530"/>
                  </a:lnTo>
                  <a:lnTo>
                    <a:pt x="506412" y="91507"/>
                  </a:lnTo>
                  <a:lnTo>
                    <a:pt x="506113" y="93154"/>
                  </a:lnTo>
                  <a:lnTo>
                    <a:pt x="505214" y="94143"/>
                  </a:lnTo>
                  <a:lnTo>
                    <a:pt x="504316" y="95790"/>
                  </a:lnTo>
                  <a:lnTo>
                    <a:pt x="503117" y="96779"/>
                  </a:lnTo>
                  <a:lnTo>
                    <a:pt x="501620" y="97438"/>
                  </a:lnTo>
                  <a:lnTo>
                    <a:pt x="500122" y="98426"/>
                  </a:lnTo>
                  <a:lnTo>
                    <a:pt x="498625" y="98426"/>
                  </a:lnTo>
                  <a:lnTo>
                    <a:pt x="496827" y="98426"/>
                  </a:lnTo>
                  <a:lnTo>
                    <a:pt x="495330" y="97438"/>
                  </a:lnTo>
                  <a:lnTo>
                    <a:pt x="494431" y="96779"/>
                  </a:lnTo>
                  <a:lnTo>
                    <a:pt x="492933" y="95790"/>
                  </a:lnTo>
                  <a:lnTo>
                    <a:pt x="492035" y="94143"/>
                  </a:lnTo>
                  <a:lnTo>
                    <a:pt x="491436" y="93154"/>
                  </a:lnTo>
                  <a:lnTo>
                    <a:pt x="491136" y="91507"/>
                  </a:lnTo>
                  <a:lnTo>
                    <a:pt x="490537" y="89530"/>
                  </a:lnTo>
                  <a:lnTo>
                    <a:pt x="491136" y="87882"/>
                  </a:lnTo>
                  <a:lnTo>
                    <a:pt x="491436" y="86235"/>
                  </a:lnTo>
                  <a:lnTo>
                    <a:pt x="492035" y="84588"/>
                  </a:lnTo>
                  <a:lnTo>
                    <a:pt x="492933" y="83270"/>
                  </a:lnTo>
                  <a:lnTo>
                    <a:pt x="494431" y="82611"/>
                  </a:lnTo>
                  <a:lnTo>
                    <a:pt x="495330" y="81952"/>
                  </a:lnTo>
                  <a:lnTo>
                    <a:pt x="496827" y="80963"/>
                  </a:lnTo>
                  <a:close/>
                  <a:moveTo>
                    <a:pt x="519907" y="61913"/>
                  </a:moveTo>
                  <a:lnTo>
                    <a:pt x="521586" y="62249"/>
                  </a:lnTo>
                  <a:lnTo>
                    <a:pt x="523265" y="62585"/>
                  </a:lnTo>
                  <a:lnTo>
                    <a:pt x="524944" y="63256"/>
                  </a:lnTo>
                  <a:lnTo>
                    <a:pt x="526287" y="64600"/>
                  </a:lnTo>
                  <a:lnTo>
                    <a:pt x="526959" y="65943"/>
                  </a:lnTo>
                  <a:lnTo>
                    <a:pt x="527967" y="66951"/>
                  </a:lnTo>
                  <a:lnTo>
                    <a:pt x="528638" y="68630"/>
                  </a:lnTo>
                  <a:lnTo>
                    <a:pt x="528638" y="70645"/>
                  </a:lnTo>
                  <a:lnTo>
                    <a:pt x="528638" y="72324"/>
                  </a:lnTo>
                  <a:lnTo>
                    <a:pt x="527967" y="74003"/>
                  </a:lnTo>
                  <a:lnTo>
                    <a:pt x="526959" y="75682"/>
                  </a:lnTo>
                  <a:lnTo>
                    <a:pt x="526287" y="77025"/>
                  </a:lnTo>
                  <a:lnTo>
                    <a:pt x="524944" y="78033"/>
                  </a:lnTo>
                  <a:lnTo>
                    <a:pt x="523265" y="79040"/>
                  </a:lnTo>
                  <a:lnTo>
                    <a:pt x="521586" y="79376"/>
                  </a:lnTo>
                  <a:lnTo>
                    <a:pt x="519907" y="79376"/>
                  </a:lnTo>
                  <a:lnTo>
                    <a:pt x="517892" y="79376"/>
                  </a:lnTo>
                  <a:lnTo>
                    <a:pt x="516213" y="79040"/>
                  </a:lnTo>
                  <a:lnTo>
                    <a:pt x="515205" y="78033"/>
                  </a:lnTo>
                  <a:lnTo>
                    <a:pt x="513526" y="77025"/>
                  </a:lnTo>
                  <a:lnTo>
                    <a:pt x="512854" y="75682"/>
                  </a:lnTo>
                  <a:lnTo>
                    <a:pt x="511847" y="74003"/>
                  </a:lnTo>
                  <a:lnTo>
                    <a:pt x="511511" y="72324"/>
                  </a:lnTo>
                  <a:lnTo>
                    <a:pt x="511175" y="70645"/>
                  </a:lnTo>
                  <a:lnTo>
                    <a:pt x="511511" y="68630"/>
                  </a:lnTo>
                  <a:lnTo>
                    <a:pt x="511847" y="66951"/>
                  </a:lnTo>
                  <a:lnTo>
                    <a:pt x="512854" y="65943"/>
                  </a:lnTo>
                  <a:lnTo>
                    <a:pt x="513526" y="64600"/>
                  </a:lnTo>
                  <a:lnTo>
                    <a:pt x="515205" y="63256"/>
                  </a:lnTo>
                  <a:lnTo>
                    <a:pt x="516213" y="62585"/>
                  </a:lnTo>
                  <a:lnTo>
                    <a:pt x="517892" y="62249"/>
                  </a:lnTo>
                  <a:lnTo>
                    <a:pt x="519907" y="61913"/>
                  </a:lnTo>
                  <a:close/>
                  <a:moveTo>
                    <a:pt x="364375" y="61913"/>
                  </a:moveTo>
                  <a:lnTo>
                    <a:pt x="365873" y="61913"/>
                  </a:lnTo>
                  <a:lnTo>
                    <a:pt x="367670" y="62218"/>
                  </a:lnTo>
                  <a:lnTo>
                    <a:pt x="369168" y="62524"/>
                  </a:lnTo>
                  <a:lnTo>
                    <a:pt x="370066" y="63745"/>
                  </a:lnTo>
                  <a:lnTo>
                    <a:pt x="371265" y="64355"/>
                  </a:lnTo>
                  <a:lnTo>
                    <a:pt x="371864" y="65882"/>
                  </a:lnTo>
                  <a:lnTo>
                    <a:pt x="372762" y="67408"/>
                  </a:lnTo>
                  <a:lnTo>
                    <a:pt x="373062" y="68935"/>
                  </a:lnTo>
                  <a:lnTo>
                    <a:pt x="373062" y="70461"/>
                  </a:lnTo>
                  <a:lnTo>
                    <a:pt x="372762" y="72293"/>
                  </a:lnTo>
                  <a:lnTo>
                    <a:pt x="371864" y="73514"/>
                  </a:lnTo>
                  <a:lnTo>
                    <a:pt x="371265" y="75040"/>
                  </a:lnTo>
                  <a:lnTo>
                    <a:pt x="370066" y="75956"/>
                  </a:lnTo>
                  <a:lnTo>
                    <a:pt x="368569" y="76872"/>
                  </a:lnTo>
                  <a:lnTo>
                    <a:pt x="367670" y="77483"/>
                  </a:lnTo>
                  <a:lnTo>
                    <a:pt x="365873" y="77788"/>
                  </a:lnTo>
                  <a:lnTo>
                    <a:pt x="364375" y="77788"/>
                  </a:lnTo>
                  <a:lnTo>
                    <a:pt x="362878" y="77483"/>
                  </a:lnTo>
                  <a:lnTo>
                    <a:pt x="361380" y="76872"/>
                  </a:lnTo>
                  <a:lnTo>
                    <a:pt x="359883" y="75956"/>
                  </a:lnTo>
                  <a:lnTo>
                    <a:pt x="359283" y="75040"/>
                  </a:lnTo>
                  <a:lnTo>
                    <a:pt x="358085" y="73514"/>
                  </a:lnTo>
                  <a:lnTo>
                    <a:pt x="357786" y="71988"/>
                  </a:lnTo>
                  <a:lnTo>
                    <a:pt x="357187" y="70461"/>
                  </a:lnTo>
                  <a:lnTo>
                    <a:pt x="357187" y="68935"/>
                  </a:lnTo>
                  <a:lnTo>
                    <a:pt x="357786" y="67408"/>
                  </a:lnTo>
                  <a:lnTo>
                    <a:pt x="358085" y="65882"/>
                  </a:lnTo>
                  <a:lnTo>
                    <a:pt x="359283" y="64355"/>
                  </a:lnTo>
                  <a:lnTo>
                    <a:pt x="360182" y="63439"/>
                  </a:lnTo>
                  <a:lnTo>
                    <a:pt x="361380" y="62524"/>
                  </a:lnTo>
                  <a:lnTo>
                    <a:pt x="362878" y="62218"/>
                  </a:lnTo>
                  <a:lnTo>
                    <a:pt x="364375" y="61913"/>
                  </a:lnTo>
                  <a:close/>
                  <a:moveTo>
                    <a:pt x="533858" y="36513"/>
                  </a:moveTo>
                  <a:lnTo>
                    <a:pt x="536209" y="36849"/>
                  </a:lnTo>
                  <a:lnTo>
                    <a:pt x="537552" y="37185"/>
                  </a:lnTo>
                  <a:lnTo>
                    <a:pt x="538895" y="38192"/>
                  </a:lnTo>
                  <a:lnTo>
                    <a:pt x="540239" y="39536"/>
                  </a:lnTo>
                  <a:lnTo>
                    <a:pt x="541246" y="40543"/>
                  </a:lnTo>
                  <a:lnTo>
                    <a:pt x="542254" y="41886"/>
                  </a:lnTo>
                  <a:lnTo>
                    <a:pt x="542589" y="43565"/>
                  </a:lnTo>
                  <a:lnTo>
                    <a:pt x="542925" y="45580"/>
                  </a:lnTo>
                  <a:lnTo>
                    <a:pt x="542589" y="47260"/>
                  </a:lnTo>
                  <a:lnTo>
                    <a:pt x="542254" y="48939"/>
                  </a:lnTo>
                  <a:lnTo>
                    <a:pt x="541246" y="50282"/>
                  </a:lnTo>
                  <a:lnTo>
                    <a:pt x="540239" y="51625"/>
                  </a:lnTo>
                  <a:lnTo>
                    <a:pt x="538895" y="52969"/>
                  </a:lnTo>
                  <a:lnTo>
                    <a:pt x="537552" y="53640"/>
                  </a:lnTo>
                  <a:lnTo>
                    <a:pt x="536209" y="53976"/>
                  </a:lnTo>
                  <a:lnTo>
                    <a:pt x="533858" y="53976"/>
                  </a:lnTo>
                  <a:lnTo>
                    <a:pt x="532515" y="53976"/>
                  </a:lnTo>
                  <a:lnTo>
                    <a:pt x="530835" y="53640"/>
                  </a:lnTo>
                  <a:lnTo>
                    <a:pt x="529156" y="52969"/>
                  </a:lnTo>
                  <a:lnTo>
                    <a:pt x="527813" y="51625"/>
                  </a:lnTo>
                  <a:lnTo>
                    <a:pt x="526470" y="50282"/>
                  </a:lnTo>
                  <a:lnTo>
                    <a:pt x="525798" y="48939"/>
                  </a:lnTo>
                  <a:lnTo>
                    <a:pt x="525462" y="47260"/>
                  </a:lnTo>
                  <a:lnTo>
                    <a:pt x="525462" y="45580"/>
                  </a:lnTo>
                  <a:lnTo>
                    <a:pt x="525462" y="43565"/>
                  </a:lnTo>
                  <a:lnTo>
                    <a:pt x="525798" y="41886"/>
                  </a:lnTo>
                  <a:lnTo>
                    <a:pt x="526470" y="40543"/>
                  </a:lnTo>
                  <a:lnTo>
                    <a:pt x="527813" y="39536"/>
                  </a:lnTo>
                  <a:lnTo>
                    <a:pt x="529156" y="38192"/>
                  </a:lnTo>
                  <a:lnTo>
                    <a:pt x="530835" y="37185"/>
                  </a:lnTo>
                  <a:lnTo>
                    <a:pt x="532515" y="36849"/>
                  </a:lnTo>
                  <a:lnTo>
                    <a:pt x="533858" y="36513"/>
                  </a:lnTo>
                  <a:close/>
                  <a:moveTo>
                    <a:pt x="353096" y="33338"/>
                  </a:moveTo>
                  <a:lnTo>
                    <a:pt x="354928" y="33338"/>
                  </a:lnTo>
                  <a:lnTo>
                    <a:pt x="356455" y="33997"/>
                  </a:lnTo>
                  <a:lnTo>
                    <a:pt x="357981" y="34656"/>
                  </a:lnTo>
                  <a:lnTo>
                    <a:pt x="359202" y="35644"/>
                  </a:lnTo>
                  <a:lnTo>
                    <a:pt x="360118" y="36633"/>
                  </a:lnTo>
                  <a:lnTo>
                    <a:pt x="361034" y="38280"/>
                  </a:lnTo>
                  <a:lnTo>
                    <a:pt x="361644" y="39928"/>
                  </a:lnTo>
                  <a:lnTo>
                    <a:pt x="361950" y="41575"/>
                  </a:lnTo>
                  <a:lnTo>
                    <a:pt x="361950" y="43223"/>
                  </a:lnTo>
                  <a:lnTo>
                    <a:pt x="361644" y="44870"/>
                  </a:lnTo>
                  <a:lnTo>
                    <a:pt x="361034" y="46188"/>
                  </a:lnTo>
                  <a:lnTo>
                    <a:pt x="360118" y="47836"/>
                  </a:lnTo>
                  <a:lnTo>
                    <a:pt x="359202" y="48824"/>
                  </a:lnTo>
                  <a:lnTo>
                    <a:pt x="357981" y="49813"/>
                  </a:lnTo>
                  <a:lnTo>
                    <a:pt x="356455" y="50472"/>
                  </a:lnTo>
                  <a:lnTo>
                    <a:pt x="354928" y="50801"/>
                  </a:lnTo>
                  <a:lnTo>
                    <a:pt x="353096" y="50801"/>
                  </a:lnTo>
                  <a:lnTo>
                    <a:pt x="351570" y="50472"/>
                  </a:lnTo>
                  <a:lnTo>
                    <a:pt x="350044" y="49813"/>
                  </a:lnTo>
                  <a:lnTo>
                    <a:pt x="349128" y="48824"/>
                  </a:lnTo>
                  <a:lnTo>
                    <a:pt x="347906" y="47506"/>
                  </a:lnTo>
                  <a:lnTo>
                    <a:pt x="347296" y="46188"/>
                  </a:lnTo>
                  <a:lnTo>
                    <a:pt x="346380" y="44870"/>
                  </a:lnTo>
                  <a:lnTo>
                    <a:pt x="346075" y="43223"/>
                  </a:lnTo>
                  <a:lnTo>
                    <a:pt x="346075" y="41575"/>
                  </a:lnTo>
                  <a:lnTo>
                    <a:pt x="346380" y="39598"/>
                  </a:lnTo>
                  <a:lnTo>
                    <a:pt x="347296" y="37951"/>
                  </a:lnTo>
                  <a:lnTo>
                    <a:pt x="347906" y="36633"/>
                  </a:lnTo>
                  <a:lnTo>
                    <a:pt x="349128" y="35644"/>
                  </a:lnTo>
                  <a:lnTo>
                    <a:pt x="350044" y="34656"/>
                  </a:lnTo>
                  <a:lnTo>
                    <a:pt x="351570" y="33997"/>
                  </a:lnTo>
                  <a:lnTo>
                    <a:pt x="353096" y="33338"/>
                  </a:lnTo>
                  <a:close/>
                  <a:moveTo>
                    <a:pt x="544452" y="14288"/>
                  </a:moveTo>
                  <a:lnTo>
                    <a:pt x="545950" y="14288"/>
                  </a:lnTo>
                  <a:lnTo>
                    <a:pt x="547448" y="14288"/>
                  </a:lnTo>
                  <a:lnTo>
                    <a:pt x="548945" y="14618"/>
                  </a:lnTo>
                  <a:lnTo>
                    <a:pt x="550443" y="15606"/>
                  </a:lnTo>
                  <a:lnTo>
                    <a:pt x="551341" y="16595"/>
                  </a:lnTo>
                  <a:lnTo>
                    <a:pt x="552540" y="17913"/>
                  </a:lnTo>
                  <a:lnTo>
                    <a:pt x="553139" y="19560"/>
                  </a:lnTo>
                  <a:lnTo>
                    <a:pt x="553738" y="21207"/>
                  </a:lnTo>
                  <a:lnTo>
                    <a:pt x="554037" y="22855"/>
                  </a:lnTo>
                  <a:lnTo>
                    <a:pt x="553738" y="24832"/>
                  </a:lnTo>
                  <a:lnTo>
                    <a:pt x="553139" y="26479"/>
                  </a:lnTo>
                  <a:lnTo>
                    <a:pt x="552540" y="27468"/>
                  </a:lnTo>
                  <a:lnTo>
                    <a:pt x="551341" y="28786"/>
                  </a:lnTo>
                  <a:lnTo>
                    <a:pt x="550443" y="30104"/>
                  </a:lnTo>
                  <a:lnTo>
                    <a:pt x="548945" y="30763"/>
                  </a:lnTo>
                  <a:lnTo>
                    <a:pt x="547448" y="31092"/>
                  </a:lnTo>
                  <a:lnTo>
                    <a:pt x="545950" y="31751"/>
                  </a:lnTo>
                  <a:lnTo>
                    <a:pt x="544452" y="31092"/>
                  </a:lnTo>
                  <a:lnTo>
                    <a:pt x="542955" y="30763"/>
                  </a:lnTo>
                  <a:lnTo>
                    <a:pt x="541457" y="30104"/>
                  </a:lnTo>
                  <a:lnTo>
                    <a:pt x="540558" y="28786"/>
                  </a:lnTo>
                  <a:lnTo>
                    <a:pt x="539360" y="27468"/>
                  </a:lnTo>
                  <a:lnTo>
                    <a:pt x="538761" y="26479"/>
                  </a:lnTo>
                  <a:lnTo>
                    <a:pt x="538162" y="24832"/>
                  </a:lnTo>
                  <a:lnTo>
                    <a:pt x="538162" y="22855"/>
                  </a:lnTo>
                  <a:lnTo>
                    <a:pt x="538162" y="21207"/>
                  </a:lnTo>
                  <a:lnTo>
                    <a:pt x="538761" y="19560"/>
                  </a:lnTo>
                  <a:lnTo>
                    <a:pt x="539360" y="17913"/>
                  </a:lnTo>
                  <a:lnTo>
                    <a:pt x="540558" y="16595"/>
                  </a:lnTo>
                  <a:lnTo>
                    <a:pt x="541457" y="15606"/>
                  </a:lnTo>
                  <a:lnTo>
                    <a:pt x="542955" y="14618"/>
                  </a:lnTo>
                  <a:lnTo>
                    <a:pt x="544452" y="14288"/>
                  </a:lnTo>
                  <a:close/>
                  <a:moveTo>
                    <a:pt x="343877" y="11113"/>
                  </a:moveTo>
                  <a:lnTo>
                    <a:pt x="345403" y="11113"/>
                  </a:lnTo>
                  <a:lnTo>
                    <a:pt x="346930" y="11418"/>
                  </a:lnTo>
                  <a:lnTo>
                    <a:pt x="348456" y="12334"/>
                  </a:lnTo>
                  <a:lnTo>
                    <a:pt x="349677" y="12945"/>
                  </a:lnTo>
                  <a:lnTo>
                    <a:pt x="350898" y="14166"/>
                  </a:lnTo>
                  <a:lnTo>
                    <a:pt x="351814" y="15082"/>
                  </a:lnTo>
                  <a:lnTo>
                    <a:pt x="352119" y="16608"/>
                  </a:lnTo>
                  <a:lnTo>
                    <a:pt x="352425" y="18135"/>
                  </a:lnTo>
                  <a:lnTo>
                    <a:pt x="352425" y="19966"/>
                  </a:lnTo>
                  <a:lnTo>
                    <a:pt x="352119" y="21493"/>
                  </a:lnTo>
                  <a:lnTo>
                    <a:pt x="351814" y="23019"/>
                  </a:lnTo>
                  <a:lnTo>
                    <a:pt x="350593" y="24240"/>
                  </a:lnTo>
                  <a:lnTo>
                    <a:pt x="349372" y="25156"/>
                  </a:lnTo>
                  <a:lnTo>
                    <a:pt x="348456" y="26072"/>
                  </a:lnTo>
                  <a:lnTo>
                    <a:pt x="346930" y="26683"/>
                  </a:lnTo>
                  <a:lnTo>
                    <a:pt x="345403" y="26988"/>
                  </a:lnTo>
                  <a:lnTo>
                    <a:pt x="343877" y="26988"/>
                  </a:lnTo>
                  <a:lnTo>
                    <a:pt x="342045" y="26683"/>
                  </a:lnTo>
                  <a:lnTo>
                    <a:pt x="340519" y="26072"/>
                  </a:lnTo>
                  <a:lnTo>
                    <a:pt x="339297" y="25156"/>
                  </a:lnTo>
                  <a:lnTo>
                    <a:pt x="338381" y="24240"/>
                  </a:lnTo>
                  <a:lnTo>
                    <a:pt x="337466" y="23019"/>
                  </a:lnTo>
                  <a:lnTo>
                    <a:pt x="336855" y="21493"/>
                  </a:lnTo>
                  <a:lnTo>
                    <a:pt x="336550" y="19966"/>
                  </a:lnTo>
                  <a:lnTo>
                    <a:pt x="336550" y="18135"/>
                  </a:lnTo>
                  <a:lnTo>
                    <a:pt x="336855" y="16608"/>
                  </a:lnTo>
                  <a:lnTo>
                    <a:pt x="337466" y="15082"/>
                  </a:lnTo>
                  <a:lnTo>
                    <a:pt x="338381" y="14166"/>
                  </a:lnTo>
                  <a:lnTo>
                    <a:pt x="339297" y="12945"/>
                  </a:lnTo>
                  <a:lnTo>
                    <a:pt x="340824" y="11724"/>
                  </a:lnTo>
                  <a:lnTo>
                    <a:pt x="342045" y="11418"/>
                  </a:lnTo>
                  <a:lnTo>
                    <a:pt x="343877" y="11113"/>
                  </a:lnTo>
                  <a:close/>
                  <a:moveTo>
                    <a:pt x="610986" y="0"/>
                  </a:moveTo>
                  <a:lnTo>
                    <a:pt x="614799" y="3177"/>
                  </a:lnTo>
                  <a:lnTo>
                    <a:pt x="624966" y="12071"/>
                  </a:lnTo>
                  <a:lnTo>
                    <a:pt x="641170" y="25094"/>
                  </a:lnTo>
                  <a:lnTo>
                    <a:pt x="651019" y="32717"/>
                  </a:lnTo>
                  <a:lnTo>
                    <a:pt x="661822" y="40658"/>
                  </a:lnTo>
                  <a:lnTo>
                    <a:pt x="673578" y="48917"/>
                  </a:lnTo>
                  <a:lnTo>
                    <a:pt x="686287" y="56858"/>
                  </a:lnTo>
                  <a:lnTo>
                    <a:pt x="699631" y="65117"/>
                  </a:lnTo>
                  <a:lnTo>
                    <a:pt x="712976" y="73058"/>
                  </a:lnTo>
                  <a:lnTo>
                    <a:pt x="726956" y="80363"/>
                  </a:lnTo>
                  <a:lnTo>
                    <a:pt x="741253" y="86398"/>
                  </a:lnTo>
                  <a:lnTo>
                    <a:pt x="748879" y="89575"/>
                  </a:lnTo>
                  <a:lnTo>
                    <a:pt x="755869" y="92434"/>
                  </a:lnTo>
                  <a:lnTo>
                    <a:pt x="763176" y="94657"/>
                  </a:lnTo>
                  <a:lnTo>
                    <a:pt x="770484" y="96563"/>
                  </a:lnTo>
                  <a:lnTo>
                    <a:pt x="775885" y="96881"/>
                  </a:lnTo>
                  <a:lnTo>
                    <a:pt x="782558" y="98151"/>
                  </a:lnTo>
                  <a:lnTo>
                    <a:pt x="790501" y="99739"/>
                  </a:lnTo>
                  <a:lnTo>
                    <a:pt x="800350" y="101645"/>
                  </a:lnTo>
                  <a:lnTo>
                    <a:pt x="811153" y="104822"/>
                  </a:lnTo>
                  <a:lnTo>
                    <a:pt x="822909" y="108951"/>
                  </a:lnTo>
                  <a:lnTo>
                    <a:pt x="828946" y="111174"/>
                  </a:lnTo>
                  <a:lnTo>
                    <a:pt x="834982" y="114351"/>
                  </a:lnTo>
                  <a:lnTo>
                    <a:pt x="841019" y="117527"/>
                  </a:lnTo>
                  <a:lnTo>
                    <a:pt x="846738" y="120704"/>
                  </a:lnTo>
                  <a:lnTo>
                    <a:pt x="852775" y="124515"/>
                  </a:lnTo>
                  <a:lnTo>
                    <a:pt x="858176" y="128645"/>
                  </a:lnTo>
                  <a:lnTo>
                    <a:pt x="863578" y="133092"/>
                  </a:lnTo>
                  <a:lnTo>
                    <a:pt x="868979" y="138174"/>
                  </a:lnTo>
                  <a:lnTo>
                    <a:pt x="873745" y="143574"/>
                  </a:lnTo>
                  <a:lnTo>
                    <a:pt x="878193" y="149291"/>
                  </a:lnTo>
                  <a:lnTo>
                    <a:pt x="882323" y="155644"/>
                  </a:lnTo>
                  <a:lnTo>
                    <a:pt x="886136" y="161997"/>
                  </a:lnTo>
                  <a:lnTo>
                    <a:pt x="889313" y="169303"/>
                  </a:lnTo>
                  <a:lnTo>
                    <a:pt x="891538" y="176926"/>
                  </a:lnTo>
                  <a:lnTo>
                    <a:pt x="893444" y="185502"/>
                  </a:lnTo>
                  <a:lnTo>
                    <a:pt x="895032" y="193761"/>
                  </a:lnTo>
                  <a:lnTo>
                    <a:pt x="895350" y="203290"/>
                  </a:lnTo>
                  <a:lnTo>
                    <a:pt x="895350" y="212819"/>
                  </a:lnTo>
                  <a:lnTo>
                    <a:pt x="770484" y="303982"/>
                  </a:lnTo>
                  <a:lnTo>
                    <a:pt x="733310" y="278571"/>
                  </a:lnTo>
                  <a:lnTo>
                    <a:pt x="735852" y="283971"/>
                  </a:lnTo>
                  <a:lnTo>
                    <a:pt x="738712" y="290324"/>
                  </a:lnTo>
                  <a:lnTo>
                    <a:pt x="741889" y="299218"/>
                  </a:lnTo>
                  <a:lnTo>
                    <a:pt x="744748" y="310653"/>
                  </a:lnTo>
                  <a:lnTo>
                    <a:pt x="747926" y="323358"/>
                  </a:lnTo>
                  <a:lnTo>
                    <a:pt x="749514" y="330346"/>
                  </a:lnTo>
                  <a:lnTo>
                    <a:pt x="751103" y="337970"/>
                  </a:lnTo>
                  <a:lnTo>
                    <a:pt x="751738" y="345911"/>
                  </a:lnTo>
                  <a:lnTo>
                    <a:pt x="753009" y="354169"/>
                  </a:lnTo>
                  <a:lnTo>
                    <a:pt x="753327" y="362428"/>
                  </a:lnTo>
                  <a:lnTo>
                    <a:pt x="753645" y="371004"/>
                  </a:lnTo>
                  <a:lnTo>
                    <a:pt x="753645" y="380534"/>
                  </a:lnTo>
                  <a:lnTo>
                    <a:pt x="753009" y="389428"/>
                  </a:lnTo>
                  <a:lnTo>
                    <a:pt x="752374" y="398957"/>
                  </a:lnTo>
                  <a:lnTo>
                    <a:pt x="750785" y="408804"/>
                  </a:lnTo>
                  <a:lnTo>
                    <a:pt x="749197" y="418333"/>
                  </a:lnTo>
                  <a:lnTo>
                    <a:pt x="746337" y="428180"/>
                  </a:lnTo>
                  <a:lnTo>
                    <a:pt x="743160" y="438027"/>
                  </a:lnTo>
                  <a:lnTo>
                    <a:pt x="739983" y="448191"/>
                  </a:lnTo>
                  <a:lnTo>
                    <a:pt x="735534" y="458356"/>
                  </a:lnTo>
                  <a:lnTo>
                    <a:pt x="730451" y="468520"/>
                  </a:lnTo>
                  <a:lnTo>
                    <a:pt x="724414" y="478367"/>
                  </a:lnTo>
                  <a:lnTo>
                    <a:pt x="717742" y="488531"/>
                  </a:lnTo>
                  <a:lnTo>
                    <a:pt x="710434" y="498696"/>
                  </a:lnTo>
                  <a:lnTo>
                    <a:pt x="702173" y="508225"/>
                  </a:lnTo>
                  <a:lnTo>
                    <a:pt x="697407" y="513625"/>
                  </a:lnTo>
                  <a:lnTo>
                    <a:pt x="692641" y="520296"/>
                  </a:lnTo>
                  <a:lnTo>
                    <a:pt x="685969" y="528872"/>
                  </a:lnTo>
                  <a:lnTo>
                    <a:pt x="678979" y="539671"/>
                  </a:lnTo>
                  <a:lnTo>
                    <a:pt x="671036" y="552695"/>
                  </a:lnTo>
                  <a:lnTo>
                    <a:pt x="667541" y="559683"/>
                  </a:lnTo>
                  <a:lnTo>
                    <a:pt x="663728" y="566988"/>
                  </a:lnTo>
                  <a:lnTo>
                    <a:pt x="660233" y="574929"/>
                  </a:lnTo>
                  <a:lnTo>
                    <a:pt x="656738" y="583188"/>
                  </a:lnTo>
                  <a:lnTo>
                    <a:pt x="653561" y="591764"/>
                  </a:lnTo>
                  <a:lnTo>
                    <a:pt x="651019" y="600658"/>
                  </a:lnTo>
                  <a:lnTo>
                    <a:pt x="648795" y="609552"/>
                  </a:lnTo>
                  <a:lnTo>
                    <a:pt x="646254" y="619399"/>
                  </a:lnTo>
                  <a:lnTo>
                    <a:pt x="644665" y="628928"/>
                  </a:lnTo>
                  <a:lnTo>
                    <a:pt x="643712" y="639093"/>
                  </a:lnTo>
                  <a:lnTo>
                    <a:pt x="643394" y="649257"/>
                  </a:lnTo>
                  <a:lnTo>
                    <a:pt x="643394" y="659739"/>
                  </a:lnTo>
                  <a:lnTo>
                    <a:pt x="644029" y="669904"/>
                  </a:lnTo>
                  <a:lnTo>
                    <a:pt x="645618" y="681021"/>
                  </a:lnTo>
                  <a:lnTo>
                    <a:pt x="647842" y="691821"/>
                  </a:lnTo>
                  <a:lnTo>
                    <a:pt x="651019" y="702621"/>
                  </a:lnTo>
                  <a:lnTo>
                    <a:pt x="655150" y="713738"/>
                  </a:lnTo>
                  <a:lnTo>
                    <a:pt x="660233" y="724856"/>
                  </a:lnTo>
                  <a:lnTo>
                    <a:pt x="666588" y="735973"/>
                  </a:lnTo>
                  <a:lnTo>
                    <a:pt x="670083" y="741691"/>
                  </a:lnTo>
                  <a:lnTo>
                    <a:pt x="673578" y="747091"/>
                  </a:lnTo>
                  <a:lnTo>
                    <a:pt x="680886" y="755032"/>
                  </a:lnTo>
                  <a:lnTo>
                    <a:pt x="689146" y="764243"/>
                  </a:lnTo>
                  <a:lnTo>
                    <a:pt x="698996" y="777584"/>
                  </a:lnTo>
                  <a:lnTo>
                    <a:pt x="711070" y="793784"/>
                  </a:lnTo>
                  <a:lnTo>
                    <a:pt x="717742" y="802995"/>
                  </a:lnTo>
                  <a:lnTo>
                    <a:pt x="724414" y="813160"/>
                  </a:lnTo>
                  <a:lnTo>
                    <a:pt x="730768" y="823960"/>
                  </a:lnTo>
                  <a:lnTo>
                    <a:pt x="737441" y="835712"/>
                  </a:lnTo>
                  <a:lnTo>
                    <a:pt x="744113" y="848100"/>
                  </a:lnTo>
                  <a:lnTo>
                    <a:pt x="750785" y="860806"/>
                  </a:lnTo>
                  <a:lnTo>
                    <a:pt x="757140" y="874464"/>
                  </a:lnTo>
                  <a:lnTo>
                    <a:pt x="763176" y="888758"/>
                  </a:lnTo>
                  <a:lnTo>
                    <a:pt x="768896" y="904005"/>
                  </a:lnTo>
                  <a:lnTo>
                    <a:pt x="774297" y="919252"/>
                  </a:lnTo>
                  <a:lnTo>
                    <a:pt x="779063" y="935134"/>
                  </a:lnTo>
                  <a:lnTo>
                    <a:pt x="783193" y="951969"/>
                  </a:lnTo>
                  <a:lnTo>
                    <a:pt x="787006" y="969439"/>
                  </a:lnTo>
                  <a:lnTo>
                    <a:pt x="789865" y="986909"/>
                  </a:lnTo>
                  <a:lnTo>
                    <a:pt x="792089" y="1005015"/>
                  </a:lnTo>
                  <a:lnTo>
                    <a:pt x="793043" y="1014226"/>
                  </a:lnTo>
                  <a:lnTo>
                    <a:pt x="793360" y="1024073"/>
                  </a:lnTo>
                  <a:lnTo>
                    <a:pt x="793678" y="1033285"/>
                  </a:lnTo>
                  <a:lnTo>
                    <a:pt x="793678" y="1043132"/>
                  </a:lnTo>
                  <a:lnTo>
                    <a:pt x="793360" y="1052661"/>
                  </a:lnTo>
                  <a:lnTo>
                    <a:pt x="793043" y="1062508"/>
                  </a:lnTo>
                  <a:lnTo>
                    <a:pt x="792089" y="1072672"/>
                  </a:lnTo>
                  <a:lnTo>
                    <a:pt x="791454" y="1082519"/>
                  </a:lnTo>
                  <a:lnTo>
                    <a:pt x="789865" y="1092684"/>
                  </a:lnTo>
                  <a:lnTo>
                    <a:pt x="788277" y="1103166"/>
                  </a:lnTo>
                  <a:lnTo>
                    <a:pt x="786370" y="1113330"/>
                  </a:lnTo>
                  <a:lnTo>
                    <a:pt x="784464" y="1123812"/>
                  </a:lnTo>
                  <a:lnTo>
                    <a:pt x="781605" y="1134612"/>
                  </a:lnTo>
                  <a:lnTo>
                    <a:pt x="779063" y="1145094"/>
                  </a:lnTo>
                  <a:lnTo>
                    <a:pt x="775250" y="1148906"/>
                  </a:lnTo>
                  <a:lnTo>
                    <a:pt x="763812" y="1160659"/>
                  </a:lnTo>
                  <a:lnTo>
                    <a:pt x="746019" y="1178446"/>
                  </a:lnTo>
                  <a:lnTo>
                    <a:pt x="734899" y="1188929"/>
                  </a:lnTo>
                  <a:lnTo>
                    <a:pt x="721554" y="1200999"/>
                  </a:lnTo>
                  <a:lnTo>
                    <a:pt x="707257" y="1213705"/>
                  </a:lnTo>
                  <a:lnTo>
                    <a:pt x="691371" y="1227363"/>
                  </a:lnTo>
                  <a:lnTo>
                    <a:pt x="674213" y="1241657"/>
                  </a:lnTo>
                  <a:lnTo>
                    <a:pt x="655785" y="1256268"/>
                  </a:lnTo>
                  <a:lnTo>
                    <a:pt x="635769" y="1271198"/>
                  </a:lnTo>
                  <a:lnTo>
                    <a:pt x="614481" y="1286444"/>
                  </a:lnTo>
                  <a:lnTo>
                    <a:pt x="592558" y="1301691"/>
                  </a:lnTo>
                  <a:lnTo>
                    <a:pt x="569046" y="1316938"/>
                  </a:lnTo>
                  <a:lnTo>
                    <a:pt x="544581" y="1331867"/>
                  </a:lnTo>
                  <a:lnTo>
                    <a:pt x="519481" y="1346161"/>
                  </a:lnTo>
                  <a:lnTo>
                    <a:pt x="506454" y="1353149"/>
                  </a:lnTo>
                  <a:lnTo>
                    <a:pt x="493110" y="1360137"/>
                  </a:lnTo>
                  <a:lnTo>
                    <a:pt x="479448" y="1366807"/>
                  </a:lnTo>
                  <a:lnTo>
                    <a:pt x="466103" y="1373478"/>
                  </a:lnTo>
                  <a:lnTo>
                    <a:pt x="452123" y="1379513"/>
                  </a:lnTo>
                  <a:lnTo>
                    <a:pt x="438143" y="1385866"/>
                  </a:lnTo>
                  <a:lnTo>
                    <a:pt x="423528" y="1391583"/>
                  </a:lnTo>
                  <a:lnTo>
                    <a:pt x="409230" y="1396983"/>
                  </a:lnTo>
                  <a:lnTo>
                    <a:pt x="394615" y="1402065"/>
                  </a:lnTo>
                  <a:lnTo>
                    <a:pt x="379364" y="1407148"/>
                  </a:lnTo>
                  <a:lnTo>
                    <a:pt x="364748" y="1411912"/>
                  </a:lnTo>
                  <a:lnTo>
                    <a:pt x="349498" y="1416042"/>
                  </a:lnTo>
                  <a:lnTo>
                    <a:pt x="333929" y="1419853"/>
                  </a:lnTo>
                  <a:lnTo>
                    <a:pt x="318678" y="1423030"/>
                  </a:lnTo>
                  <a:lnTo>
                    <a:pt x="303110" y="1426206"/>
                  </a:lnTo>
                  <a:lnTo>
                    <a:pt x="287541" y="1428747"/>
                  </a:lnTo>
                  <a:lnTo>
                    <a:pt x="271655" y="1431288"/>
                  </a:lnTo>
                  <a:lnTo>
                    <a:pt x="255769" y="1432877"/>
                  </a:lnTo>
                  <a:lnTo>
                    <a:pt x="239565" y="1434465"/>
                  </a:lnTo>
                  <a:lnTo>
                    <a:pt x="223043" y="1434782"/>
                  </a:lnTo>
                  <a:lnTo>
                    <a:pt x="206839" y="1435100"/>
                  </a:lnTo>
                  <a:lnTo>
                    <a:pt x="190635" y="1434782"/>
                  </a:lnTo>
                  <a:lnTo>
                    <a:pt x="174113" y="1433830"/>
                  </a:lnTo>
                  <a:lnTo>
                    <a:pt x="157592" y="1432241"/>
                  </a:lnTo>
                  <a:lnTo>
                    <a:pt x="140752" y="1430335"/>
                  </a:lnTo>
                  <a:lnTo>
                    <a:pt x="124230" y="1427794"/>
                  </a:lnTo>
                  <a:lnTo>
                    <a:pt x="107391" y="1424618"/>
                  </a:lnTo>
                  <a:lnTo>
                    <a:pt x="90869" y="1420806"/>
                  </a:lnTo>
                  <a:lnTo>
                    <a:pt x="89916" y="1416995"/>
                  </a:lnTo>
                  <a:lnTo>
                    <a:pt x="87692" y="1406512"/>
                  </a:lnTo>
                  <a:lnTo>
                    <a:pt x="85150" y="1389042"/>
                  </a:lnTo>
                  <a:lnTo>
                    <a:pt x="81655" y="1365219"/>
                  </a:lnTo>
                  <a:lnTo>
                    <a:pt x="80067" y="1351243"/>
                  </a:lnTo>
                  <a:lnTo>
                    <a:pt x="78796" y="1335679"/>
                  </a:lnTo>
                  <a:lnTo>
                    <a:pt x="77525" y="1319161"/>
                  </a:lnTo>
                  <a:lnTo>
                    <a:pt x="76572" y="1301373"/>
                  </a:lnTo>
                  <a:lnTo>
                    <a:pt x="76254" y="1281997"/>
                  </a:lnTo>
                  <a:lnTo>
                    <a:pt x="75618" y="1261351"/>
                  </a:lnTo>
                  <a:lnTo>
                    <a:pt x="76254" y="1239751"/>
                  </a:lnTo>
                  <a:lnTo>
                    <a:pt x="76889" y="1217199"/>
                  </a:lnTo>
                  <a:lnTo>
                    <a:pt x="78478" y="1193376"/>
                  </a:lnTo>
                  <a:lnTo>
                    <a:pt x="80702" y="1168600"/>
                  </a:lnTo>
                  <a:lnTo>
                    <a:pt x="83562" y="1143188"/>
                  </a:lnTo>
                  <a:lnTo>
                    <a:pt x="87056" y="1116507"/>
                  </a:lnTo>
                  <a:lnTo>
                    <a:pt x="91505" y="1088872"/>
                  </a:lnTo>
                  <a:lnTo>
                    <a:pt x="96906" y="1060919"/>
                  </a:lnTo>
                  <a:lnTo>
                    <a:pt x="103578" y="1031697"/>
                  </a:lnTo>
                  <a:lnTo>
                    <a:pt x="111521" y="1002474"/>
                  </a:lnTo>
                  <a:lnTo>
                    <a:pt x="115334" y="987227"/>
                  </a:lnTo>
                  <a:lnTo>
                    <a:pt x="120100" y="971980"/>
                  </a:lnTo>
                  <a:lnTo>
                    <a:pt x="124866" y="956733"/>
                  </a:lnTo>
                  <a:lnTo>
                    <a:pt x="129949" y="941169"/>
                  </a:lnTo>
                  <a:lnTo>
                    <a:pt x="135351" y="925605"/>
                  </a:lnTo>
                  <a:lnTo>
                    <a:pt x="141388" y="910040"/>
                  </a:lnTo>
                  <a:lnTo>
                    <a:pt x="147107" y="894158"/>
                  </a:lnTo>
                  <a:lnTo>
                    <a:pt x="153779" y="878276"/>
                  </a:lnTo>
                  <a:lnTo>
                    <a:pt x="160769" y="862076"/>
                  </a:lnTo>
                  <a:lnTo>
                    <a:pt x="167759" y="845559"/>
                  </a:lnTo>
                  <a:lnTo>
                    <a:pt x="175384" y="829677"/>
                  </a:lnTo>
                  <a:lnTo>
                    <a:pt x="183327" y="813160"/>
                  </a:lnTo>
                  <a:lnTo>
                    <a:pt x="191270" y="796960"/>
                  </a:lnTo>
                  <a:lnTo>
                    <a:pt x="200167" y="780443"/>
                  </a:lnTo>
                  <a:lnTo>
                    <a:pt x="209063" y="763926"/>
                  </a:lnTo>
                  <a:lnTo>
                    <a:pt x="218913" y="747091"/>
                  </a:lnTo>
                  <a:lnTo>
                    <a:pt x="220819" y="744549"/>
                  </a:lnTo>
                  <a:lnTo>
                    <a:pt x="222725" y="741055"/>
                  </a:lnTo>
                  <a:lnTo>
                    <a:pt x="224949" y="736291"/>
                  </a:lnTo>
                  <a:lnTo>
                    <a:pt x="227809" y="730573"/>
                  </a:lnTo>
                  <a:lnTo>
                    <a:pt x="230986" y="722632"/>
                  </a:lnTo>
                  <a:lnTo>
                    <a:pt x="233528" y="714374"/>
                  </a:lnTo>
                  <a:lnTo>
                    <a:pt x="236070" y="703891"/>
                  </a:lnTo>
                  <a:lnTo>
                    <a:pt x="237976" y="692139"/>
                  </a:lnTo>
                  <a:lnTo>
                    <a:pt x="238294" y="686104"/>
                  </a:lnTo>
                  <a:lnTo>
                    <a:pt x="238611" y="679433"/>
                  </a:lnTo>
                  <a:lnTo>
                    <a:pt x="238929" y="672127"/>
                  </a:lnTo>
                  <a:lnTo>
                    <a:pt x="238929" y="664504"/>
                  </a:lnTo>
                  <a:lnTo>
                    <a:pt x="238611" y="656881"/>
                  </a:lnTo>
                  <a:lnTo>
                    <a:pt x="237976" y="648622"/>
                  </a:lnTo>
                  <a:lnTo>
                    <a:pt x="237023" y="640681"/>
                  </a:lnTo>
                  <a:lnTo>
                    <a:pt x="235434" y="631787"/>
                  </a:lnTo>
                  <a:lnTo>
                    <a:pt x="233846" y="622258"/>
                  </a:lnTo>
                  <a:lnTo>
                    <a:pt x="231622" y="612729"/>
                  </a:lnTo>
                  <a:lnTo>
                    <a:pt x="229397" y="602882"/>
                  </a:lnTo>
                  <a:lnTo>
                    <a:pt x="226220" y="592400"/>
                  </a:lnTo>
                  <a:lnTo>
                    <a:pt x="222725" y="581918"/>
                  </a:lnTo>
                  <a:lnTo>
                    <a:pt x="218913" y="571118"/>
                  </a:lnTo>
                  <a:lnTo>
                    <a:pt x="214147" y="566988"/>
                  </a:lnTo>
                  <a:lnTo>
                    <a:pt x="209698" y="561906"/>
                  </a:lnTo>
                  <a:lnTo>
                    <a:pt x="203344" y="554918"/>
                  </a:lnTo>
                  <a:lnTo>
                    <a:pt x="196036" y="545707"/>
                  </a:lnTo>
                  <a:lnTo>
                    <a:pt x="192541" y="540307"/>
                  </a:lnTo>
                  <a:lnTo>
                    <a:pt x="188729" y="534271"/>
                  </a:lnTo>
                  <a:lnTo>
                    <a:pt x="184598" y="527601"/>
                  </a:lnTo>
                  <a:lnTo>
                    <a:pt x="180785" y="520613"/>
                  </a:lnTo>
                  <a:lnTo>
                    <a:pt x="176973" y="513307"/>
                  </a:lnTo>
                  <a:lnTo>
                    <a:pt x="173478" y="505366"/>
                  </a:lnTo>
                  <a:lnTo>
                    <a:pt x="169983" y="496790"/>
                  </a:lnTo>
                  <a:lnTo>
                    <a:pt x="166488" y="487261"/>
                  </a:lnTo>
                  <a:lnTo>
                    <a:pt x="163311" y="477732"/>
                  </a:lnTo>
                  <a:lnTo>
                    <a:pt x="160769" y="467567"/>
                  </a:lnTo>
                  <a:lnTo>
                    <a:pt x="158227" y="456767"/>
                  </a:lnTo>
                  <a:lnTo>
                    <a:pt x="156321" y="445650"/>
                  </a:lnTo>
                  <a:lnTo>
                    <a:pt x="154732" y="433580"/>
                  </a:lnTo>
                  <a:lnTo>
                    <a:pt x="154097" y="421192"/>
                  </a:lnTo>
                  <a:lnTo>
                    <a:pt x="153779" y="408168"/>
                  </a:lnTo>
                  <a:lnTo>
                    <a:pt x="153779" y="394827"/>
                  </a:lnTo>
                  <a:lnTo>
                    <a:pt x="154732" y="380534"/>
                  </a:lnTo>
                  <a:lnTo>
                    <a:pt x="156321" y="365605"/>
                  </a:lnTo>
                  <a:lnTo>
                    <a:pt x="158227" y="350675"/>
                  </a:lnTo>
                  <a:lnTo>
                    <a:pt x="161722" y="334793"/>
                  </a:lnTo>
                  <a:lnTo>
                    <a:pt x="165852" y="317958"/>
                  </a:lnTo>
                  <a:lnTo>
                    <a:pt x="170301" y="300806"/>
                  </a:lnTo>
                  <a:lnTo>
                    <a:pt x="139481" y="317958"/>
                  </a:lnTo>
                  <a:lnTo>
                    <a:pt x="0" y="210278"/>
                  </a:lnTo>
                  <a:lnTo>
                    <a:pt x="317" y="205514"/>
                  </a:lnTo>
                  <a:lnTo>
                    <a:pt x="1271" y="199796"/>
                  </a:lnTo>
                  <a:lnTo>
                    <a:pt x="2859" y="192808"/>
                  </a:lnTo>
                  <a:lnTo>
                    <a:pt x="5401" y="184232"/>
                  </a:lnTo>
                  <a:lnTo>
                    <a:pt x="8896" y="174385"/>
                  </a:lnTo>
                  <a:lnTo>
                    <a:pt x="10802" y="169303"/>
                  </a:lnTo>
                  <a:lnTo>
                    <a:pt x="13662" y="163903"/>
                  </a:lnTo>
                  <a:lnTo>
                    <a:pt x="16521" y="158503"/>
                  </a:lnTo>
                  <a:lnTo>
                    <a:pt x="20016" y="153103"/>
                  </a:lnTo>
                  <a:lnTo>
                    <a:pt x="23194" y="147703"/>
                  </a:lnTo>
                  <a:lnTo>
                    <a:pt x="27642" y="142303"/>
                  </a:lnTo>
                  <a:lnTo>
                    <a:pt x="32408" y="136903"/>
                  </a:lnTo>
                  <a:lnTo>
                    <a:pt x="36856" y="131503"/>
                  </a:lnTo>
                  <a:lnTo>
                    <a:pt x="42893" y="126421"/>
                  </a:lnTo>
                  <a:lnTo>
                    <a:pt x="48612" y="121339"/>
                  </a:lnTo>
                  <a:lnTo>
                    <a:pt x="55284" y="116257"/>
                  </a:lnTo>
                  <a:lnTo>
                    <a:pt x="62274" y="111810"/>
                  </a:lnTo>
                  <a:lnTo>
                    <a:pt x="69899" y="107363"/>
                  </a:lnTo>
                  <a:lnTo>
                    <a:pt x="78478" y="103551"/>
                  </a:lnTo>
                  <a:lnTo>
                    <a:pt x="87374" y="99739"/>
                  </a:lnTo>
                  <a:lnTo>
                    <a:pt x="96588" y="96563"/>
                  </a:lnTo>
                  <a:lnTo>
                    <a:pt x="107073" y="93387"/>
                  </a:lnTo>
                  <a:lnTo>
                    <a:pt x="117876" y="91163"/>
                  </a:lnTo>
                  <a:lnTo>
                    <a:pt x="129632" y="89257"/>
                  </a:lnTo>
                  <a:lnTo>
                    <a:pt x="142023" y="87987"/>
                  </a:lnTo>
                  <a:lnTo>
                    <a:pt x="147107" y="87669"/>
                  </a:lnTo>
                  <a:lnTo>
                    <a:pt x="152826" y="87351"/>
                  </a:lnTo>
                  <a:lnTo>
                    <a:pt x="160769" y="86398"/>
                  </a:lnTo>
                  <a:lnTo>
                    <a:pt x="169983" y="85446"/>
                  </a:lnTo>
                  <a:lnTo>
                    <a:pt x="180468" y="83222"/>
                  </a:lnTo>
                  <a:lnTo>
                    <a:pt x="191588" y="80681"/>
                  </a:lnTo>
                  <a:lnTo>
                    <a:pt x="203344" y="77187"/>
                  </a:lnTo>
                  <a:lnTo>
                    <a:pt x="209698" y="75281"/>
                  </a:lnTo>
                  <a:lnTo>
                    <a:pt x="215735" y="73058"/>
                  </a:lnTo>
                  <a:lnTo>
                    <a:pt x="222090" y="70199"/>
                  </a:lnTo>
                  <a:lnTo>
                    <a:pt x="227809" y="67022"/>
                  </a:lnTo>
                  <a:lnTo>
                    <a:pt x="233846" y="63846"/>
                  </a:lnTo>
                  <a:lnTo>
                    <a:pt x="239882" y="60034"/>
                  </a:lnTo>
                  <a:lnTo>
                    <a:pt x="245601" y="56223"/>
                  </a:lnTo>
                  <a:lnTo>
                    <a:pt x="251003" y="52093"/>
                  </a:lnTo>
                  <a:lnTo>
                    <a:pt x="256404" y="47329"/>
                  </a:lnTo>
                  <a:lnTo>
                    <a:pt x="261488" y="42246"/>
                  </a:lnTo>
                  <a:lnTo>
                    <a:pt x="266254" y="36847"/>
                  </a:lnTo>
                  <a:lnTo>
                    <a:pt x="270702" y="31129"/>
                  </a:lnTo>
                  <a:lnTo>
                    <a:pt x="274832" y="24459"/>
                  </a:lnTo>
                  <a:lnTo>
                    <a:pt x="278327" y="17788"/>
                  </a:lnTo>
                  <a:lnTo>
                    <a:pt x="281822" y="10482"/>
                  </a:lnTo>
                  <a:lnTo>
                    <a:pt x="284046" y="2859"/>
                  </a:lnTo>
                  <a:lnTo>
                    <a:pt x="287541" y="11118"/>
                  </a:lnTo>
                  <a:lnTo>
                    <a:pt x="291036" y="20965"/>
                  </a:lnTo>
                  <a:lnTo>
                    <a:pt x="295167" y="33988"/>
                  </a:lnTo>
                  <a:lnTo>
                    <a:pt x="299615" y="49870"/>
                  </a:lnTo>
                  <a:lnTo>
                    <a:pt x="303745" y="68293"/>
                  </a:lnTo>
                  <a:lnTo>
                    <a:pt x="305652" y="77822"/>
                  </a:lnTo>
                  <a:lnTo>
                    <a:pt x="307240" y="88304"/>
                  </a:lnTo>
                  <a:lnTo>
                    <a:pt x="308829" y="99422"/>
                  </a:lnTo>
                  <a:lnTo>
                    <a:pt x="310100" y="110221"/>
                  </a:lnTo>
                  <a:lnTo>
                    <a:pt x="310735" y="121657"/>
                  </a:lnTo>
                  <a:lnTo>
                    <a:pt x="311053" y="133409"/>
                  </a:lnTo>
                  <a:lnTo>
                    <a:pt x="311053" y="145162"/>
                  </a:lnTo>
                  <a:lnTo>
                    <a:pt x="310735" y="156915"/>
                  </a:lnTo>
                  <a:lnTo>
                    <a:pt x="309782" y="168985"/>
                  </a:lnTo>
                  <a:lnTo>
                    <a:pt x="307558" y="181055"/>
                  </a:lnTo>
                  <a:lnTo>
                    <a:pt x="305334" y="193126"/>
                  </a:lnTo>
                  <a:lnTo>
                    <a:pt x="302157" y="205196"/>
                  </a:lnTo>
                  <a:lnTo>
                    <a:pt x="298344" y="217266"/>
                  </a:lnTo>
                  <a:lnTo>
                    <a:pt x="293260" y="228701"/>
                  </a:lnTo>
                  <a:lnTo>
                    <a:pt x="290718" y="234737"/>
                  </a:lnTo>
                  <a:lnTo>
                    <a:pt x="287859" y="240454"/>
                  </a:lnTo>
                  <a:lnTo>
                    <a:pt x="284364" y="245854"/>
                  </a:lnTo>
                  <a:lnTo>
                    <a:pt x="281187" y="251572"/>
                  </a:lnTo>
                  <a:lnTo>
                    <a:pt x="277374" y="256971"/>
                  </a:lnTo>
                  <a:lnTo>
                    <a:pt x="273561" y="262371"/>
                  </a:lnTo>
                  <a:lnTo>
                    <a:pt x="269431" y="267454"/>
                  </a:lnTo>
                  <a:lnTo>
                    <a:pt x="264983" y="272853"/>
                  </a:lnTo>
                  <a:lnTo>
                    <a:pt x="260217" y="277936"/>
                  </a:lnTo>
                  <a:lnTo>
                    <a:pt x="255451" y="283018"/>
                  </a:lnTo>
                  <a:lnTo>
                    <a:pt x="250050" y="287783"/>
                  </a:lnTo>
                  <a:lnTo>
                    <a:pt x="244331" y="292230"/>
                  </a:lnTo>
                  <a:lnTo>
                    <a:pt x="251956" y="290324"/>
                  </a:lnTo>
                  <a:lnTo>
                    <a:pt x="260217" y="288418"/>
                  </a:lnTo>
                  <a:lnTo>
                    <a:pt x="271655" y="286194"/>
                  </a:lnTo>
                  <a:lnTo>
                    <a:pt x="284682" y="284289"/>
                  </a:lnTo>
                  <a:lnTo>
                    <a:pt x="292307" y="283336"/>
                  </a:lnTo>
                  <a:lnTo>
                    <a:pt x="299615" y="282700"/>
                  </a:lnTo>
                  <a:lnTo>
                    <a:pt x="307558" y="282700"/>
                  </a:lnTo>
                  <a:lnTo>
                    <a:pt x="315819" y="282700"/>
                  </a:lnTo>
                  <a:lnTo>
                    <a:pt x="324397" y="283018"/>
                  </a:lnTo>
                  <a:lnTo>
                    <a:pt x="332976" y="283971"/>
                  </a:lnTo>
                  <a:lnTo>
                    <a:pt x="341555" y="284924"/>
                  </a:lnTo>
                  <a:lnTo>
                    <a:pt x="349815" y="286512"/>
                  </a:lnTo>
                  <a:lnTo>
                    <a:pt x="359029" y="288736"/>
                  </a:lnTo>
                  <a:lnTo>
                    <a:pt x="366973" y="291912"/>
                  </a:lnTo>
                  <a:lnTo>
                    <a:pt x="375551" y="295406"/>
                  </a:lnTo>
                  <a:lnTo>
                    <a:pt x="383812" y="299853"/>
                  </a:lnTo>
                  <a:lnTo>
                    <a:pt x="391437" y="304935"/>
                  </a:lnTo>
                  <a:lnTo>
                    <a:pt x="399381" y="310653"/>
                  </a:lnTo>
                  <a:lnTo>
                    <a:pt x="402876" y="313829"/>
                  </a:lnTo>
                  <a:lnTo>
                    <a:pt x="406371" y="317323"/>
                  </a:lnTo>
                  <a:lnTo>
                    <a:pt x="409866" y="321135"/>
                  </a:lnTo>
                  <a:lnTo>
                    <a:pt x="412725" y="324947"/>
                  </a:lnTo>
                  <a:lnTo>
                    <a:pt x="415903" y="328758"/>
                  </a:lnTo>
                  <a:lnTo>
                    <a:pt x="419080" y="333523"/>
                  </a:lnTo>
                  <a:lnTo>
                    <a:pt x="422257" y="337970"/>
                  </a:lnTo>
                  <a:lnTo>
                    <a:pt x="424799" y="342734"/>
                  </a:lnTo>
                  <a:lnTo>
                    <a:pt x="427023" y="347817"/>
                  </a:lnTo>
                  <a:lnTo>
                    <a:pt x="429883" y="353217"/>
                  </a:lnTo>
                  <a:lnTo>
                    <a:pt x="432107" y="358934"/>
                  </a:lnTo>
                  <a:lnTo>
                    <a:pt x="434013" y="365287"/>
                  </a:lnTo>
                  <a:lnTo>
                    <a:pt x="436237" y="371322"/>
                  </a:lnTo>
                  <a:lnTo>
                    <a:pt x="437508" y="377992"/>
                  </a:lnTo>
                  <a:lnTo>
                    <a:pt x="439097" y="384663"/>
                  </a:lnTo>
                  <a:lnTo>
                    <a:pt x="440368" y="391969"/>
                  </a:lnTo>
                  <a:lnTo>
                    <a:pt x="443227" y="385298"/>
                  </a:lnTo>
                  <a:lnTo>
                    <a:pt x="446722" y="377992"/>
                  </a:lnTo>
                  <a:lnTo>
                    <a:pt x="451170" y="368781"/>
                  </a:lnTo>
                  <a:lnTo>
                    <a:pt x="457525" y="357981"/>
                  </a:lnTo>
                  <a:lnTo>
                    <a:pt x="465150" y="346228"/>
                  </a:lnTo>
                  <a:lnTo>
                    <a:pt x="469598" y="340193"/>
                  </a:lnTo>
                  <a:lnTo>
                    <a:pt x="474046" y="333840"/>
                  </a:lnTo>
                  <a:lnTo>
                    <a:pt x="479130" y="327805"/>
                  </a:lnTo>
                  <a:lnTo>
                    <a:pt x="484531" y="321770"/>
                  </a:lnTo>
                  <a:lnTo>
                    <a:pt x="490250" y="315735"/>
                  </a:lnTo>
                  <a:lnTo>
                    <a:pt x="496605" y="310335"/>
                  </a:lnTo>
                  <a:lnTo>
                    <a:pt x="503277" y="304935"/>
                  </a:lnTo>
                  <a:lnTo>
                    <a:pt x="509949" y="299853"/>
                  </a:lnTo>
                  <a:lnTo>
                    <a:pt x="517257" y="295088"/>
                  </a:lnTo>
                  <a:lnTo>
                    <a:pt x="524882" y="290959"/>
                  </a:lnTo>
                  <a:lnTo>
                    <a:pt x="532826" y="286830"/>
                  </a:lnTo>
                  <a:lnTo>
                    <a:pt x="541086" y="284289"/>
                  </a:lnTo>
                  <a:lnTo>
                    <a:pt x="549983" y="281747"/>
                  </a:lnTo>
                  <a:lnTo>
                    <a:pt x="559197" y="279842"/>
                  </a:lnTo>
                  <a:lnTo>
                    <a:pt x="568729" y="279206"/>
                  </a:lnTo>
                  <a:lnTo>
                    <a:pt x="578896" y="279524"/>
                  </a:lnTo>
                  <a:lnTo>
                    <a:pt x="583979" y="279842"/>
                  </a:lnTo>
                  <a:lnTo>
                    <a:pt x="589063" y="280477"/>
                  </a:lnTo>
                  <a:lnTo>
                    <a:pt x="594464" y="281112"/>
                  </a:lnTo>
                  <a:lnTo>
                    <a:pt x="599866" y="282383"/>
                  </a:lnTo>
                  <a:lnTo>
                    <a:pt x="605267" y="283971"/>
                  </a:lnTo>
                  <a:lnTo>
                    <a:pt x="610986" y="285242"/>
                  </a:lnTo>
                  <a:lnTo>
                    <a:pt x="616387" y="287465"/>
                  </a:lnTo>
                  <a:lnTo>
                    <a:pt x="622424" y="289689"/>
                  </a:lnTo>
                  <a:lnTo>
                    <a:pt x="618294" y="280477"/>
                  </a:lnTo>
                  <a:lnTo>
                    <a:pt x="614481" y="269042"/>
                  </a:lnTo>
                  <a:lnTo>
                    <a:pt x="609080" y="254748"/>
                  </a:lnTo>
                  <a:lnTo>
                    <a:pt x="603361" y="237278"/>
                  </a:lnTo>
                  <a:lnTo>
                    <a:pt x="597006" y="217584"/>
                  </a:lnTo>
                  <a:lnTo>
                    <a:pt x="591287" y="195667"/>
                  </a:lnTo>
                  <a:lnTo>
                    <a:pt x="588428" y="184232"/>
                  </a:lnTo>
                  <a:lnTo>
                    <a:pt x="585886" y="172479"/>
                  </a:lnTo>
                  <a:lnTo>
                    <a:pt x="583344" y="160409"/>
                  </a:lnTo>
                  <a:lnTo>
                    <a:pt x="581438" y="148656"/>
                  </a:lnTo>
                  <a:lnTo>
                    <a:pt x="579531" y="135950"/>
                  </a:lnTo>
                  <a:lnTo>
                    <a:pt x="578578" y="124198"/>
                  </a:lnTo>
                  <a:lnTo>
                    <a:pt x="577625" y="111810"/>
                  </a:lnTo>
                  <a:lnTo>
                    <a:pt x="577307" y="99739"/>
                  </a:lnTo>
                  <a:lnTo>
                    <a:pt x="577307" y="87987"/>
                  </a:lnTo>
                  <a:lnTo>
                    <a:pt x="577943" y="76234"/>
                  </a:lnTo>
                  <a:lnTo>
                    <a:pt x="579531" y="65117"/>
                  </a:lnTo>
                  <a:lnTo>
                    <a:pt x="581438" y="53999"/>
                  </a:lnTo>
                  <a:lnTo>
                    <a:pt x="584297" y="43517"/>
                  </a:lnTo>
                  <a:lnTo>
                    <a:pt x="585886" y="38435"/>
                  </a:lnTo>
                  <a:lnTo>
                    <a:pt x="587792" y="33352"/>
                  </a:lnTo>
                  <a:lnTo>
                    <a:pt x="590016" y="28588"/>
                  </a:lnTo>
                  <a:lnTo>
                    <a:pt x="592558" y="24141"/>
                  </a:lnTo>
                  <a:lnTo>
                    <a:pt x="594782" y="19694"/>
                  </a:lnTo>
                  <a:lnTo>
                    <a:pt x="597324" y="15247"/>
                  </a:lnTo>
                  <a:lnTo>
                    <a:pt x="600501" y="11118"/>
                  </a:lnTo>
                  <a:lnTo>
                    <a:pt x="603996" y="7306"/>
                  </a:lnTo>
                  <a:lnTo>
                    <a:pt x="607173" y="3494"/>
                  </a:lnTo>
                  <a:lnTo>
                    <a:pt x="6109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73538" y="2776538"/>
            <a:ext cx="1076325" cy="1076325"/>
            <a:chOff x="4008438" y="3195638"/>
            <a:chExt cx="1076325" cy="1076325"/>
          </a:xfrm>
        </p:grpSpPr>
        <p:sp>
          <p:nvSpPr>
            <p:cNvPr id="11" name="MH_SubTitle_1"/>
            <p:cNvSpPr>
              <a:spLocks noChangeArrowheads="1"/>
            </p:cNvSpPr>
            <p:nvPr/>
          </p:nvSpPr>
          <p:spPr bwMode="auto">
            <a:xfrm>
              <a:off x="4008438" y="3195638"/>
              <a:ext cx="1076325" cy="1076325"/>
            </a:xfrm>
            <a:prstGeom prst="ellipse">
              <a:avLst/>
            </a:prstGeom>
            <a:solidFill>
              <a:srgbClr val="934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zh-CN" sz="1600" dirty="0">
                <a:solidFill>
                  <a:srgbClr val="4D4D4D"/>
                </a:solidFill>
                <a:latin typeface="+mn-lt"/>
                <a:ea typeface="微软雅黑 Light" charset="-122"/>
              </a:endParaRPr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4286250" y="3432864"/>
              <a:ext cx="496866" cy="570017"/>
            </a:xfrm>
            <a:custGeom>
              <a:avLst/>
              <a:gdLst>
                <a:gd name="T0" fmla="*/ 599519 w 5888"/>
                <a:gd name="T1" fmla="*/ 45720 h 6750"/>
                <a:gd name="T2" fmla="*/ 848072 w 5888"/>
                <a:gd name="T3" fmla="*/ 1411 h 6750"/>
                <a:gd name="T4" fmla="*/ 963179 w 5888"/>
                <a:gd name="T5" fmla="*/ 101600 h 6750"/>
                <a:gd name="T6" fmla="*/ 1093522 w 5888"/>
                <a:gd name="T7" fmla="*/ 164253 h 6750"/>
                <a:gd name="T8" fmla="*/ 1121170 w 5888"/>
                <a:gd name="T9" fmla="*/ 228036 h 6750"/>
                <a:gd name="T10" fmla="*/ 1263362 w 5888"/>
                <a:gd name="T11" fmla="*/ 182880 h 6750"/>
                <a:gd name="T12" fmla="*/ 1215682 w 5888"/>
                <a:gd name="T13" fmla="*/ 222956 h 6750"/>
                <a:gd name="T14" fmla="*/ 1328251 w 5888"/>
                <a:gd name="T15" fmla="*/ 197838 h 6750"/>
                <a:gd name="T16" fmla="*/ 1289600 w 5888"/>
                <a:gd name="T17" fmla="*/ 219851 h 6750"/>
                <a:gd name="T18" fmla="*/ 1372827 w 5888"/>
                <a:gd name="T19" fmla="*/ 228036 h 6750"/>
                <a:gd name="T20" fmla="*/ 1343204 w 5888"/>
                <a:gd name="T21" fmla="*/ 248920 h 6750"/>
                <a:gd name="T22" fmla="*/ 1431227 w 5888"/>
                <a:gd name="T23" fmla="*/ 293793 h 6750"/>
                <a:gd name="T24" fmla="*/ 1338972 w 5888"/>
                <a:gd name="T25" fmla="*/ 290124 h 6750"/>
                <a:gd name="T26" fmla="*/ 1332765 w 5888"/>
                <a:gd name="T27" fmla="*/ 320604 h 6750"/>
                <a:gd name="T28" fmla="*/ 1259130 w 5888"/>
                <a:gd name="T29" fmla="*/ 300567 h 6750"/>
                <a:gd name="T30" fmla="*/ 1198755 w 5888"/>
                <a:gd name="T31" fmla="*/ 296051 h 6750"/>
                <a:gd name="T32" fmla="*/ 1210604 w 5888"/>
                <a:gd name="T33" fmla="*/ 328507 h 6750"/>
                <a:gd name="T34" fmla="*/ 1132173 w 5888"/>
                <a:gd name="T35" fmla="*/ 329918 h 6750"/>
                <a:gd name="T36" fmla="*/ 1106782 w 5888"/>
                <a:gd name="T37" fmla="*/ 408658 h 6750"/>
                <a:gd name="T38" fmla="*/ 793057 w 5888"/>
                <a:gd name="T39" fmla="*/ 283069 h 6750"/>
                <a:gd name="T40" fmla="*/ 3668 w 5888"/>
                <a:gd name="T41" fmla="*/ 168487 h 6750"/>
                <a:gd name="T42" fmla="*/ 171251 w 5888"/>
                <a:gd name="T43" fmla="*/ 270087 h 6750"/>
                <a:gd name="T44" fmla="*/ 419522 w 5888"/>
                <a:gd name="T45" fmla="*/ 389749 h 6750"/>
                <a:gd name="T46" fmla="*/ 387359 w 5888"/>
                <a:gd name="T47" fmla="*/ 389467 h 6750"/>
                <a:gd name="T48" fmla="*/ 397798 w 5888"/>
                <a:gd name="T49" fmla="*/ 461151 h 6750"/>
                <a:gd name="T50" fmla="*/ 338270 w 5888"/>
                <a:gd name="T51" fmla="*/ 514773 h 6750"/>
                <a:gd name="T52" fmla="*/ 375228 w 5888"/>
                <a:gd name="T53" fmla="*/ 569807 h 6750"/>
                <a:gd name="T54" fmla="*/ 373253 w 5888"/>
                <a:gd name="T55" fmla="*/ 609036 h 6750"/>
                <a:gd name="T56" fmla="*/ 372125 w 5888"/>
                <a:gd name="T57" fmla="*/ 671971 h 6750"/>
                <a:gd name="T58" fmla="*/ 382845 w 5888"/>
                <a:gd name="T59" fmla="*/ 772724 h 6750"/>
                <a:gd name="T60" fmla="*/ 454506 w 5888"/>
                <a:gd name="T61" fmla="*/ 831709 h 6750"/>
                <a:gd name="T62" fmla="*/ 546479 w 5888"/>
                <a:gd name="T63" fmla="*/ 908473 h 6750"/>
                <a:gd name="T64" fmla="*/ 527858 w 5888"/>
                <a:gd name="T65" fmla="*/ 1024467 h 6750"/>
                <a:gd name="T66" fmla="*/ 401184 w 5888"/>
                <a:gd name="T67" fmla="*/ 972538 h 6750"/>
                <a:gd name="T68" fmla="*/ 293976 w 5888"/>
                <a:gd name="T69" fmla="*/ 1006122 h 6750"/>
                <a:gd name="T70" fmla="*/ 198335 w 5888"/>
                <a:gd name="T71" fmla="*/ 1177431 h 6750"/>
                <a:gd name="T72" fmla="*/ 199463 w 5888"/>
                <a:gd name="T73" fmla="*/ 1735102 h 6750"/>
                <a:gd name="T74" fmla="*/ 308646 w 5888"/>
                <a:gd name="T75" fmla="*/ 1784209 h 6750"/>
                <a:gd name="T76" fmla="*/ 736350 w 5888"/>
                <a:gd name="T77" fmla="*/ 1357489 h 6750"/>
                <a:gd name="T78" fmla="*/ 986878 w 5888"/>
                <a:gd name="T79" fmla="*/ 1166142 h 6750"/>
                <a:gd name="T80" fmla="*/ 1180417 w 5888"/>
                <a:gd name="T81" fmla="*/ 1091071 h 6750"/>
                <a:gd name="T82" fmla="*/ 971643 w 5888"/>
                <a:gd name="T83" fmla="*/ 950807 h 6750"/>
                <a:gd name="T84" fmla="*/ 946252 w 5888"/>
                <a:gd name="T85" fmla="*/ 802640 h 6750"/>
                <a:gd name="T86" fmla="*/ 1081955 w 5888"/>
                <a:gd name="T87" fmla="*/ 833684 h 6750"/>
                <a:gd name="T88" fmla="*/ 1192830 w 5888"/>
                <a:gd name="T89" fmla="*/ 777804 h 6750"/>
                <a:gd name="T90" fmla="*/ 1209194 w 5888"/>
                <a:gd name="T91" fmla="*/ 677051 h 6750"/>
                <a:gd name="T92" fmla="*/ 1435177 w 5888"/>
                <a:gd name="T93" fmla="*/ 708096 h 6750"/>
                <a:gd name="T94" fmla="*/ 1649875 w 5888"/>
                <a:gd name="T95" fmla="*/ 700476 h 6750"/>
                <a:gd name="T96" fmla="*/ 1631537 w 5888"/>
                <a:gd name="T97" fmla="*/ 642902 h 6750"/>
                <a:gd name="T98" fmla="*/ 1219632 w 5888"/>
                <a:gd name="T99" fmla="*/ 464820 h 6750"/>
                <a:gd name="T100" fmla="*/ 655380 w 5888"/>
                <a:gd name="T101" fmla="*/ 261620 h 6750"/>
                <a:gd name="T102" fmla="*/ 130060 w 5888"/>
                <a:gd name="T103" fmla="*/ 108373 h 6750"/>
                <a:gd name="T104" fmla="*/ 8464 w 5888"/>
                <a:gd name="T105" fmla="*/ 129258 h 6750"/>
                <a:gd name="T106" fmla="*/ 1280854 w 5888"/>
                <a:gd name="T107" fmla="*/ 1134816 h 6750"/>
                <a:gd name="T108" fmla="*/ 1410914 w 5888"/>
                <a:gd name="T109" fmla="*/ 1247140 h 6750"/>
                <a:gd name="T110" fmla="*/ 1548309 w 5888"/>
                <a:gd name="T111" fmla="*/ 1709420 h 6750"/>
                <a:gd name="T112" fmla="*/ 387359 w 5888"/>
                <a:gd name="T113" fmla="*/ 1855329 h 6750"/>
                <a:gd name="T114" fmla="*/ 793057 w 5888"/>
                <a:gd name="T115" fmla="*/ 1461347 h 6750"/>
                <a:gd name="T116" fmla="*/ 1106500 w 5888"/>
                <a:gd name="T117" fmla="*/ 1170940 h 6750"/>
                <a:gd name="T118" fmla="*/ 1254052 w 5888"/>
                <a:gd name="T119" fmla="*/ 1132276 h 6750"/>
                <a:gd name="T120" fmla="*/ 899419 w 5888"/>
                <a:gd name="T121" fmla="*/ 712893 h 6750"/>
                <a:gd name="T122" fmla="*/ 876002 w 5888"/>
                <a:gd name="T123" fmla="*/ 741962 h 6750"/>
                <a:gd name="T124" fmla="*/ 854843 w 5888"/>
                <a:gd name="T125" fmla="*/ 706684 h 67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88" h="6750">
                  <a:moveTo>
                    <a:pt x="1467" y="529"/>
                  </a:moveTo>
                  <a:lnTo>
                    <a:pt x="1467" y="529"/>
                  </a:lnTo>
                  <a:lnTo>
                    <a:pt x="1497" y="503"/>
                  </a:lnTo>
                  <a:lnTo>
                    <a:pt x="1530" y="478"/>
                  </a:lnTo>
                  <a:lnTo>
                    <a:pt x="1564" y="454"/>
                  </a:lnTo>
                  <a:lnTo>
                    <a:pt x="1599" y="429"/>
                  </a:lnTo>
                  <a:lnTo>
                    <a:pt x="1635" y="405"/>
                  </a:lnTo>
                  <a:lnTo>
                    <a:pt x="1672" y="382"/>
                  </a:lnTo>
                  <a:lnTo>
                    <a:pt x="1711" y="358"/>
                  </a:lnTo>
                  <a:lnTo>
                    <a:pt x="1752" y="335"/>
                  </a:lnTo>
                  <a:lnTo>
                    <a:pt x="1794" y="312"/>
                  </a:lnTo>
                  <a:lnTo>
                    <a:pt x="1837" y="290"/>
                  </a:lnTo>
                  <a:lnTo>
                    <a:pt x="1882" y="268"/>
                  </a:lnTo>
                  <a:lnTo>
                    <a:pt x="1927" y="246"/>
                  </a:lnTo>
                  <a:lnTo>
                    <a:pt x="1976" y="224"/>
                  </a:lnTo>
                  <a:lnTo>
                    <a:pt x="2024" y="204"/>
                  </a:lnTo>
                  <a:lnTo>
                    <a:pt x="2074" y="183"/>
                  </a:lnTo>
                  <a:lnTo>
                    <a:pt x="2125" y="162"/>
                  </a:lnTo>
                  <a:lnTo>
                    <a:pt x="2178" y="142"/>
                  </a:lnTo>
                  <a:lnTo>
                    <a:pt x="2230" y="124"/>
                  </a:lnTo>
                  <a:lnTo>
                    <a:pt x="2281" y="107"/>
                  </a:lnTo>
                  <a:lnTo>
                    <a:pt x="2333" y="91"/>
                  </a:lnTo>
                  <a:lnTo>
                    <a:pt x="2384" y="77"/>
                  </a:lnTo>
                  <a:lnTo>
                    <a:pt x="2435" y="64"/>
                  </a:lnTo>
                  <a:lnTo>
                    <a:pt x="2486" y="52"/>
                  </a:lnTo>
                  <a:lnTo>
                    <a:pt x="2536" y="41"/>
                  </a:lnTo>
                  <a:lnTo>
                    <a:pt x="2586" y="31"/>
                  </a:lnTo>
                  <a:lnTo>
                    <a:pt x="2636" y="23"/>
                  </a:lnTo>
                  <a:lnTo>
                    <a:pt x="2687" y="17"/>
                  </a:lnTo>
                  <a:lnTo>
                    <a:pt x="2736" y="11"/>
                  </a:lnTo>
                  <a:lnTo>
                    <a:pt x="2785" y="6"/>
                  </a:lnTo>
                  <a:lnTo>
                    <a:pt x="2834" y="4"/>
                  </a:lnTo>
                  <a:lnTo>
                    <a:pt x="2882" y="2"/>
                  </a:lnTo>
                  <a:lnTo>
                    <a:pt x="2930" y="0"/>
                  </a:lnTo>
                  <a:lnTo>
                    <a:pt x="2968" y="2"/>
                  </a:lnTo>
                  <a:lnTo>
                    <a:pt x="3006" y="5"/>
                  </a:lnTo>
                  <a:lnTo>
                    <a:pt x="3041" y="9"/>
                  </a:lnTo>
                  <a:lnTo>
                    <a:pt x="3073" y="16"/>
                  </a:lnTo>
                  <a:lnTo>
                    <a:pt x="3106" y="24"/>
                  </a:lnTo>
                  <a:lnTo>
                    <a:pt x="3136" y="35"/>
                  </a:lnTo>
                  <a:lnTo>
                    <a:pt x="3164" y="48"/>
                  </a:lnTo>
                  <a:lnTo>
                    <a:pt x="3191" y="63"/>
                  </a:lnTo>
                  <a:lnTo>
                    <a:pt x="3216" y="79"/>
                  </a:lnTo>
                  <a:lnTo>
                    <a:pt x="3239" y="98"/>
                  </a:lnTo>
                  <a:lnTo>
                    <a:pt x="3261" y="117"/>
                  </a:lnTo>
                  <a:lnTo>
                    <a:pt x="3282" y="139"/>
                  </a:lnTo>
                  <a:lnTo>
                    <a:pt x="3300" y="164"/>
                  </a:lnTo>
                  <a:lnTo>
                    <a:pt x="3317" y="189"/>
                  </a:lnTo>
                  <a:lnTo>
                    <a:pt x="3333" y="218"/>
                  </a:lnTo>
                  <a:lnTo>
                    <a:pt x="3346" y="248"/>
                  </a:lnTo>
                  <a:lnTo>
                    <a:pt x="3361" y="278"/>
                  </a:lnTo>
                  <a:lnTo>
                    <a:pt x="3377" y="307"/>
                  </a:lnTo>
                  <a:lnTo>
                    <a:pt x="3394" y="335"/>
                  </a:lnTo>
                  <a:lnTo>
                    <a:pt x="3414" y="360"/>
                  </a:lnTo>
                  <a:lnTo>
                    <a:pt x="3436" y="384"/>
                  </a:lnTo>
                  <a:lnTo>
                    <a:pt x="3459" y="407"/>
                  </a:lnTo>
                  <a:lnTo>
                    <a:pt x="3484" y="429"/>
                  </a:lnTo>
                  <a:lnTo>
                    <a:pt x="3511" y="448"/>
                  </a:lnTo>
                  <a:lnTo>
                    <a:pt x="3540" y="467"/>
                  </a:lnTo>
                  <a:lnTo>
                    <a:pt x="3571" y="483"/>
                  </a:lnTo>
                  <a:lnTo>
                    <a:pt x="3604" y="499"/>
                  </a:lnTo>
                  <a:lnTo>
                    <a:pt x="3639" y="513"/>
                  </a:lnTo>
                  <a:lnTo>
                    <a:pt x="3675" y="525"/>
                  </a:lnTo>
                  <a:lnTo>
                    <a:pt x="3713" y="536"/>
                  </a:lnTo>
                  <a:lnTo>
                    <a:pt x="3754" y="546"/>
                  </a:lnTo>
                  <a:lnTo>
                    <a:pt x="3796" y="553"/>
                  </a:lnTo>
                  <a:lnTo>
                    <a:pt x="3813" y="556"/>
                  </a:lnTo>
                  <a:lnTo>
                    <a:pt x="3827" y="561"/>
                  </a:lnTo>
                  <a:lnTo>
                    <a:pt x="3841" y="565"/>
                  </a:lnTo>
                  <a:lnTo>
                    <a:pt x="3854" y="570"/>
                  </a:lnTo>
                  <a:lnTo>
                    <a:pt x="3865" y="575"/>
                  </a:lnTo>
                  <a:lnTo>
                    <a:pt x="3876" y="582"/>
                  </a:lnTo>
                  <a:lnTo>
                    <a:pt x="3886" y="588"/>
                  </a:lnTo>
                  <a:lnTo>
                    <a:pt x="3896" y="596"/>
                  </a:lnTo>
                  <a:lnTo>
                    <a:pt x="3903" y="603"/>
                  </a:lnTo>
                  <a:lnTo>
                    <a:pt x="3910" y="612"/>
                  </a:lnTo>
                  <a:lnTo>
                    <a:pt x="3915" y="621"/>
                  </a:lnTo>
                  <a:lnTo>
                    <a:pt x="3921" y="631"/>
                  </a:lnTo>
                  <a:lnTo>
                    <a:pt x="3925" y="641"/>
                  </a:lnTo>
                  <a:lnTo>
                    <a:pt x="3927" y="651"/>
                  </a:lnTo>
                  <a:lnTo>
                    <a:pt x="3930" y="663"/>
                  </a:lnTo>
                  <a:lnTo>
                    <a:pt x="3931" y="676"/>
                  </a:lnTo>
                  <a:lnTo>
                    <a:pt x="3934" y="764"/>
                  </a:lnTo>
                  <a:lnTo>
                    <a:pt x="3934" y="827"/>
                  </a:lnTo>
                  <a:lnTo>
                    <a:pt x="3935" y="828"/>
                  </a:lnTo>
                  <a:lnTo>
                    <a:pt x="3937" y="828"/>
                  </a:lnTo>
                  <a:lnTo>
                    <a:pt x="3945" y="825"/>
                  </a:lnTo>
                  <a:lnTo>
                    <a:pt x="3957" y="819"/>
                  </a:lnTo>
                  <a:lnTo>
                    <a:pt x="3974" y="808"/>
                  </a:lnTo>
                  <a:lnTo>
                    <a:pt x="4024" y="776"/>
                  </a:lnTo>
                  <a:lnTo>
                    <a:pt x="4093" y="729"/>
                  </a:lnTo>
                  <a:lnTo>
                    <a:pt x="4113" y="716"/>
                  </a:lnTo>
                  <a:lnTo>
                    <a:pt x="4134" y="704"/>
                  </a:lnTo>
                  <a:lnTo>
                    <a:pt x="4155" y="693"/>
                  </a:lnTo>
                  <a:lnTo>
                    <a:pt x="4176" y="683"/>
                  </a:lnTo>
                  <a:lnTo>
                    <a:pt x="4199" y="674"/>
                  </a:lnTo>
                  <a:lnTo>
                    <a:pt x="4221" y="666"/>
                  </a:lnTo>
                  <a:lnTo>
                    <a:pt x="4245" y="659"/>
                  </a:lnTo>
                  <a:lnTo>
                    <a:pt x="4268" y="654"/>
                  </a:lnTo>
                  <a:lnTo>
                    <a:pt x="4293" y="649"/>
                  </a:lnTo>
                  <a:lnTo>
                    <a:pt x="4317" y="646"/>
                  </a:lnTo>
                  <a:lnTo>
                    <a:pt x="4343" y="644"/>
                  </a:lnTo>
                  <a:lnTo>
                    <a:pt x="4369" y="643"/>
                  </a:lnTo>
                  <a:lnTo>
                    <a:pt x="4395" y="643"/>
                  </a:lnTo>
                  <a:lnTo>
                    <a:pt x="4422" y="643"/>
                  </a:lnTo>
                  <a:lnTo>
                    <a:pt x="4450" y="645"/>
                  </a:lnTo>
                  <a:lnTo>
                    <a:pt x="4478" y="648"/>
                  </a:lnTo>
                  <a:lnTo>
                    <a:pt x="4436" y="671"/>
                  </a:lnTo>
                  <a:lnTo>
                    <a:pt x="4396" y="695"/>
                  </a:lnTo>
                  <a:lnTo>
                    <a:pt x="4358" y="720"/>
                  </a:lnTo>
                  <a:lnTo>
                    <a:pt x="4321" y="747"/>
                  </a:lnTo>
                  <a:lnTo>
                    <a:pt x="4304" y="760"/>
                  </a:lnTo>
                  <a:lnTo>
                    <a:pt x="4290" y="773"/>
                  </a:lnTo>
                  <a:lnTo>
                    <a:pt x="4278" y="785"/>
                  </a:lnTo>
                  <a:lnTo>
                    <a:pt x="4268" y="797"/>
                  </a:lnTo>
                  <a:lnTo>
                    <a:pt x="4263" y="808"/>
                  </a:lnTo>
                  <a:lnTo>
                    <a:pt x="4258" y="819"/>
                  </a:lnTo>
                  <a:lnTo>
                    <a:pt x="4257" y="828"/>
                  </a:lnTo>
                  <a:lnTo>
                    <a:pt x="4257" y="834"/>
                  </a:lnTo>
                  <a:lnTo>
                    <a:pt x="4258" y="838"/>
                  </a:lnTo>
                  <a:lnTo>
                    <a:pt x="4275" y="821"/>
                  </a:lnTo>
                  <a:lnTo>
                    <a:pt x="4292" y="804"/>
                  </a:lnTo>
                  <a:lnTo>
                    <a:pt x="4309" y="790"/>
                  </a:lnTo>
                  <a:lnTo>
                    <a:pt x="4326" y="776"/>
                  </a:lnTo>
                  <a:lnTo>
                    <a:pt x="4345" y="763"/>
                  </a:lnTo>
                  <a:lnTo>
                    <a:pt x="4362" y="751"/>
                  </a:lnTo>
                  <a:lnTo>
                    <a:pt x="4381" y="740"/>
                  </a:lnTo>
                  <a:lnTo>
                    <a:pt x="4399" y="730"/>
                  </a:lnTo>
                  <a:lnTo>
                    <a:pt x="4418" y="722"/>
                  </a:lnTo>
                  <a:lnTo>
                    <a:pt x="4438" y="715"/>
                  </a:lnTo>
                  <a:lnTo>
                    <a:pt x="4457" y="708"/>
                  </a:lnTo>
                  <a:lnTo>
                    <a:pt x="4477" y="703"/>
                  </a:lnTo>
                  <a:lnTo>
                    <a:pt x="4498" y="698"/>
                  </a:lnTo>
                  <a:lnTo>
                    <a:pt x="4518" y="695"/>
                  </a:lnTo>
                  <a:lnTo>
                    <a:pt x="4539" y="694"/>
                  </a:lnTo>
                  <a:lnTo>
                    <a:pt x="4561" y="693"/>
                  </a:lnTo>
                  <a:lnTo>
                    <a:pt x="4600" y="692"/>
                  </a:lnTo>
                  <a:lnTo>
                    <a:pt x="4635" y="693"/>
                  </a:lnTo>
                  <a:lnTo>
                    <a:pt x="4665" y="694"/>
                  </a:lnTo>
                  <a:lnTo>
                    <a:pt x="4689" y="697"/>
                  </a:lnTo>
                  <a:lnTo>
                    <a:pt x="4708" y="701"/>
                  </a:lnTo>
                  <a:lnTo>
                    <a:pt x="4715" y="703"/>
                  </a:lnTo>
                  <a:lnTo>
                    <a:pt x="4722" y="705"/>
                  </a:lnTo>
                  <a:lnTo>
                    <a:pt x="4726" y="708"/>
                  </a:lnTo>
                  <a:lnTo>
                    <a:pt x="4729" y="710"/>
                  </a:lnTo>
                  <a:lnTo>
                    <a:pt x="4731" y="714"/>
                  </a:lnTo>
                  <a:lnTo>
                    <a:pt x="4732" y="718"/>
                  </a:lnTo>
                  <a:lnTo>
                    <a:pt x="4730" y="720"/>
                  </a:lnTo>
                  <a:lnTo>
                    <a:pt x="4727" y="724"/>
                  </a:lnTo>
                  <a:lnTo>
                    <a:pt x="4720" y="727"/>
                  </a:lnTo>
                  <a:lnTo>
                    <a:pt x="4712" y="730"/>
                  </a:lnTo>
                  <a:lnTo>
                    <a:pt x="4687" y="737"/>
                  </a:lnTo>
                  <a:lnTo>
                    <a:pt x="4652" y="745"/>
                  </a:lnTo>
                  <a:lnTo>
                    <a:pt x="4632" y="750"/>
                  </a:lnTo>
                  <a:lnTo>
                    <a:pt x="4614" y="755"/>
                  </a:lnTo>
                  <a:lnTo>
                    <a:pt x="4598" y="762"/>
                  </a:lnTo>
                  <a:lnTo>
                    <a:pt x="4584" y="771"/>
                  </a:lnTo>
                  <a:lnTo>
                    <a:pt x="4571" y="779"/>
                  </a:lnTo>
                  <a:lnTo>
                    <a:pt x="4560" y="789"/>
                  </a:lnTo>
                  <a:lnTo>
                    <a:pt x="4550" y="800"/>
                  </a:lnTo>
                  <a:lnTo>
                    <a:pt x="4542" y="812"/>
                  </a:lnTo>
                  <a:lnTo>
                    <a:pt x="4552" y="807"/>
                  </a:lnTo>
                  <a:lnTo>
                    <a:pt x="4563" y="801"/>
                  </a:lnTo>
                  <a:lnTo>
                    <a:pt x="4574" y="796"/>
                  </a:lnTo>
                  <a:lnTo>
                    <a:pt x="4586" y="791"/>
                  </a:lnTo>
                  <a:lnTo>
                    <a:pt x="4598" y="788"/>
                  </a:lnTo>
                  <a:lnTo>
                    <a:pt x="4611" y="785"/>
                  </a:lnTo>
                  <a:lnTo>
                    <a:pt x="4639" y="780"/>
                  </a:lnTo>
                  <a:lnTo>
                    <a:pt x="4668" y="778"/>
                  </a:lnTo>
                  <a:lnTo>
                    <a:pt x="4700" y="778"/>
                  </a:lnTo>
                  <a:lnTo>
                    <a:pt x="4732" y="780"/>
                  </a:lnTo>
                  <a:lnTo>
                    <a:pt x="4769" y="785"/>
                  </a:lnTo>
                  <a:lnTo>
                    <a:pt x="4803" y="791"/>
                  </a:lnTo>
                  <a:lnTo>
                    <a:pt x="4835" y="799"/>
                  </a:lnTo>
                  <a:lnTo>
                    <a:pt x="4866" y="808"/>
                  </a:lnTo>
                  <a:lnTo>
                    <a:pt x="4893" y="818"/>
                  </a:lnTo>
                  <a:lnTo>
                    <a:pt x="4917" y="828"/>
                  </a:lnTo>
                  <a:lnTo>
                    <a:pt x="4940" y="840"/>
                  </a:lnTo>
                  <a:lnTo>
                    <a:pt x="4959" y="852"/>
                  </a:lnTo>
                  <a:lnTo>
                    <a:pt x="4976" y="867"/>
                  </a:lnTo>
                  <a:lnTo>
                    <a:pt x="4929" y="861"/>
                  </a:lnTo>
                  <a:lnTo>
                    <a:pt x="4888" y="857"/>
                  </a:lnTo>
                  <a:lnTo>
                    <a:pt x="4852" y="856"/>
                  </a:lnTo>
                  <a:lnTo>
                    <a:pt x="4822" y="856"/>
                  </a:lnTo>
                  <a:lnTo>
                    <a:pt x="4809" y="857"/>
                  </a:lnTo>
                  <a:lnTo>
                    <a:pt x="4798" y="859"/>
                  </a:lnTo>
                  <a:lnTo>
                    <a:pt x="4788" y="861"/>
                  </a:lnTo>
                  <a:lnTo>
                    <a:pt x="4779" y="864"/>
                  </a:lnTo>
                  <a:lnTo>
                    <a:pt x="4773" y="868"/>
                  </a:lnTo>
                  <a:lnTo>
                    <a:pt x="4767" y="872"/>
                  </a:lnTo>
                  <a:lnTo>
                    <a:pt x="4763" y="876"/>
                  </a:lnTo>
                  <a:lnTo>
                    <a:pt x="4761" y="882"/>
                  </a:lnTo>
                  <a:lnTo>
                    <a:pt x="4760" y="882"/>
                  </a:lnTo>
                  <a:lnTo>
                    <a:pt x="4764" y="883"/>
                  </a:lnTo>
                  <a:lnTo>
                    <a:pt x="4785" y="889"/>
                  </a:lnTo>
                  <a:lnTo>
                    <a:pt x="4879" y="909"/>
                  </a:lnTo>
                  <a:lnTo>
                    <a:pt x="4895" y="913"/>
                  </a:lnTo>
                  <a:lnTo>
                    <a:pt x="4911" y="918"/>
                  </a:lnTo>
                  <a:lnTo>
                    <a:pt x="4927" y="925"/>
                  </a:lnTo>
                  <a:lnTo>
                    <a:pt x="4942" y="931"/>
                  </a:lnTo>
                  <a:lnTo>
                    <a:pt x="4957" y="939"/>
                  </a:lnTo>
                  <a:lnTo>
                    <a:pt x="4973" y="949"/>
                  </a:lnTo>
                  <a:lnTo>
                    <a:pt x="4988" y="958"/>
                  </a:lnTo>
                  <a:lnTo>
                    <a:pt x="5002" y="969"/>
                  </a:lnTo>
                  <a:lnTo>
                    <a:pt x="5018" y="982"/>
                  </a:lnTo>
                  <a:lnTo>
                    <a:pt x="5032" y="996"/>
                  </a:lnTo>
                  <a:lnTo>
                    <a:pt x="5046" y="1010"/>
                  </a:lnTo>
                  <a:lnTo>
                    <a:pt x="5060" y="1025"/>
                  </a:lnTo>
                  <a:lnTo>
                    <a:pt x="5073" y="1041"/>
                  </a:lnTo>
                  <a:lnTo>
                    <a:pt x="5087" y="1059"/>
                  </a:lnTo>
                  <a:lnTo>
                    <a:pt x="5101" y="1077"/>
                  </a:lnTo>
                  <a:lnTo>
                    <a:pt x="5114" y="1097"/>
                  </a:lnTo>
                  <a:lnTo>
                    <a:pt x="5008" y="1065"/>
                  </a:lnTo>
                  <a:lnTo>
                    <a:pt x="4953" y="1049"/>
                  </a:lnTo>
                  <a:lnTo>
                    <a:pt x="4897" y="1031"/>
                  </a:lnTo>
                  <a:lnTo>
                    <a:pt x="4871" y="1023"/>
                  </a:lnTo>
                  <a:lnTo>
                    <a:pt x="4846" y="1016"/>
                  </a:lnTo>
                  <a:lnTo>
                    <a:pt x="4824" y="1012"/>
                  </a:lnTo>
                  <a:lnTo>
                    <a:pt x="4805" y="1009"/>
                  </a:lnTo>
                  <a:lnTo>
                    <a:pt x="4787" y="1008"/>
                  </a:lnTo>
                  <a:lnTo>
                    <a:pt x="4771" y="1009"/>
                  </a:lnTo>
                  <a:lnTo>
                    <a:pt x="4758" y="1012"/>
                  </a:lnTo>
                  <a:lnTo>
                    <a:pt x="4747" y="1016"/>
                  </a:lnTo>
                  <a:lnTo>
                    <a:pt x="4746" y="1022"/>
                  </a:lnTo>
                  <a:lnTo>
                    <a:pt x="4746" y="1028"/>
                  </a:lnTo>
                  <a:lnTo>
                    <a:pt x="4747" y="1034"/>
                  </a:lnTo>
                  <a:lnTo>
                    <a:pt x="4751" y="1041"/>
                  </a:lnTo>
                  <a:lnTo>
                    <a:pt x="4756" y="1048"/>
                  </a:lnTo>
                  <a:lnTo>
                    <a:pt x="4765" y="1056"/>
                  </a:lnTo>
                  <a:lnTo>
                    <a:pt x="4775" y="1064"/>
                  </a:lnTo>
                  <a:lnTo>
                    <a:pt x="4787" y="1073"/>
                  </a:lnTo>
                  <a:lnTo>
                    <a:pt x="4881" y="1136"/>
                  </a:lnTo>
                  <a:lnTo>
                    <a:pt x="4874" y="1141"/>
                  </a:lnTo>
                  <a:lnTo>
                    <a:pt x="4867" y="1144"/>
                  </a:lnTo>
                  <a:lnTo>
                    <a:pt x="4859" y="1146"/>
                  </a:lnTo>
                  <a:lnTo>
                    <a:pt x="4850" y="1149"/>
                  </a:lnTo>
                  <a:lnTo>
                    <a:pt x="4841" y="1150"/>
                  </a:lnTo>
                  <a:lnTo>
                    <a:pt x="4831" y="1151"/>
                  </a:lnTo>
                  <a:lnTo>
                    <a:pt x="4808" y="1151"/>
                  </a:lnTo>
                  <a:lnTo>
                    <a:pt x="4783" y="1149"/>
                  </a:lnTo>
                  <a:lnTo>
                    <a:pt x="4754" y="1144"/>
                  </a:lnTo>
                  <a:lnTo>
                    <a:pt x="4724" y="1136"/>
                  </a:lnTo>
                  <a:lnTo>
                    <a:pt x="4690" y="1128"/>
                  </a:lnTo>
                  <a:lnTo>
                    <a:pt x="4655" y="1117"/>
                  </a:lnTo>
                  <a:lnTo>
                    <a:pt x="4620" y="1104"/>
                  </a:lnTo>
                  <a:lnTo>
                    <a:pt x="4585" y="1090"/>
                  </a:lnTo>
                  <a:lnTo>
                    <a:pt x="4549" y="1074"/>
                  </a:lnTo>
                  <a:lnTo>
                    <a:pt x="4514" y="1058"/>
                  </a:lnTo>
                  <a:lnTo>
                    <a:pt x="4479" y="1040"/>
                  </a:lnTo>
                  <a:lnTo>
                    <a:pt x="4443" y="1022"/>
                  </a:lnTo>
                  <a:lnTo>
                    <a:pt x="4408" y="1002"/>
                  </a:lnTo>
                  <a:lnTo>
                    <a:pt x="4409" y="1010"/>
                  </a:lnTo>
                  <a:lnTo>
                    <a:pt x="4411" y="1019"/>
                  </a:lnTo>
                  <a:lnTo>
                    <a:pt x="4416" y="1026"/>
                  </a:lnTo>
                  <a:lnTo>
                    <a:pt x="4421" y="1034"/>
                  </a:lnTo>
                  <a:lnTo>
                    <a:pt x="4429" y="1041"/>
                  </a:lnTo>
                  <a:lnTo>
                    <a:pt x="4439" y="1050"/>
                  </a:lnTo>
                  <a:lnTo>
                    <a:pt x="4450" y="1058"/>
                  </a:lnTo>
                  <a:lnTo>
                    <a:pt x="4463" y="1065"/>
                  </a:lnTo>
                  <a:lnTo>
                    <a:pt x="4490" y="1081"/>
                  </a:lnTo>
                  <a:lnTo>
                    <a:pt x="4517" y="1098"/>
                  </a:lnTo>
                  <a:lnTo>
                    <a:pt x="4545" y="1117"/>
                  </a:lnTo>
                  <a:lnTo>
                    <a:pt x="4572" y="1136"/>
                  </a:lnTo>
                  <a:lnTo>
                    <a:pt x="4545" y="1141"/>
                  </a:lnTo>
                  <a:lnTo>
                    <a:pt x="4518" y="1143"/>
                  </a:lnTo>
                  <a:lnTo>
                    <a:pt x="4491" y="1142"/>
                  </a:lnTo>
                  <a:lnTo>
                    <a:pt x="4463" y="1140"/>
                  </a:lnTo>
                  <a:lnTo>
                    <a:pt x="4434" y="1134"/>
                  </a:lnTo>
                  <a:lnTo>
                    <a:pt x="4406" y="1127"/>
                  </a:lnTo>
                  <a:lnTo>
                    <a:pt x="4377" y="1117"/>
                  </a:lnTo>
                  <a:lnTo>
                    <a:pt x="4348" y="1105"/>
                  </a:lnTo>
                  <a:lnTo>
                    <a:pt x="4320" y="1092"/>
                  </a:lnTo>
                  <a:lnTo>
                    <a:pt x="4293" y="1079"/>
                  </a:lnTo>
                  <a:lnTo>
                    <a:pt x="4270" y="1064"/>
                  </a:lnTo>
                  <a:lnTo>
                    <a:pt x="4249" y="1049"/>
                  </a:lnTo>
                  <a:lnTo>
                    <a:pt x="4230" y="1035"/>
                  </a:lnTo>
                  <a:lnTo>
                    <a:pt x="4215" y="1020"/>
                  </a:lnTo>
                  <a:lnTo>
                    <a:pt x="4201" y="1003"/>
                  </a:lnTo>
                  <a:lnTo>
                    <a:pt x="4190" y="987"/>
                  </a:lnTo>
                  <a:lnTo>
                    <a:pt x="4186" y="991"/>
                  </a:lnTo>
                  <a:lnTo>
                    <a:pt x="4185" y="997"/>
                  </a:lnTo>
                  <a:lnTo>
                    <a:pt x="4185" y="1003"/>
                  </a:lnTo>
                  <a:lnTo>
                    <a:pt x="4186" y="1012"/>
                  </a:lnTo>
                  <a:lnTo>
                    <a:pt x="4191" y="1034"/>
                  </a:lnTo>
                  <a:lnTo>
                    <a:pt x="4199" y="1063"/>
                  </a:lnTo>
                  <a:lnTo>
                    <a:pt x="4205" y="1080"/>
                  </a:lnTo>
                  <a:lnTo>
                    <a:pt x="4214" y="1095"/>
                  </a:lnTo>
                  <a:lnTo>
                    <a:pt x="4223" y="1110"/>
                  </a:lnTo>
                  <a:lnTo>
                    <a:pt x="4238" y="1124"/>
                  </a:lnTo>
                  <a:lnTo>
                    <a:pt x="4253" y="1139"/>
                  </a:lnTo>
                  <a:lnTo>
                    <a:pt x="4270" y="1152"/>
                  </a:lnTo>
                  <a:lnTo>
                    <a:pt x="4291" y="1164"/>
                  </a:lnTo>
                  <a:lnTo>
                    <a:pt x="4313" y="1176"/>
                  </a:lnTo>
                  <a:lnTo>
                    <a:pt x="4300" y="1177"/>
                  </a:lnTo>
                  <a:lnTo>
                    <a:pt x="4286" y="1177"/>
                  </a:lnTo>
                  <a:lnTo>
                    <a:pt x="4270" y="1176"/>
                  </a:lnTo>
                  <a:lnTo>
                    <a:pt x="4254" y="1173"/>
                  </a:lnTo>
                  <a:lnTo>
                    <a:pt x="4238" y="1169"/>
                  </a:lnTo>
                  <a:lnTo>
                    <a:pt x="4219" y="1165"/>
                  </a:lnTo>
                  <a:lnTo>
                    <a:pt x="4201" y="1158"/>
                  </a:lnTo>
                  <a:lnTo>
                    <a:pt x="4180" y="1152"/>
                  </a:lnTo>
                  <a:lnTo>
                    <a:pt x="4159" y="1144"/>
                  </a:lnTo>
                  <a:lnTo>
                    <a:pt x="4137" y="1134"/>
                  </a:lnTo>
                  <a:lnTo>
                    <a:pt x="4090" y="1112"/>
                  </a:lnTo>
                  <a:lnTo>
                    <a:pt x="4040" y="1086"/>
                  </a:lnTo>
                  <a:lnTo>
                    <a:pt x="3985" y="1056"/>
                  </a:lnTo>
                  <a:lnTo>
                    <a:pt x="3997" y="1094"/>
                  </a:lnTo>
                  <a:lnTo>
                    <a:pt x="4006" y="1132"/>
                  </a:lnTo>
                  <a:lnTo>
                    <a:pt x="4013" y="1169"/>
                  </a:lnTo>
                  <a:lnTo>
                    <a:pt x="4017" y="1206"/>
                  </a:lnTo>
                  <a:lnTo>
                    <a:pt x="4019" y="1242"/>
                  </a:lnTo>
                  <a:lnTo>
                    <a:pt x="4018" y="1278"/>
                  </a:lnTo>
                  <a:lnTo>
                    <a:pt x="4015" y="1313"/>
                  </a:lnTo>
                  <a:lnTo>
                    <a:pt x="4009" y="1348"/>
                  </a:lnTo>
                  <a:lnTo>
                    <a:pt x="4005" y="1366"/>
                  </a:lnTo>
                  <a:lnTo>
                    <a:pt x="4002" y="1381"/>
                  </a:lnTo>
                  <a:lnTo>
                    <a:pt x="3996" y="1395"/>
                  </a:lnTo>
                  <a:lnTo>
                    <a:pt x="3992" y="1407"/>
                  </a:lnTo>
                  <a:lnTo>
                    <a:pt x="3986" y="1418"/>
                  </a:lnTo>
                  <a:lnTo>
                    <a:pt x="3980" y="1427"/>
                  </a:lnTo>
                  <a:lnTo>
                    <a:pt x="3973" y="1435"/>
                  </a:lnTo>
                  <a:lnTo>
                    <a:pt x="3966" y="1440"/>
                  </a:lnTo>
                  <a:lnTo>
                    <a:pt x="3958" y="1446"/>
                  </a:lnTo>
                  <a:lnTo>
                    <a:pt x="3950" y="1448"/>
                  </a:lnTo>
                  <a:lnTo>
                    <a:pt x="3942" y="1450"/>
                  </a:lnTo>
                  <a:lnTo>
                    <a:pt x="3933" y="1450"/>
                  </a:lnTo>
                  <a:lnTo>
                    <a:pt x="3923" y="1448"/>
                  </a:lnTo>
                  <a:lnTo>
                    <a:pt x="3913" y="1446"/>
                  </a:lnTo>
                  <a:lnTo>
                    <a:pt x="3902" y="1440"/>
                  </a:lnTo>
                  <a:lnTo>
                    <a:pt x="3891" y="1435"/>
                  </a:lnTo>
                  <a:lnTo>
                    <a:pt x="3828" y="1402"/>
                  </a:lnTo>
                  <a:lnTo>
                    <a:pt x="3764" y="1370"/>
                  </a:lnTo>
                  <a:lnTo>
                    <a:pt x="3698" y="1339"/>
                  </a:lnTo>
                  <a:lnTo>
                    <a:pt x="3631" y="1308"/>
                  </a:lnTo>
                  <a:lnTo>
                    <a:pt x="3563" y="1277"/>
                  </a:lnTo>
                  <a:lnTo>
                    <a:pt x="3494" y="1248"/>
                  </a:lnTo>
                  <a:lnTo>
                    <a:pt x="3423" y="1218"/>
                  </a:lnTo>
                  <a:lnTo>
                    <a:pt x="3351" y="1190"/>
                  </a:lnTo>
                  <a:lnTo>
                    <a:pt x="3278" y="1162"/>
                  </a:lnTo>
                  <a:lnTo>
                    <a:pt x="3203" y="1134"/>
                  </a:lnTo>
                  <a:lnTo>
                    <a:pt x="3128" y="1107"/>
                  </a:lnTo>
                  <a:lnTo>
                    <a:pt x="3050" y="1080"/>
                  </a:lnTo>
                  <a:lnTo>
                    <a:pt x="2972" y="1053"/>
                  </a:lnTo>
                  <a:lnTo>
                    <a:pt x="2892" y="1028"/>
                  </a:lnTo>
                  <a:lnTo>
                    <a:pt x="2811" y="1003"/>
                  </a:lnTo>
                  <a:lnTo>
                    <a:pt x="2729" y="979"/>
                  </a:lnTo>
                  <a:lnTo>
                    <a:pt x="2564" y="929"/>
                  </a:lnTo>
                  <a:lnTo>
                    <a:pt x="2403" y="878"/>
                  </a:lnTo>
                  <a:lnTo>
                    <a:pt x="2242" y="824"/>
                  </a:lnTo>
                  <a:lnTo>
                    <a:pt x="2083" y="768"/>
                  </a:lnTo>
                  <a:lnTo>
                    <a:pt x="1926" y="712"/>
                  </a:lnTo>
                  <a:lnTo>
                    <a:pt x="1771" y="653"/>
                  </a:lnTo>
                  <a:lnTo>
                    <a:pt x="1618" y="591"/>
                  </a:lnTo>
                  <a:lnTo>
                    <a:pt x="1467" y="529"/>
                  </a:lnTo>
                  <a:close/>
                  <a:moveTo>
                    <a:pt x="4" y="514"/>
                  </a:moveTo>
                  <a:lnTo>
                    <a:pt x="4" y="514"/>
                  </a:lnTo>
                  <a:lnTo>
                    <a:pt x="1" y="528"/>
                  </a:lnTo>
                  <a:lnTo>
                    <a:pt x="0" y="541"/>
                  </a:lnTo>
                  <a:lnTo>
                    <a:pt x="1" y="555"/>
                  </a:lnTo>
                  <a:lnTo>
                    <a:pt x="3" y="568"/>
                  </a:lnTo>
                  <a:lnTo>
                    <a:pt x="7" y="583"/>
                  </a:lnTo>
                  <a:lnTo>
                    <a:pt x="13" y="597"/>
                  </a:lnTo>
                  <a:lnTo>
                    <a:pt x="19" y="610"/>
                  </a:lnTo>
                  <a:lnTo>
                    <a:pt x="29" y="624"/>
                  </a:lnTo>
                  <a:lnTo>
                    <a:pt x="40" y="638"/>
                  </a:lnTo>
                  <a:lnTo>
                    <a:pt x="52" y="651"/>
                  </a:lnTo>
                  <a:lnTo>
                    <a:pt x="66" y="666"/>
                  </a:lnTo>
                  <a:lnTo>
                    <a:pt x="81" y="680"/>
                  </a:lnTo>
                  <a:lnTo>
                    <a:pt x="99" y="694"/>
                  </a:lnTo>
                  <a:lnTo>
                    <a:pt x="119" y="708"/>
                  </a:lnTo>
                  <a:lnTo>
                    <a:pt x="139" y="722"/>
                  </a:lnTo>
                  <a:lnTo>
                    <a:pt x="162" y="737"/>
                  </a:lnTo>
                  <a:lnTo>
                    <a:pt x="210" y="764"/>
                  </a:lnTo>
                  <a:lnTo>
                    <a:pt x="260" y="792"/>
                  </a:lnTo>
                  <a:lnTo>
                    <a:pt x="312" y="820"/>
                  </a:lnTo>
                  <a:lnTo>
                    <a:pt x="367" y="848"/>
                  </a:lnTo>
                  <a:lnTo>
                    <a:pt x="423" y="875"/>
                  </a:lnTo>
                  <a:lnTo>
                    <a:pt x="482" y="903"/>
                  </a:lnTo>
                  <a:lnTo>
                    <a:pt x="544" y="930"/>
                  </a:lnTo>
                  <a:lnTo>
                    <a:pt x="607" y="957"/>
                  </a:lnTo>
                  <a:lnTo>
                    <a:pt x="737" y="1012"/>
                  </a:lnTo>
                  <a:lnTo>
                    <a:pt x="867" y="1064"/>
                  </a:lnTo>
                  <a:lnTo>
                    <a:pt x="998" y="1116"/>
                  </a:lnTo>
                  <a:lnTo>
                    <a:pt x="1130" y="1165"/>
                  </a:lnTo>
                  <a:lnTo>
                    <a:pt x="1193" y="1189"/>
                  </a:lnTo>
                  <a:lnTo>
                    <a:pt x="1254" y="1213"/>
                  </a:lnTo>
                  <a:lnTo>
                    <a:pt x="1308" y="1236"/>
                  </a:lnTo>
                  <a:lnTo>
                    <a:pt x="1359" y="1258"/>
                  </a:lnTo>
                  <a:lnTo>
                    <a:pt x="1406" y="1280"/>
                  </a:lnTo>
                  <a:lnTo>
                    <a:pt x="1449" y="1300"/>
                  </a:lnTo>
                  <a:lnTo>
                    <a:pt x="1487" y="1321"/>
                  </a:lnTo>
                  <a:lnTo>
                    <a:pt x="1521" y="1341"/>
                  </a:lnTo>
                  <a:lnTo>
                    <a:pt x="1509" y="1353"/>
                  </a:lnTo>
                  <a:lnTo>
                    <a:pt x="1499" y="1364"/>
                  </a:lnTo>
                  <a:lnTo>
                    <a:pt x="1492" y="1374"/>
                  </a:lnTo>
                  <a:lnTo>
                    <a:pt x="1487" y="1381"/>
                  </a:lnTo>
                  <a:lnTo>
                    <a:pt x="1485" y="1387"/>
                  </a:lnTo>
                  <a:lnTo>
                    <a:pt x="1484" y="1391"/>
                  </a:lnTo>
                  <a:lnTo>
                    <a:pt x="1485" y="1393"/>
                  </a:lnTo>
                  <a:lnTo>
                    <a:pt x="1487" y="1394"/>
                  </a:lnTo>
                  <a:lnTo>
                    <a:pt x="1492" y="1395"/>
                  </a:lnTo>
                  <a:lnTo>
                    <a:pt x="1480" y="1400"/>
                  </a:lnTo>
                  <a:lnTo>
                    <a:pt x="1468" y="1403"/>
                  </a:lnTo>
                  <a:lnTo>
                    <a:pt x="1457" y="1406"/>
                  </a:lnTo>
                  <a:lnTo>
                    <a:pt x="1447" y="1407"/>
                  </a:lnTo>
                  <a:lnTo>
                    <a:pt x="1437" y="1407"/>
                  </a:lnTo>
                  <a:lnTo>
                    <a:pt x="1428" y="1405"/>
                  </a:lnTo>
                  <a:lnTo>
                    <a:pt x="1420" y="1403"/>
                  </a:lnTo>
                  <a:lnTo>
                    <a:pt x="1412" y="1399"/>
                  </a:lnTo>
                  <a:lnTo>
                    <a:pt x="1399" y="1390"/>
                  </a:lnTo>
                  <a:lnTo>
                    <a:pt x="1388" y="1384"/>
                  </a:lnTo>
                  <a:lnTo>
                    <a:pt x="1379" y="1381"/>
                  </a:lnTo>
                  <a:lnTo>
                    <a:pt x="1373" y="1380"/>
                  </a:lnTo>
                  <a:lnTo>
                    <a:pt x="1413" y="1406"/>
                  </a:lnTo>
                  <a:lnTo>
                    <a:pt x="1442" y="1426"/>
                  </a:lnTo>
                  <a:lnTo>
                    <a:pt x="1453" y="1435"/>
                  </a:lnTo>
                  <a:lnTo>
                    <a:pt x="1461" y="1441"/>
                  </a:lnTo>
                  <a:lnTo>
                    <a:pt x="1465" y="1446"/>
                  </a:lnTo>
                  <a:lnTo>
                    <a:pt x="1467" y="1450"/>
                  </a:lnTo>
                  <a:lnTo>
                    <a:pt x="1468" y="1470"/>
                  </a:lnTo>
                  <a:lnTo>
                    <a:pt x="1468" y="1489"/>
                  </a:lnTo>
                  <a:lnTo>
                    <a:pt x="1465" y="1508"/>
                  </a:lnTo>
                  <a:lnTo>
                    <a:pt x="1463" y="1526"/>
                  </a:lnTo>
                  <a:lnTo>
                    <a:pt x="1459" y="1543"/>
                  </a:lnTo>
                  <a:lnTo>
                    <a:pt x="1453" y="1560"/>
                  </a:lnTo>
                  <a:lnTo>
                    <a:pt x="1447" y="1576"/>
                  </a:lnTo>
                  <a:lnTo>
                    <a:pt x="1439" y="1591"/>
                  </a:lnTo>
                  <a:lnTo>
                    <a:pt x="1430" y="1606"/>
                  </a:lnTo>
                  <a:lnTo>
                    <a:pt x="1421" y="1620"/>
                  </a:lnTo>
                  <a:lnTo>
                    <a:pt x="1410" y="1634"/>
                  </a:lnTo>
                  <a:lnTo>
                    <a:pt x="1398" y="1646"/>
                  </a:lnTo>
                  <a:lnTo>
                    <a:pt x="1383" y="1658"/>
                  </a:lnTo>
                  <a:lnTo>
                    <a:pt x="1368" y="1668"/>
                  </a:lnTo>
                  <a:lnTo>
                    <a:pt x="1353" y="1679"/>
                  </a:lnTo>
                  <a:lnTo>
                    <a:pt x="1335" y="1689"/>
                  </a:lnTo>
                  <a:lnTo>
                    <a:pt x="1318" y="1699"/>
                  </a:lnTo>
                  <a:lnTo>
                    <a:pt x="1302" y="1709"/>
                  </a:lnTo>
                  <a:lnTo>
                    <a:pt x="1287" y="1719"/>
                  </a:lnTo>
                  <a:lnTo>
                    <a:pt x="1273" y="1729"/>
                  </a:lnTo>
                  <a:lnTo>
                    <a:pt x="1260" y="1738"/>
                  </a:lnTo>
                  <a:lnTo>
                    <a:pt x="1249" y="1749"/>
                  </a:lnTo>
                  <a:lnTo>
                    <a:pt x="1238" y="1759"/>
                  </a:lnTo>
                  <a:lnTo>
                    <a:pt x="1229" y="1770"/>
                  </a:lnTo>
                  <a:lnTo>
                    <a:pt x="1221" y="1780"/>
                  </a:lnTo>
                  <a:lnTo>
                    <a:pt x="1213" y="1791"/>
                  </a:lnTo>
                  <a:lnTo>
                    <a:pt x="1208" y="1802"/>
                  </a:lnTo>
                  <a:lnTo>
                    <a:pt x="1202" y="1813"/>
                  </a:lnTo>
                  <a:lnTo>
                    <a:pt x="1199" y="1824"/>
                  </a:lnTo>
                  <a:lnTo>
                    <a:pt x="1196" y="1835"/>
                  </a:lnTo>
                  <a:lnTo>
                    <a:pt x="1195" y="1845"/>
                  </a:lnTo>
                  <a:lnTo>
                    <a:pt x="1193" y="1857"/>
                  </a:lnTo>
                  <a:lnTo>
                    <a:pt x="1195" y="1872"/>
                  </a:lnTo>
                  <a:lnTo>
                    <a:pt x="1197" y="1886"/>
                  </a:lnTo>
                  <a:lnTo>
                    <a:pt x="1201" y="1898"/>
                  </a:lnTo>
                  <a:lnTo>
                    <a:pt x="1208" y="1910"/>
                  </a:lnTo>
                  <a:lnTo>
                    <a:pt x="1215" y="1920"/>
                  </a:lnTo>
                  <a:lnTo>
                    <a:pt x="1224" y="1930"/>
                  </a:lnTo>
                  <a:lnTo>
                    <a:pt x="1236" y="1937"/>
                  </a:lnTo>
                  <a:lnTo>
                    <a:pt x="1248" y="1944"/>
                  </a:lnTo>
                  <a:lnTo>
                    <a:pt x="1262" y="1951"/>
                  </a:lnTo>
                  <a:lnTo>
                    <a:pt x="1275" y="1961"/>
                  </a:lnTo>
                  <a:lnTo>
                    <a:pt x="1290" y="1972"/>
                  </a:lnTo>
                  <a:lnTo>
                    <a:pt x="1303" y="1986"/>
                  </a:lnTo>
                  <a:lnTo>
                    <a:pt x="1317" y="2002"/>
                  </a:lnTo>
                  <a:lnTo>
                    <a:pt x="1330" y="2019"/>
                  </a:lnTo>
                  <a:lnTo>
                    <a:pt x="1344" y="2039"/>
                  </a:lnTo>
                  <a:lnTo>
                    <a:pt x="1357" y="2061"/>
                  </a:lnTo>
                  <a:lnTo>
                    <a:pt x="1366" y="2078"/>
                  </a:lnTo>
                  <a:lnTo>
                    <a:pt x="1370" y="2095"/>
                  </a:lnTo>
                  <a:lnTo>
                    <a:pt x="1373" y="2101"/>
                  </a:lnTo>
                  <a:lnTo>
                    <a:pt x="1373" y="2109"/>
                  </a:lnTo>
                  <a:lnTo>
                    <a:pt x="1373" y="2115"/>
                  </a:lnTo>
                  <a:lnTo>
                    <a:pt x="1371" y="2121"/>
                  </a:lnTo>
                  <a:lnTo>
                    <a:pt x="1369" y="2127"/>
                  </a:lnTo>
                  <a:lnTo>
                    <a:pt x="1366" y="2133"/>
                  </a:lnTo>
                  <a:lnTo>
                    <a:pt x="1363" y="2137"/>
                  </a:lnTo>
                  <a:lnTo>
                    <a:pt x="1358" y="2141"/>
                  </a:lnTo>
                  <a:lnTo>
                    <a:pt x="1353" y="2146"/>
                  </a:lnTo>
                  <a:lnTo>
                    <a:pt x="1346" y="2149"/>
                  </a:lnTo>
                  <a:lnTo>
                    <a:pt x="1340" y="2152"/>
                  </a:lnTo>
                  <a:lnTo>
                    <a:pt x="1331" y="2156"/>
                  </a:lnTo>
                  <a:lnTo>
                    <a:pt x="1323" y="2158"/>
                  </a:lnTo>
                  <a:lnTo>
                    <a:pt x="1318" y="2162"/>
                  </a:lnTo>
                  <a:lnTo>
                    <a:pt x="1312" y="2167"/>
                  </a:lnTo>
                  <a:lnTo>
                    <a:pt x="1308" y="2171"/>
                  </a:lnTo>
                  <a:lnTo>
                    <a:pt x="1306" y="2176"/>
                  </a:lnTo>
                  <a:lnTo>
                    <a:pt x="1305" y="2183"/>
                  </a:lnTo>
                  <a:lnTo>
                    <a:pt x="1305" y="2190"/>
                  </a:lnTo>
                  <a:lnTo>
                    <a:pt x="1305" y="2196"/>
                  </a:lnTo>
                  <a:lnTo>
                    <a:pt x="1307" y="2204"/>
                  </a:lnTo>
                  <a:lnTo>
                    <a:pt x="1311" y="2212"/>
                  </a:lnTo>
                  <a:lnTo>
                    <a:pt x="1316" y="2221"/>
                  </a:lnTo>
                  <a:lnTo>
                    <a:pt x="1321" y="2231"/>
                  </a:lnTo>
                  <a:lnTo>
                    <a:pt x="1338" y="2253"/>
                  </a:lnTo>
                  <a:lnTo>
                    <a:pt x="1357" y="2276"/>
                  </a:lnTo>
                  <a:lnTo>
                    <a:pt x="1338" y="2327"/>
                  </a:lnTo>
                  <a:lnTo>
                    <a:pt x="1321" y="2371"/>
                  </a:lnTo>
                  <a:lnTo>
                    <a:pt x="1320" y="2375"/>
                  </a:lnTo>
                  <a:lnTo>
                    <a:pt x="1319" y="2381"/>
                  </a:lnTo>
                  <a:lnTo>
                    <a:pt x="1319" y="2393"/>
                  </a:lnTo>
                  <a:lnTo>
                    <a:pt x="1322" y="2405"/>
                  </a:lnTo>
                  <a:lnTo>
                    <a:pt x="1327" y="2418"/>
                  </a:lnTo>
                  <a:lnTo>
                    <a:pt x="1334" y="2432"/>
                  </a:lnTo>
                  <a:lnTo>
                    <a:pt x="1344" y="2447"/>
                  </a:lnTo>
                  <a:lnTo>
                    <a:pt x="1357" y="2463"/>
                  </a:lnTo>
                  <a:lnTo>
                    <a:pt x="1373" y="2480"/>
                  </a:lnTo>
                  <a:lnTo>
                    <a:pt x="1390" y="2494"/>
                  </a:lnTo>
                  <a:lnTo>
                    <a:pt x="1402" y="2507"/>
                  </a:lnTo>
                  <a:lnTo>
                    <a:pt x="1410" y="2516"/>
                  </a:lnTo>
                  <a:lnTo>
                    <a:pt x="1412" y="2521"/>
                  </a:lnTo>
                  <a:lnTo>
                    <a:pt x="1413" y="2523"/>
                  </a:lnTo>
                  <a:lnTo>
                    <a:pt x="1413" y="2529"/>
                  </a:lnTo>
                  <a:lnTo>
                    <a:pt x="1411" y="2540"/>
                  </a:lnTo>
                  <a:lnTo>
                    <a:pt x="1400" y="2583"/>
                  </a:lnTo>
                  <a:lnTo>
                    <a:pt x="1382" y="2648"/>
                  </a:lnTo>
                  <a:lnTo>
                    <a:pt x="1357" y="2738"/>
                  </a:lnTo>
                  <a:lnTo>
                    <a:pt x="1353" y="2759"/>
                  </a:lnTo>
                  <a:lnTo>
                    <a:pt x="1351" y="2777"/>
                  </a:lnTo>
                  <a:lnTo>
                    <a:pt x="1352" y="2795"/>
                  </a:lnTo>
                  <a:lnTo>
                    <a:pt x="1354" y="2812"/>
                  </a:lnTo>
                  <a:lnTo>
                    <a:pt x="1358" y="2829"/>
                  </a:lnTo>
                  <a:lnTo>
                    <a:pt x="1365" y="2843"/>
                  </a:lnTo>
                  <a:lnTo>
                    <a:pt x="1374" y="2857"/>
                  </a:lnTo>
                  <a:lnTo>
                    <a:pt x="1385" y="2870"/>
                  </a:lnTo>
                  <a:lnTo>
                    <a:pt x="1398" y="2882"/>
                  </a:lnTo>
                  <a:lnTo>
                    <a:pt x="1413" y="2893"/>
                  </a:lnTo>
                  <a:lnTo>
                    <a:pt x="1432" y="2903"/>
                  </a:lnTo>
                  <a:lnTo>
                    <a:pt x="1451" y="2913"/>
                  </a:lnTo>
                  <a:lnTo>
                    <a:pt x="1473" y="2920"/>
                  </a:lnTo>
                  <a:lnTo>
                    <a:pt x="1497" y="2927"/>
                  </a:lnTo>
                  <a:lnTo>
                    <a:pt x="1524" y="2933"/>
                  </a:lnTo>
                  <a:lnTo>
                    <a:pt x="1553" y="2938"/>
                  </a:lnTo>
                  <a:lnTo>
                    <a:pt x="1611" y="2947"/>
                  </a:lnTo>
                  <a:lnTo>
                    <a:pt x="1664" y="2952"/>
                  </a:lnTo>
                  <a:lnTo>
                    <a:pt x="1716" y="2956"/>
                  </a:lnTo>
                  <a:lnTo>
                    <a:pt x="1763" y="2957"/>
                  </a:lnTo>
                  <a:lnTo>
                    <a:pt x="1805" y="2957"/>
                  </a:lnTo>
                  <a:lnTo>
                    <a:pt x="1846" y="2954"/>
                  </a:lnTo>
                  <a:lnTo>
                    <a:pt x="1864" y="2952"/>
                  </a:lnTo>
                  <a:lnTo>
                    <a:pt x="1882" y="2949"/>
                  </a:lnTo>
                  <a:lnTo>
                    <a:pt x="1898" y="2945"/>
                  </a:lnTo>
                  <a:lnTo>
                    <a:pt x="1914" y="2942"/>
                  </a:lnTo>
                  <a:lnTo>
                    <a:pt x="1914" y="2979"/>
                  </a:lnTo>
                  <a:lnTo>
                    <a:pt x="1915" y="3016"/>
                  </a:lnTo>
                  <a:lnTo>
                    <a:pt x="1918" y="3053"/>
                  </a:lnTo>
                  <a:lnTo>
                    <a:pt x="1921" y="3087"/>
                  </a:lnTo>
                  <a:lnTo>
                    <a:pt x="1924" y="3121"/>
                  </a:lnTo>
                  <a:lnTo>
                    <a:pt x="1927" y="3155"/>
                  </a:lnTo>
                  <a:lnTo>
                    <a:pt x="1933" y="3187"/>
                  </a:lnTo>
                  <a:lnTo>
                    <a:pt x="1937" y="3219"/>
                  </a:lnTo>
                  <a:lnTo>
                    <a:pt x="1941" y="3235"/>
                  </a:lnTo>
                  <a:lnTo>
                    <a:pt x="1943" y="3251"/>
                  </a:lnTo>
                  <a:lnTo>
                    <a:pt x="1945" y="3290"/>
                  </a:lnTo>
                  <a:lnTo>
                    <a:pt x="1946" y="3331"/>
                  </a:lnTo>
                  <a:lnTo>
                    <a:pt x="1944" y="3377"/>
                  </a:lnTo>
                  <a:lnTo>
                    <a:pt x="1941" y="3427"/>
                  </a:lnTo>
                  <a:lnTo>
                    <a:pt x="1934" y="3482"/>
                  </a:lnTo>
                  <a:lnTo>
                    <a:pt x="1925" y="3541"/>
                  </a:lnTo>
                  <a:lnTo>
                    <a:pt x="1914" y="3604"/>
                  </a:lnTo>
                  <a:lnTo>
                    <a:pt x="1912" y="3610"/>
                  </a:lnTo>
                  <a:lnTo>
                    <a:pt x="1910" y="3614"/>
                  </a:lnTo>
                  <a:lnTo>
                    <a:pt x="1908" y="3617"/>
                  </a:lnTo>
                  <a:lnTo>
                    <a:pt x="1905" y="3621"/>
                  </a:lnTo>
                  <a:lnTo>
                    <a:pt x="1900" y="3624"/>
                  </a:lnTo>
                  <a:lnTo>
                    <a:pt x="1896" y="3626"/>
                  </a:lnTo>
                  <a:lnTo>
                    <a:pt x="1890" y="3628"/>
                  </a:lnTo>
                  <a:lnTo>
                    <a:pt x="1885" y="3629"/>
                  </a:lnTo>
                  <a:lnTo>
                    <a:pt x="1871" y="3630"/>
                  </a:lnTo>
                  <a:lnTo>
                    <a:pt x="1855" y="3629"/>
                  </a:lnTo>
                  <a:lnTo>
                    <a:pt x="1837" y="3626"/>
                  </a:lnTo>
                  <a:lnTo>
                    <a:pt x="1816" y="3621"/>
                  </a:lnTo>
                  <a:lnTo>
                    <a:pt x="1793" y="3613"/>
                  </a:lnTo>
                  <a:lnTo>
                    <a:pt x="1768" y="3603"/>
                  </a:lnTo>
                  <a:lnTo>
                    <a:pt x="1740" y="3591"/>
                  </a:lnTo>
                  <a:lnTo>
                    <a:pt x="1710" y="3577"/>
                  </a:lnTo>
                  <a:lnTo>
                    <a:pt x="1677" y="3562"/>
                  </a:lnTo>
                  <a:lnTo>
                    <a:pt x="1642" y="3543"/>
                  </a:lnTo>
                  <a:lnTo>
                    <a:pt x="1605" y="3523"/>
                  </a:lnTo>
                  <a:lnTo>
                    <a:pt x="1565" y="3501"/>
                  </a:lnTo>
                  <a:lnTo>
                    <a:pt x="1544" y="3489"/>
                  </a:lnTo>
                  <a:lnTo>
                    <a:pt x="1524" y="3480"/>
                  </a:lnTo>
                  <a:lnTo>
                    <a:pt x="1504" y="3471"/>
                  </a:lnTo>
                  <a:lnTo>
                    <a:pt x="1483" y="3463"/>
                  </a:lnTo>
                  <a:lnTo>
                    <a:pt x="1463" y="3456"/>
                  </a:lnTo>
                  <a:lnTo>
                    <a:pt x="1442" y="3450"/>
                  </a:lnTo>
                  <a:lnTo>
                    <a:pt x="1422" y="3446"/>
                  </a:lnTo>
                  <a:lnTo>
                    <a:pt x="1402" y="3442"/>
                  </a:lnTo>
                  <a:lnTo>
                    <a:pt x="1381" y="3439"/>
                  </a:lnTo>
                  <a:lnTo>
                    <a:pt x="1362" y="3438"/>
                  </a:lnTo>
                  <a:lnTo>
                    <a:pt x="1341" y="3438"/>
                  </a:lnTo>
                  <a:lnTo>
                    <a:pt x="1321" y="3439"/>
                  </a:lnTo>
                  <a:lnTo>
                    <a:pt x="1300" y="3440"/>
                  </a:lnTo>
                  <a:lnTo>
                    <a:pt x="1281" y="3444"/>
                  </a:lnTo>
                  <a:lnTo>
                    <a:pt x="1261" y="3448"/>
                  </a:lnTo>
                  <a:lnTo>
                    <a:pt x="1240" y="3453"/>
                  </a:lnTo>
                  <a:lnTo>
                    <a:pt x="1221" y="3460"/>
                  </a:lnTo>
                  <a:lnTo>
                    <a:pt x="1201" y="3467"/>
                  </a:lnTo>
                  <a:lnTo>
                    <a:pt x="1180" y="3475"/>
                  </a:lnTo>
                  <a:lnTo>
                    <a:pt x="1161" y="3485"/>
                  </a:lnTo>
                  <a:lnTo>
                    <a:pt x="1141" y="3496"/>
                  </a:lnTo>
                  <a:lnTo>
                    <a:pt x="1121" y="3507"/>
                  </a:lnTo>
                  <a:lnTo>
                    <a:pt x="1102" y="3520"/>
                  </a:lnTo>
                  <a:lnTo>
                    <a:pt x="1081" y="3534"/>
                  </a:lnTo>
                  <a:lnTo>
                    <a:pt x="1061" y="3550"/>
                  </a:lnTo>
                  <a:lnTo>
                    <a:pt x="1042" y="3565"/>
                  </a:lnTo>
                  <a:lnTo>
                    <a:pt x="1022" y="3582"/>
                  </a:lnTo>
                  <a:lnTo>
                    <a:pt x="1002" y="3601"/>
                  </a:lnTo>
                  <a:lnTo>
                    <a:pt x="983" y="3621"/>
                  </a:lnTo>
                  <a:lnTo>
                    <a:pt x="963" y="3640"/>
                  </a:lnTo>
                  <a:lnTo>
                    <a:pt x="943" y="3662"/>
                  </a:lnTo>
                  <a:lnTo>
                    <a:pt x="924" y="3685"/>
                  </a:lnTo>
                  <a:lnTo>
                    <a:pt x="899" y="3717"/>
                  </a:lnTo>
                  <a:lnTo>
                    <a:pt x="874" y="3751"/>
                  </a:lnTo>
                  <a:lnTo>
                    <a:pt x="850" y="3787"/>
                  </a:lnTo>
                  <a:lnTo>
                    <a:pt x="830" y="3823"/>
                  </a:lnTo>
                  <a:lnTo>
                    <a:pt x="809" y="3861"/>
                  </a:lnTo>
                  <a:lnTo>
                    <a:pt x="789" y="3901"/>
                  </a:lnTo>
                  <a:lnTo>
                    <a:pt x="772" y="3943"/>
                  </a:lnTo>
                  <a:lnTo>
                    <a:pt x="755" y="3985"/>
                  </a:lnTo>
                  <a:lnTo>
                    <a:pt x="740" y="4029"/>
                  </a:lnTo>
                  <a:lnTo>
                    <a:pt x="727" y="4075"/>
                  </a:lnTo>
                  <a:lnTo>
                    <a:pt x="714" y="4123"/>
                  </a:lnTo>
                  <a:lnTo>
                    <a:pt x="703" y="4172"/>
                  </a:lnTo>
                  <a:lnTo>
                    <a:pt x="693" y="4222"/>
                  </a:lnTo>
                  <a:lnTo>
                    <a:pt x="684" y="4275"/>
                  </a:lnTo>
                  <a:lnTo>
                    <a:pt x="678" y="4328"/>
                  </a:lnTo>
                  <a:lnTo>
                    <a:pt x="671" y="4383"/>
                  </a:lnTo>
                  <a:lnTo>
                    <a:pt x="663" y="4496"/>
                  </a:lnTo>
                  <a:lnTo>
                    <a:pt x="655" y="4608"/>
                  </a:lnTo>
                  <a:lnTo>
                    <a:pt x="648" y="4722"/>
                  </a:lnTo>
                  <a:lnTo>
                    <a:pt x="645" y="4835"/>
                  </a:lnTo>
                  <a:lnTo>
                    <a:pt x="644" y="4949"/>
                  </a:lnTo>
                  <a:lnTo>
                    <a:pt x="645" y="5065"/>
                  </a:lnTo>
                  <a:lnTo>
                    <a:pt x="647" y="5179"/>
                  </a:lnTo>
                  <a:lnTo>
                    <a:pt x="652" y="5295"/>
                  </a:lnTo>
                  <a:lnTo>
                    <a:pt x="663" y="5522"/>
                  </a:lnTo>
                  <a:lnTo>
                    <a:pt x="676" y="5741"/>
                  </a:lnTo>
                  <a:lnTo>
                    <a:pt x="691" y="5950"/>
                  </a:lnTo>
                  <a:lnTo>
                    <a:pt x="700" y="6050"/>
                  </a:lnTo>
                  <a:lnTo>
                    <a:pt x="707" y="6148"/>
                  </a:lnTo>
                  <a:lnTo>
                    <a:pt x="715" y="6242"/>
                  </a:lnTo>
                  <a:lnTo>
                    <a:pt x="720" y="6327"/>
                  </a:lnTo>
                  <a:lnTo>
                    <a:pt x="723" y="6405"/>
                  </a:lnTo>
                  <a:lnTo>
                    <a:pt x="723" y="6440"/>
                  </a:lnTo>
                  <a:lnTo>
                    <a:pt x="722" y="6474"/>
                  </a:lnTo>
                  <a:lnTo>
                    <a:pt x="720" y="6506"/>
                  </a:lnTo>
                  <a:lnTo>
                    <a:pt x="719" y="6535"/>
                  </a:lnTo>
                  <a:lnTo>
                    <a:pt x="717" y="6562"/>
                  </a:lnTo>
                  <a:lnTo>
                    <a:pt x="714" y="6589"/>
                  </a:lnTo>
                  <a:lnTo>
                    <a:pt x="710" y="6611"/>
                  </a:lnTo>
                  <a:lnTo>
                    <a:pt x="706" y="6633"/>
                  </a:lnTo>
                  <a:lnTo>
                    <a:pt x="701" y="6652"/>
                  </a:lnTo>
                  <a:lnTo>
                    <a:pt x="695" y="6669"/>
                  </a:lnTo>
                  <a:lnTo>
                    <a:pt x="859" y="6530"/>
                  </a:lnTo>
                  <a:lnTo>
                    <a:pt x="939" y="6460"/>
                  </a:lnTo>
                  <a:lnTo>
                    <a:pt x="1018" y="6391"/>
                  </a:lnTo>
                  <a:lnTo>
                    <a:pt x="1094" y="6322"/>
                  </a:lnTo>
                  <a:lnTo>
                    <a:pt x="1169" y="6254"/>
                  </a:lnTo>
                  <a:lnTo>
                    <a:pt x="1244" y="6187"/>
                  </a:lnTo>
                  <a:lnTo>
                    <a:pt x="1316" y="6120"/>
                  </a:lnTo>
                  <a:lnTo>
                    <a:pt x="1387" y="6052"/>
                  </a:lnTo>
                  <a:lnTo>
                    <a:pt x="1456" y="5987"/>
                  </a:lnTo>
                  <a:lnTo>
                    <a:pt x="1523" y="5920"/>
                  </a:lnTo>
                  <a:lnTo>
                    <a:pt x="1589" y="5854"/>
                  </a:lnTo>
                  <a:lnTo>
                    <a:pt x="1654" y="5790"/>
                  </a:lnTo>
                  <a:lnTo>
                    <a:pt x="1717" y="5726"/>
                  </a:lnTo>
                  <a:lnTo>
                    <a:pt x="1779" y="5661"/>
                  </a:lnTo>
                  <a:lnTo>
                    <a:pt x="1838" y="5597"/>
                  </a:lnTo>
                  <a:lnTo>
                    <a:pt x="1956" y="5472"/>
                  </a:lnTo>
                  <a:lnTo>
                    <a:pt x="2071" y="5352"/>
                  </a:lnTo>
                  <a:lnTo>
                    <a:pt x="2183" y="5235"/>
                  </a:lnTo>
                  <a:lnTo>
                    <a:pt x="2293" y="5123"/>
                  </a:lnTo>
                  <a:lnTo>
                    <a:pt x="2402" y="5014"/>
                  </a:lnTo>
                  <a:lnTo>
                    <a:pt x="2507" y="4911"/>
                  </a:lnTo>
                  <a:lnTo>
                    <a:pt x="2610" y="4810"/>
                  </a:lnTo>
                  <a:lnTo>
                    <a:pt x="2712" y="4715"/>
                  </a:lnTo>
                  <a:lnTo>
                    <a:pt x="2762" y="4669"/>
                  </a:lnTo>
                  <a:lnTo>
                    <a:pt x="2812" y="4623"/>
                  </a:lnTo>
                  <a:lnTo>
                    <a:pt x="2861" y="4581"/>
                  </a:lnTo>
                  <a:lnTo>
                    <a:pt x="2912" y="4538"/>
                  </a:lnTo>
                  <a:lnTo>
                    <a:pt x="2961" y="4497"/>
                  </a:lnTo>
                  <a:lnTo>
                    <a:pt x="3010" y="4457"/>
                  </a:lnTo>
                  <a:lnTo>
                    <a:pt x="3059" y="4419"/>
                  </a:lnTo>
                  <a:lnTo>
                    <a:pt x="3109" y="4382"/>
                  </a:lnTo>
                  <a:lnTo>
                    <a:pt x="3157" y="4346"/>
                  </a:lnTo>
                  <a:lnTo>
                    <a:pt x="3207" y="4311"/>
                  </a:lnTo>
                  <a:lnTo>
                    <a:pt x="3256" y="4278"/>
                  </a:lnTo>
                  <a:lnTo>
                    <a:pt x="3305" y="4246"/>
                  </a:lnTo>
                  <a:lnTo>
                    <a:pt x="3353" y="4216"/>
                  </a:lnTo>
                  <a:lnTo>
                    <a:pt x="3402" y="4186"/>
                  </a:lnTo>
                  <a:lnTo>
                    <a:pt x="3450" y="4159"/>
                  </a:lnTo>
                  <a:lnTo>
                    <a:pt x="3498" y="4132"/>
                  </a:lnTo>
                  <a:lnTo>
                    <a:pt x="3547" y="4108"/>
                  </a:lnTo>
                  <a:lnTo>
                    <a:pt x="3596" y="4085"/>
                  </a:lnTo>
                  <a:lnTo>
                    <a:pt x="3647" y="4063"/>
                  </a:lnTo>
                  <a:lnTo>
                    <a:pt x="3698" y="4043"/>
                  </a:lnTo>
                  <a:lnTo>
                    <a:pt x="3750" y="4026"/>
                  </a:lnTo>
                  <a:lnTo>
                    <a:pt x="3803" y="4011"/>
                  </a:lnTo>
                  <a:lnTo>
                    <a:pt x="3856" y="3997"/>
                  </a:lnTo>
                  <a:lnTo>
                    <a:pt x="3911" y="3985"/>
                  </a:lnTo>
                  <a:lnTo>
                    <a:pt x="3967" y="3974"/>
                  </a:lnTo>
                  <a:lnTo>
                    <a:pt x="4024" y="3967"/>
                  </a:lnTo>
                  <a:lnTo>
                    <a:pt x="4080" y="3960"/>
                  </a:lnTo>
                  <a:lnTo>
                    <a:pt x="4138" y="3956"/>
                  </a:lnTo>
                  <a:lnTo>
                    <a:pt x="4197" y="3954"/>
                  </a:lnTo>
                  <a:lnTo>
                    <a:pt x="4257" y="3953"/>
                  </a:lnTo>
                  <a:lnTo>
                    <a:pt x="4317" y="3954"/>
                  </a:lnTo>
                  <a:lnTo>
                    <a:pt x="4380" y="3957"/>
                  </a:lnTo>
                  <a:lnTo>
                    <a:pt x="4305" y="3922"/>
                  </a:lnTo>
                  <a:lnTo>
                    <a:pt x="4184" y="3866"/>
                  </a:lnTo>
                  <a:lnTo>
                    <a:pt x="4017" y="3792"/>
                  </a:lnTo>
                  <a:lnTo>
                    <a:pt x="3804" y="3697"/>
                  </a:lnTo>
                  <a:lnTo>
                    <a:pt x="3775" y="3684"/>
                  </a:lnTo>
                  <a:lnTo>
                    <a:pt x="3747" y="3670"/>
                  </a:lnTo>
                  <a:lnTo>
                    <a:pt x="3719" y="3654"/>
                  </a:lnTo>
                  <a:lnTo>
                    <a:pt x="3693" y="3638"/>
                  </a:lnTo>
                  <a:lnTo>
                    <a:pt x="3667" y="3621"/>
                  </a:lnTo>
                  <a:lnTo>
                    <a:pt x="3642" y="3602"/>
                  </a:lnTo>
                  <a:lnTo>
                    <a:pt x="3618" y="3583"/>
                  </a:lnTo>
                  <a:lnTo>
                    <a:pt x="3595" y="3563"/>
                  </a:lnTo>
                  <a:lnTo>
                    <a:pt x="3574" y="3542"/>
                  </a:lnTo>
                  <a:lnTo>
                    <a:pt x="3553" y="3520"/>
                  </a:lnTo>
                  <a:lnTo>
                    <a:pt x="3532" y="3497"/>
                  </a:lnTo>
                  <a:lnTo>
                    <a:pt x="3512" y="3474"/>
                  </a:lnTo>
                  <a:lnTo>
                    <a:pt x="3494" y="3449"/>
                  </a:lnTo>
                  <a:lnTo>
                    <a:pt x="3476" y="3424"/>
                  </a:lnTo>
                  <a:lnTo>
                    <a:pt x="3459" y="3397"/>
                  </a:lnTo>
                  <a:lnTo>
                    <a:pt x="3444" y="3369"/>
                  </a:lnTo>
                  <a:lnTo>
                    <a:pt x="3428" y="3341"/>
                  </a:lnTo>
                  <a:lnTo>
                    <a:pt x="3414" y="3311"/>
                  </a:lnTo>
                  <a:lnTo>
                    <a:pt x="3401" y="3282"/>
                  </a:lnTo>
                  <a:lnTo>
                    <a:pt x="3389" y="3250"/>
                  </a:lnTo>
                  <a:lnTo>
                    <a:pt x="3377" y="3219"/>
                  </a:lnTo>
                  <a:lnTo>
                    <a:pt x="3366" y="3185"/>
                  </a:lnTo>
                  <a:lnTo>
                    <a:pt x="3356" y="3151"/>
                  </a:lnTo>
                  <a:lnTo>
                    <a:pt x="3347" y="3116"/>
                  </a:lnTo>
                  <a:lnTo>
                    <a:pt x="3340" y="3081"/>
                  </a:lnTo>
                  <a:lnTo>
                    <a:pt x="3332" y="3044"/>
                  </a:lnTo>
                  <a:lnTo>
                    <a:pt x="3327" y="3007"/>
                  </a:lnTo>
                  <a:lnTo>
                    <a:pt x="3321" y="2967"/>
                  </a:lnTo>
                  <a:lnTo>
                    <a:pt x="3317" y="2928"/>
                  </a:lnTo>
                  <a:lnTo>
                    <a:pt x="3312" y="2888"/>
                  </a:lnTo>
                  <a:lnTo>
                    <a:pt x="3310" y="2846"/>
                  </a:lnTo>
                  <a:lnTo>
                    <a:pt x="3308" y="2803"/>
                  </a:lnTo>
                  <a:lnTo>
                    <a:pt x="3331" y="2824"/>
                  </a:lnTo>
                  <a:lnTo>
                    <a:pt x="3354" y="2844"/>
                  </a:lnTo>
                  <a:lnTo>
                    <a:pt x="3377" y="2861"/>
                  </a:lnTo>
                  <a:lnTo>
                    <a:pt x="3401" y="2879"/>
                  </a:lnTo>
                  <a:lnTo>
                    <a:pt x="3425" y="2893"/>
                  </a:lnTo>
                  <a:lnTo>
                    <a:pt x="3450" y="2907"/>
                  </a:lnTo>
                  <a:lnTo>
                    <a:pt x="3475" y="2919"/>
                  </a:lnTo>
                  <a:lnTo>
                    <a:pt x="3501" y="2930"/>
                  </a:lnTo>
                  <a:lnTo>
                    <a:pt x="3528" y="2939"/>
                  </a:lnTo>
                  <a:lnTo>
                    <a:pt x="3554" y="2948"/>
                  </a:lnTo>
                  <a:lnTo>
                    <a:pt x="3581" y="2954"/>
                  </a:lnTo>
                  <a:lnTo>
                    <a:pt x="3608" y="2959"/>
                  </a:lnTo>
                  <a:lnTo>
                    <a:pt x="3636" y="2963"/>
                  </a:lnTo>
                  <a:lnTo>
                    <a:pt x="3664" y="2965"/>
                  </a:lnTo>
                  <a:lnTo>
                    <a:pt x="3693" y="2966"/>
                  </a:lnTo>
                  <a:lnTo>
                    <a:pt x="3722" y="2965"/>
                  </a:lnTo>
                  <a:lnTo>
                    <a:pt x="3752" y="2964"/>
                  </a:lnTo>
                  <a:lnTo>
                    <a:pt x="3780" y="2962"/>
                  </a:lnTo>
                  <a:lnTo>
                    <a:pt x="3807" y="2959"/>
                  </a:lnTo>
                  <a:lnTo>
                    <a:pt x="3835" y="2954"/>
                  </a:lnTo>
                  <a:lnTo>
                    <a:pt x="3862" y="2950"/>
                  </a:lnTo>
                  <a:lnTo>
                    <a:pt x="3888" y="2944"/>
                  </a:lnTo>
                  <a:lnTo>
                    <a:pt x="3914" y="2938"/>
                  </a:lnTo>
                  <a:lnTo>
                    <a:pt x="3939" y="2931"/>
                  </a:lnTo>
                  <a:lnTo>
                    <a:pt x="3963" y="2924"/>
                  </a:lnTo>
                  <a:lnTo>
                    <a:pt x="3989" y="2915"/>
                  </a:lnTo>
                  <a:lnTo>
                    <a:pt x="4012" y="2905"/>
                  </a:lnTo>
                  <a:lnTo>
                    <a:pt x="4034" y="2895"/>
                  </a:lnTo>
                  <a:lnTo>
                    <a:pt x="4057" y="2884"/>
                  </a:lnTo>
                  <a:lnTo>
                    <a:pt x="4079" y="2873"/>
                  </a:lnTo>
                  <a:lnTo>
                    <a:pt x="4101" y="2860"/>
                  </a:lnTo>
                  <a:lnTo>
                    <a:pt x="4122" y="2847"/>
                  </a:lnTo>
                  <a:lnTo>
                    <a:pt x="4143" y="2833"/>
                  </a:lnTo>
                  <a:lnTo>
                    <a:pt x="4161" y="2819"/>
                  </a:lnTo>
                  <a:lnTo>
                    <a:pt x="4180" y="2803"/>
                  </a:lnTo>
                  <a:lnTo>
                    <a:pt x="4196" y="2788"/>
                  </a:lnTo>
                  <a:lnTo>
                    <a:pt x="4213" y="2773"/>
                  </a:lnTo>
                  <a:lnTo>
                    <a:pt x="4228" y="2756"/>
                  </a:lnTo>
                  <a:lnTo>
                    <a:pt x="4241" y="2740"/>
                  </a:lnTo>
                  <a:lnTo>
                    <a:pt x="4254" y="2723"/>
                  </a:lnTo>
                  <a:lnTo>
                    <a:pt x="4266" y="2704"/>
                  </a:lnTo>
                  <a:lnTo>
                    <a:pt x="4277" y="2687"/>
                  </a:lnTo>
                  <a:lnTo>
                    <a:pt x="4287" y="2668"/>
                  </a:lnTo>
                  <a:lnTo>
                    <a:pt x="4294" y="2648"/>
                  </a:lnTo>
                  <a:lnTo>
                    <a:pt x="4302" y="2629"/>
                  </a:lnTo>
                  <a:lnTo>
                    <a:pt x="4309" y="2608"/>
                  </a:lnTo>
                  <a:lnTo>
                    <a:pt x="4314" y="2588"/>
                  </a:lnTo>
                  <a:lnTo>
                    <a:pt x="4318" y="2566"/>
                  </a:lnTo>
                  <a:lnTo>
                    <a:pt x="4322" y="2546"/>
                  </a:lnTo>
                  <a:lnTo>
                    <a:pt x="4322" y="2524"/>
                  </a:lnTo>
                  <a:lnTo>
                    <a:pt x="4321" y="2503"/>
                  </a:lnTo>
                  <a:lnTo>
                    <a:pt x="4318" y="2482"/>
                  </a:lnTo>
                  <a:lnTo>
                    <a:pt x="4313" y="2462"/>
                  </a:lnTo>
                  <a:lnTo>
                    <a:pt x="4305" y="2441"/>
                  </a:lnTo>
                  <a:lnTo>
                    <a:pt x="4297" y="2420"/>
                  </a:lnTo>
                  <a:lnTo>
                    <a:pt x="4286" y="2399"/>
                  </a:lnTo>
                  <a:lnTo>
                    <a:pt x="4273" y="2379"/>
                  </a:lnTo>
                  <a:lnTo>
                    <a:pt x="4257" y="2358"/>
                  </a:lnTo>
                  <a:lnTo>
                    <a:pt x="4240" y="2337"/>
                  </a:lnTo>
                  <a:lnTo>
                    <a:pt x="4221" y="2317"/>
                  </a:lnTo>
                  <a:lnTo>
                    <a:pt x="4199" y="2297"/>
                  </a:lnTo>
                  <a:lnTo>
                    <a:pt x="4176" y="2276"/>
                  </a:lnTo>
                  <a:lnTo>
                    <a:pt x="4151" y="2256"/>
                  </a:lnTo>
                  <a:lnTo>
                    <a:pt x="4124" y="2237"/>
                  </a:lnTo>
                  <a:lnTo>
                    <a:pt x="4240" y="2275"/>
                  </a:lnTo>
                  <a:lnTo>
                    <a:pt x="4351" y="2311"/>
                  </a:lnTo>
                  <a:lnTo>
                    <a:pt x="4458" y="2344"/>
                  </a:lnTo>
                  <a:lnTo>
                    <a:pt x="4561" y="2375"/>
                  </a:lnTo>
                  <a:lnTo>
                    <a:pt x="4659" y="2404"/>
                  </a:lnTo>
                  <a:lnTo>
                    <a:pt x="4753" y="2429"/>
                  </a:lnTo>
                  <a:lnTo>
                    <a:pt x="4844" y="2453"/>
                  </a:lnTo>
                  <a:lnTo>
                    <a:pt x="4929" y="2474"/>
                  </a:lnTo>
                  <a:lnTo>
                    <a:pt x="5011" y="2492"/>
                  </a:lnTo>
                  <a:lnTo>
                    <a:pt x="5087" y="2509"/>
                  </a:lnTo>
                  <a:lnTo>
                    <a:pt x="5161" y="2523"/>
                  </a:lnTo>
                  <a:lnTo>
                    <a:pt x="5229" y="2534"/>
                  </a:lnTo>
                  <a:lnTo>
                    <a:pt x="5293" y="2542"/>
                  </a:lnTo>
                  <a:lnTo>
                    <a:pt x="5353" y="2549"/>
                  </a:lnTo>
                  <a:lnTo>
                    <a:pt x="5409" y="2553"/>
                  </a:lnTo>
                  <a:lnTo>
                    <a:pt x="5460" y="2554"/>
                  </a:lnTo>
                  <a:lnTo>
                    <a:pt x="5508" y="2554"/>
                  </a:lnTo>
                  <a:lnTo>
                    <a:pt x="5553" y="2552"/>
                  </a:lnTo>
                  <a:lnTo>
                    <a:pt x="5595" y="2550"/>
                  </a:lnTo>
                  <a:lnTo>
                    <a:pt x="5635" y="2547"/>
                  </a:lnTo>
                  <a:lnTo>
                    <a:pt x="5671" y="2542"/>
                  </a:lnTo>
                  <a:lnTo>
                    <a:pt x="5705" y="2537"/>
                  </a:lnTo>
                  <a:lnTo>
                    <a:pt x="5735" y="2530"/>
                  </a:lnTo>
                  <a:lnTo>
                    <a:pt x="5764" y="2523"/>
                  </a:lnTo>
                  <a:lnTo>
                    <a:pt x="5789" y="2514"/>
                  </a:lnTo>
                  <a:lnTo>
                    <a:pt x="5811" y="2504"/>
                  </a:lnTo>
                  <a:lnTo>
                    <a:pt x="5830" y="2493"/>
                  </a:lnTo>
                  <a:lnTo>
                    <a:pt x="5848" y="2482"/>
                  </a:lnTo>
                  <a:lnTo>
                    <a:pt x="5854" y="2476"/>
                  </a:lnTo>
                  <a:lnTo>
                    <a:pt x="5861" y="2469"/>
                  </a:lnTo>
                  <a:lnTo>
                    <a:pt x="5867" y="2463"/>
                  </a:lnTo>
                  <a:lnTo>
                    <a:pt x="5873" y="2455"/>
                  </a:lnTo>
                  <a:lnTo>
                    <a:pt x="5877" y="2448"/>
                  </a:lnTo>
                  <a:lnTo>
                    <a:pt x="5880" y="2441"/>
                  </a:lnTo>
                  <a:lnTo>
                    <a:pt x="5884" y="2433"/>
                  </a:lnTo>
                  <a:lnTo>
                    <a:pt x="5886" y="2424"/>
                  </a:lnTo>
                  <a:lnTo>
                    <a:pt x="5888" y="2412"/>
                  </a:lnTo>
                  <a:lnTo>
                    <a:pt x="5886" y="2399"/>
                  </a:lnTo>
                  <a:lnTo>
                    <a:pt x="5883" y="2386"/>
                  </a:lnTo>
                  <a:lnTo>
                    <a:pt x="5876" y="2372"/>
                  </a:lnTo>
                  <a:lnTo>
                    <a:pt x="5867" y="2358"/>
                  </a:lnTo>
                  <a:lnTo>
                    <a:pt x="5855" y="2342"/>
                  </a:lnTo>
                  <a:lnTo>
                    <a:pt x="5841" y="2327"/>
                  </a:lnTo>
                  <a:lnTo>
                    <a:pt x="5825" y="2312"/>
                  </a:lnTo>
                  <a:lnTo>
                    <a:pt x="5805" y="2296"/>
                  </a:lnTo>
                  <a:lnTo>
                    <a:pt x="5783" y="2278"/>
                  </a:lnTo>
                  <a:lnTo>
                    <a:pt x="5759" y="2262"/>
                  </a:lnTo>
                  <a:lnTo>
                    <a:pt x="5732" y="2244"/>
                  </a:lnTo>
                  <a:lnTo>
                    <a:pt x="5702" y="2226"/>
                  </a:lnTo>
                  <a:lnTo>
                    <a:pt x="5670" y="2207"/>
                  </a:lnTo>
                  <a:lnTo>
                    <a:pt x="5636" y="2188"/>
                  </a:lnTo>
                  <a:lnTo>
                    <a:pt x="5598" y="2169"/>
                  </a:lnTo>
                  <a:lnTo>
                    <a:pt x="5519" y="2129"/>
                  </a:lnTo>
                  <a:lnTo>
                    <a:pt x="5438" y="2090"/>
                  </a:lnTo>
                  <a:lnTo>
                    <a:pt x="5354" y="2051"/>
                  </a:lnTo>
                  <a:lnTo>
                    <a:pt x="5268" y="2011"/>
                  </a:lnTo>
                  <a:lnTo>
                    <a:pt x="5178" y="1973"/>
                  </a:lnTo>
                  <a:lnTo>
                    <a:pt x="5085" y="1934"/>
                  </a:lnTo>
                  <a:lnTo>
                    <a:pt x="4991" y="1896"/>
                  </a:lnTo>
                  <a:lnTo>
                    <a:pt x="4894" y="1857"/>
                  </a:lnTo>
                  <a:lnTo>
                    <a:pt x="4699" y="1783"/>
                  </a:lnTo>
                  <a:lnTo>
                    <a:pt x="4509" y="1712"/>
                  </a:lnTo>
                  <a:lnTo>
                    <a:pt x="4323" y="1647"/>
                  </a:lnTo>
                  <a:lnTo>
                    <a:pt x="4142" y="1583"/>
                  </a:lnTo>
                  <a:lnTo>
                    <a:pt x="3982" y="1530"/>
                  </a:lnTo>
                  <a:lnTo>
                    <a:pt x="3858" y="1487"/>
                  </a:lnTo>
                  <a:lnTo>
                    <a:pt x="3769" y="1455"/>
                  </a:lnTo>
                  <a:lnTo>
                    <a:pt x="3716" y="1435"/>
                  </a:lnTo>
                  <a:lnTo>
                    <a:pt x="3626" y="1406"/>
                  </a:lnTo>
                  <a:lnTo>
                    <a:pt x="3529" y="1375"/>
                  </a:lnTo>
                  <a:lnTo>
                    <a:pt x="3424" y="1339"/>
                  </a:lnTo>
                  <a:lnTo>
                    <a:pt x="3309" y="1298"/>
                  </a:lnTo>
                  <a:lnTo>
                    <a:pt x="3188" y="1253"/>
                  </a:lnTo>
                  <a:lnTo>
                    <a:pt x="3058" y="1205"/>
                  </a:lnTo>
                  <a:lnTo>
                    <a:pt x="2920" y="1153"/>
                  </a:lnTo>
                  <a:lnTo>
                    <a:pt x="2774" y="1097"/>
                  </a:lnTo>
                  <a:lnTo>
                    <a:pt x="2623" y="1039"/>
                  </a:lnTo>
                  <a:lnTo>
                    <a:pt x="2474" y="982"/>
                  </a:lnTo>
                  <a:lnTo>
                    <a:pt x="2323" y="927"/>
                  </a:lnTo>
                  <a:lnTo>
                    <a:pt x="2173" y="872"/>
                  </a:lnTo>
                  <a:lnTo>
                    <a:pt x="2024" y="820"/>
                  </a:lnTo>
                  <a:lnTo>
                    <a:pt x="1874" y="767"/>
                  </a:lnTo>
                  <a:lnTo>
                    <a:pt x="1723" y="716"/>
                  </a:lnTo>
                  <a:lnTo>
                    <a:pt x="1574" y="667"/>
                  </a:lnTo>
                  <a:lnTo>
                    <a:pt x="1426" y="620"/>
                  </a:lnTo>
                  <a:lnTo>
                    <a:pt x="1283" y="576"/>
                  </a:lnTo>
                  <a:lnTo>
                    <a:pt x="1144" y="537"/>
                  </a:lnTo>
                  <a:lnTo>
                    <a:pt x="1010" y="500"/>
                  </a:lnTo>
                  <a:lnTo>
                    <a:pt x="880" y="468"/>
                  </a:lnTo>
                  <a:lnTo>
                    <a:pt x="817" y="453"/>
                  </a:lnTo>
                  <a:lnTo>
                    <a:pt x="754" y="438"/>
                  </a:lnTo>
                  <a:lnTo>
                    <a:pt x="693" y="425"/>
                  </a:lnTo>
                  <a:lnTo>
                    <a:pt x="633" y="413"/>
                  </a:lnTo>
                  <a:lnTo>
                    <a:pt x="574" y="402"/>
                  </a:lnTo>
                  <a:lnTo>
                    <a:pt x="516" y="393"/>
                  </a:lnTo>
                  <a:lnTo>
                    <a:pt x="461" y="384"/>
                  </a:lnTo>
                  <a:lnTo>
                    <a:pt x="408" y="377"/>
                  </a:lnTo>
                  <a:lnTo>
                    <a:pt x="359" y="373"/>
                  </a:lnTo>
                  <a:lnTo>
                    <a:pt x="312" y="371"/>
                  </a:lnTo>
                  <a:lnTo>
                    <a:pt x="269" y="371"/>
                  </a:lnTo>
                  <a:lnTo>
                    <a:pt x="229" y="373"/>
                  </a:lnTo>
                  <a:lnTo>
                    <a:pt x="193" y="377"/>
                  </a:lnTo>
                  <a:lnTo>
                    <a:pt x="175" y="381"/>
                  </a:lnTo>
                  <a:lnTo>
                    <a:pt x="159" y="384"/>
                  </a:lnTo>
                  <a:lnTo>
                    <a:pt x="143" y="388"/>
                  </a:lnTo>
                  <a:lnTo>
                    <a:pt x="128" y="393"/>
                  </a:lnTo>
                  <a:lnTo>
                    <a:pt x="114" y="397"/>
                  </a:lnTo>
                  <a:lnTo>
                    <a:pt x="101" y="403"/>
                  </a:lnTo>
                  <a:lnTo>
                    <a:pt x="88" y="409"/>
                  </a:lnTo>
                  <a:lnTo>
                    <a:pt x="77" y="417"/>
                  </a:lnTo>
                  <a:lnTo>
                    <a:pt x="66" y="423"/>
                  </a:lnTo>
                  <a:lnTo>
                    <a:pt x="55" y="432"/>
                  </a:lnTo>
                  <a:lnTo>
                    <a:pt x="47" y="440"/>
                  </a:lnTo>
                  <a:lnTo>
                    <a:pt x="38" y="448"/>
                  </a:lnTo>
                  <a:lnTo>
                    <a:pt x="30" y="458"/>
                  </a:lnTo>
                  <a:lnTo>
                    <a:pt x="24" y="468"/>
                  </a:lnTo>
                  <a:lnTo>
                    <a:pt x="17" y="479"/>
                  </a:lnTo>
                  <a:lnTo>
                    <a:pt x="12" y="490"/>
                  </a:lnTo>
                  <a:lnTo>
                    <a:pt x="7" y="502"/>
                  </a:lnTo>
                  <a:lnTo>
                    <a:pt x="4" y="514"/>
                  </a:lnTo>
                  <a:close/>
                  <a:moveTo>
                    <a:pt x="3093" y="2644"/>
                  </a:moveTo>
                  <a:lnTo>
                    <a:pt x="3308" y="3008"/>
                  </a:lnTo>
                  <a:lnTo>
                    <a:pt x="2890" y="3023"/>
                  </a:lnTo>
                  <a:lnTo>
                    <a:pt x="3093" y="2644"/>
                  </a:lnTo>
                  <a:close/>
                  <a:moveTo>
                    <a:pt x="3093" y="2738"/>
                  </a:moveTo>
                  <a:lnTo>
                    <a:pt x="3214" y="2967"/>
                  </a:lnTo>
                  <a:lnTo>
                    <a:pt x="2985" y="2967"/>
                  </a:lnTo>
                  <a:lnTo>
                    <a:pt x="3093" y="2738"/>
                  </a:lnTo>
                  <a:close/>
                  <a:moveTo>
                    <a:pt x="4502" y="4012"/>
                  </a:moveTo>
                  <a:lnTo>
                    <a:pt x="4502" y="4012"/>
                  </a:lnTo>
                  <a:lnTo>
                    <a:pt x="4540" y="4021"/>
                  </a:lnTo>
                  <a:lnTo>
                    <a:pt x="4577" y="4032"/>
                  </a:lnTo>
                  <a:lnTo>
                    <a:pt x="4613" y="4044"/>
                  </a:lnTo>
                  <a:lnTo>
                    <a:pt x="4647" y="4059"/>
                  </a:lnTo>
                  <a:lnTo>
                    <a:pt x="4681" y="4074"/>
                  </a:lnTo>
                  <a:lnTo>
                    <a:pt x="4713" y="4090"/>
                  </a:lnTo>
                  <a:lnTo>
                    <a:pt x="4742" y="4108"/>
                  </a:lnTo>
                  <a:lnTo>
                    <a:pt x="4772" y="4126"/>
                  </a:lnTo>
                  <a:lnTo>
                    <a:pt x="4799" y="4147"/>
                  </a:lnTo>
                  <a:lnTo>
                    <a:pt x="4825" y="4168"/>
                  </a:lnTo>
                  <a:lnTo>
                    <a:pt x="4849" y="4191"/>
                  </a:lnTo>
                  <a:lnTo>
                    <a:pt x="4872" y="4215"/>
                  </a:lnTo>
                  <a:lnTo>
                    <a:pt x="4895" y="4241"/>
                  </a:lnTo>
                  <a:lnTo>
                    <a:pt x="4915" y="4267"/>
                  </a:lnTo>
                  <a:lnTo>
                    <a:pt x="4935" y="4296"/>
                  </a:lnTo>
                  <a:lnTo>
                    <a:pt x="4952" y="4325"/>
                  </a:lnTo>
                  <a:lnTo>
                    <a:pt x="4968" y="4356"/>
                  </a:lnTo>
                  <a:lnTo>
                    <a:pt x="4986" y="4387"/>
                  </a:lnTo>
                  <a:lnTo>
                    <a:pt x="5001" y="4419"/>
                  </a:lnTo>
                  <a:lnTo>
                    <a:pt x="5018" y="4453"/>
                  </a:lnTo>
                  <a:lnTo>
                    <a:pt x="5033" y="4487"/>
                  </a:lnTo>
                  <a:lnTo>
                    <a:pt x="5048" y="4523"/>
                  </a:lnTo>
                  <a:lnTo>
                    <a:pt x="5063" y="4559"/>
                  </a:lnTo>
                  <a:lnTo>
                    <a:pt x="5078" y="4596"/>
                  </a:lnTo>
                  <a:lnTo>
                    <a:pt x="5106" y="4674"/>
                  </a:lnTo>
                  <a:lnTo>
                    <a:pt x="5132" y="4756"/>
                  </a:lnTo>
                  <a:lnTo>
                    <a:pt x="5157" y="4841"/>
                  </a:lnTo>
                  <a:lnTo>
                    <a:pt x="5181" y="4930"/>
                  </a:lnTo>
                  <a:lnTo>
                    <a:pt x="5229" y="5118"/>
                  </a:lnTo>
                  <a:lnTo>
                    <a:pt x="5281" y="5319"/>
                  </a:lnTo>
                  <a:lnTo>
                    <a:pt x="5395" y="5761"/>
                  </a:lnTo>
                  <a:lnTo>
                    <a:pt x="5412" y="5818"/>
                  </a:lnTo>
                  <a:lnTo>
                    <a:pt x="5429" y="5877"/>
                  </a:lnTo>
                  <a:lnTo>
                    <a:pt x="5447" y="5936"/>
                  </a:lnTo>
                  <a:lnTo>
                    <a:pt x="5468" y="5996"/>
                  </a:lnTo>
                  <a:lnTo>
                    <a:pt x="5488" y="6057"/>
                  </a:lnTo>
                  <a:lnTo>
                    <a:pt x="5510" y="6118"/>
                  </a:lnTo>
                  <a:lnTo>
                    <a:pt x="5534" y="6179"/>
                  </a:lnTo>
                  <a:lnTo>
                    <a:pt x="5558" y="6240"/>
                  </a:lnTo>
                  <a:lnTo>
                    <a:pt x="5584" y="6302"/>
                  </a:lnTo>
                  <a:lnTo>
                    <a:pt x="5612" y="6365"/>
                  </a:lnTo>
                  <a:lnTo>
                    <a:pt x="5640" y="6428"/>
                  </a:lnTo>
                  <a:lnTo>
                    <a:pt x="5671" y="6491"/>
                  </a:lnTo>
                  <a:lnTo>
                    <a:pt x="5701" y="6556"/>
                  </a:lnTo>
                  <a:lnTo>
                    <a:pt x="5734" y="6620"/>
                  </a:lnTo>
                  <a:lnTo>
                    <a:pt x="5767" y="6685"/>
                  </a:lnTo>
                  <a:lnTo>
                    <a:pt x="5802" y="6750"/>
                  </a:lnTo>
                  <a:lnTo>
                    <a:pt x="994" y="6750"/>
                  </a:lnTo>
                  <a:lnTo>
                    <a:pt x="1058" y="6726"/>
                  </a:lnTo>
                  <a:lnTo>
                    <a:pt x="1122" y="6700"/>
                  </a:lnTo>
                  <a:lnTo>
                    <a:pt x="1186" y="6672"/>
                  </a:lnTo>
                  <a:lnTo>
                    <a:pt x="1249" y="6642"/>
                  </a:lnTo>
                  <a:lnTo>
                    <a:pt x="1311" y="6609"/>
                  </a:lnTo>
                  <a:lnTo>
                    <a:pt x="1373" y="6574"/>
                  </a:lnTo>
                  <a:lnTo>
                    <a:pt x="1434" y="6537"/>
                  </a:lnTo>
                  <a:lnTo>
                    <a:pt x="1495" y="6499"/>
                  </a:lnTo>
                  <a:lnTo>
                    <a:pt x="1555" y="6457"/>
                  </a:lnTo>
                  <a:lnTo>
                    <a:pt x="1614" y="6414"/>
                  </a:lnTo>
                  <a:lnTo>
                    <a:pt x="1673" y="6369"/>
                  </a:lnTo>
                  <a:lnTo>
                    <a:pt x="1731" y="6321"/>
                  </a:lnTo>
                  <a:lnTo>
                    <a:pt x="1788" y="6272"/>
                  </a:lnTo>
                  <a:lnTo>
                    <a:pt x="1844" y="6219"/>
                  </a:lnTo>
                  <a:lnTo>
                    <a:pt x="1901" y="6166"/>
                  </a:lnTo>
                  <a:lnTo>
                    <a:pt x="1956" y="6109"/>
                  </a:lnTo>
                  <a:lnTo>
                    <a:pt x="2066" y="5994"/>
                  </a:lnTo>
                  <a:lnTo>
                    <a:pt x="2175" y="5879"/>
                  </a:lnTo>
                  <a:lnTo>
                    <a:pt x="2284" y="5764"/>
                  </a:lnTo>
                  <a:lnTo>
                    <a:pt x="2392" y="5647"/>
                  </a:lnTo>
                  <a:lnTo>
                    <a:pt x="2498" y="5530"/>
                  </a:lnTo>
                  <a:lnTo>
                    <a:pt x="2604" y="5413"/>
                  </a:lnTo>
                  <a:lnTo>
                    <a:pt x="2707" y="5296"/>
                  </a:lnTo>
                  <a:lnTo>
                    <a:pt x="2811" y="5178"/>
                  </a:lnTo>
                  <a:lnTo>
                    <a:pt x="2915" y="5062"/>
                  </a:lnTo>
                  <a:lnTo>
                    <a:pt x="3018" y="4950"/>
                  </a:lnTo>
                  <a:lnTo>
                    <a:pt x="3121" y="4841"/>
                  </a:lnTo>
                  <a:lnTo>
                    <a:pt x="3224" y="4736"/>
                  </a:lnTo>
                  <a:lnTo>
                    <a:pt x="3327" y="4634"/>
                  </a:lnTo>
                  <a:lnTo>
                    <a:pt x="3429" y="4536"/>
                  </a:lnTo>
                  <a:lnTo>
                    <a:pt x="3532" y="4442"/>
                  </a:lnTo>
                  <a:lnTo>
                    <a:pt x="3634" y="4351"/>
                  </a:lnTo>
                  <a:lnTo>
                    <a:pt x="3685" y="4308"/>
                  </a:lnTo>
                  <a:lnTo>
                    <a:pt x="3737" y="4267"/>
                  </a:lnTo>
                  <a:lnTo>
                    <a:pt x="3764" y="4249"/>
                  </a:lnTo>
                  <a:lnTo>
                    <a:pt x="3790" y="4230"/>
                  </a:lnTo>
                  <a:lnTo>
                    <a:pt x="3816" y="4213"/>
                  </a:lnTo>
                  <a:lnTo>
                    <a:pt x="3842" y="4195"/>
                  </a:lnTo>
                  <a:lnTo>
                    <a:pt x="3868" y="4180"/>
                  </a:lnTo>
                  <a:lnTo>
                    <a:pt x="3895" y="4165"/>
                  </a:lnTo>
                  <a:lnTo>
                    <a:pt x="3922" y="4149"/>
                  </a:lnTo>
                  <a:lnTo>
                    <a:pt x="3948" y="4136"/>
                  </a:lnTo>
                  <a:lnTo>
                    <a:pt x="3976" y="4123"/>
                  </a:lnTo>
                  <a:lnTo>
                    <a:pt x="4002" y="4110"/>
                  </a:lnTo>
                  <a:lnTo>
                    <a:pt x="4029" y="4099"/>
                  </a:lnTo>
                  <a:lnTo>
                    <a:pt x="4056" y="4088"/>
                  </a:lnTo>
                  <a:lnTo>
                    <a:pt x="4084" y="4077"/>
                  </a:lnTo>
                  <a:lnTo>
                    <a:pt x="4111" y="4068"/>
                  </a:lnTo>
                  <a:lnTo>
                    <a:pt x="4138" y="4060"/>
                  </a:lnTo>
                  <a:lnTo>
                    <a:pt x="4166" y="4051"/>
                  </a:lnTo>
                  <a:lnTo>
                    <a:pt x="4193" y="4044"/>
                  </a:lnTo>
                  <a:lnTo>
                    <a:pt x="4220" y="4038"/>
                  </a:lnTo>
                  <a:lnTo>
                    <a:pt x="4249" y="4031"/>
                  </a:lnTo>
                  <a:lnTo>
                    <a:pt x="4276" y="4027"/>
                  </a:lnTo>
                  <a:lnTo>
                    <a:pt x="4304" y="4023"/>
                  </a:lnTo>
                  <a:lnTo>
                    <a:pt x="4332" y="4018"/>
                  </a:lnTo>
                  <a:lnTo>
                    <a:pt x="4360" y="4016"/>
                  </a:lnTo>
                  <a:lnTo>
                    <a:pt x="4388" y="4014"/>
                  </a:lnTo>
                  <a:lnTo>
                    <a:pt x="4417" y="4012"/>
                  </a:lnTo>
                  <a:lnTo>
                    <a:pt x="4445" y="4012"/>
                  </a:lnTo>
                  <a:lnTo>
                    <a:pt x="4474" y="4011"/>
                  </a:lnTo>
                  <a:lnTo>
                    <a:pt x="4502" y="4012"/>
                  </a:lnTo>
                  <a:close/>
                  <a:moveTo>
                    <a:pt x="3105" y="2465"/>
                  </a:moveTo>
                  <a:lnTo>
                    <a:pt x="3105" y="2465"/>
                  </a:lnTo>
                  <a:lnTo>
                    <a:pt x="3125" y="2466"/>
                  </a:lnTo>
                  <a:lnTo>
                    <a:pt x="3133" y="2467"/>
                  </a:lnTo>
                  <a:lnTo>
                    <a:pt x="3141" y="2469"/>
                  </a:lnTo>
                  <a:lnTo>
                    <a:pt x="3149" y="2471"/>
                  </a:lnTo>
                  <a:lnTo>
                    <a:pt x="3155" y="2475"/>
                  </a:lnTo>
                  <a:lnTo>
                    <a:pt x="3162" y="2478"/>
                  </a:lnTo>
                  <a:lnTo>
                    <a:pt x="3167" y="2482"/>
                  </a:lnTo>
                  <a:lnTo>
                    <a:pt x="3173" y="2487"/>
                  </a:lnTo>
                  <a:lnTo>
                    <a:pt x="3177" y="2492"/>
                  </a:lnTo>
                  <a:lnTo>
                    <a:pt x="3180" y="2498"/>
                  </a:lnTo>
                  <a:lnTo>
                    <a:pt x="3184" y="2504"/>
                  </a:lnTo>
                  <a:lnTo>
                    <a:pt x="3186" y="2511"/>
                  </a:lnTo>
                  <a:lnTo>
                    <a:pt x="3188" y="2518"/>
                  </a:lnTo>
                  <a:lnTo>
                    <a:pt x="3188" y="2526"/>
                  </a:lnTo>
                  <a:lnTo>
                    <a:pt x="3189" y="2535"/>
                  </a:lnTo>
                  <a:lnTo>
                    <a:pt x="3188" y="2546"/>
                  </a:lnTo>
                  <a:lnTo>
                    <a:pt x="3188" y="2557"/>
                  </a:lnTo>
                  <a:lnTo>
                    <a:pt x="3186" y="2566"/>
                  </a:lnTo>
                  <a:lnTo>
                    <a:pt x="3184" y="2576"/>
                  </a:lnTo>
                  <a:lnTo>
                    <a:pt x="3180" y="2584"/>
                  </a:lnTo>
                  <a:lnTo>
                    <a:pt x="3177" y="2592"/>
                  </a:lnTo>
                  <a:lnTo>
                    <a:pt x="3173" y="2599"/>
                  </a:lnTo>
                  <a:lnTo>
                    <a:pt x="3167" y="2606"/>
                  </a:lnTo>
                  <a:lnTo>
                    <a:pt x="3162" y="2611"/>
                  </a:lnTo>
                  <a:lnTo>
                    <a:pt x="3155" y="2616"/>
                  </a:lnTo>
                  <a:lnTo>
                    <a:pt x="3149" y="2620"/>
                  </a:lnTo>
                  <a:lnTo>
                    <a:pt x="3141" y="2623"/>
                  </a:lnTo>
                  <a:lnTo>
                    <a:pt x="3133" y="2625"/>
                  </a:lnTo>
                  <a:lnTo>
                    <a:pt x="3125" y="2628"/>
                  </a:lnTo>
                  <a:lnTo>
                    <a:pt x="3115" y="2629"/>
                  </a:lnTo>
                  <a:lnTo>
                    <a:pt x="3105" y="2629"/>
                  </a:lnTo>
                  <a:lnTo>
                    <a:pt x="3095" y="2629"/>
                  </a:lnTo>
                  <a:lnTo>
                    <a:pt x="3085" y="2628"/>
                  </a:lnTo>
                  <a:lnTo>
                    <a:pt x="3078" y="2625"/>
                  </a:lnTo>
                  <a:lnTo>
                    <a:pt x="3070" y="2623"/>
                  </a:lnTo>
                  <a:lnTo>
                    <a:pt x="3062" y="2620"/>
                  </a:lnTo>
                  <a:lnTo>
                    <a:pt x="3056" y="2616"/>
                  </a:lnTo>
                  <a:lnTo>
                    <a:pt x="3050" y="2611"/>
                  </a:lnTo>
                  <a:lnTo>
                    <a:pt x="3045" y="2606"/>
                  </a:lnTo>
                  <a:lnTo>
                    <a:pt x="3041" y="2599"/>
                  </a:lnTo>
                  <a:lnTo>
                    <a:pt x="3036" y="2592"/>
                  </a:lnTo>
                  <a:lnTo>
                    <a:pt x="3033" y="2584"/>
                  </a:lnTo>
                  <a:lnTo>
                    <a:pt x="3030" y="2576"/>
                  </a:lnTo>
                  <a:lnTo>
                    <a:pt x="3027" y="2566"/>
                  </a:lnTo>
                  <a:lnTo>
                    <a:pt x="3026" y="2557"/>
                  </a:lnTo>
                  <a:lnTo>
                    <a:pt x="3025" y="2535"/>
                  </a:lnTo>
                  <a:lnTo>
                    <a:pt x="3026" y="2518"/>
                  </a:lnTo>
                  <a:lnTo>
                    <a:pt x="3027" y="2511"/>
                  </a:lnTo>
                  <a:lnTo>
                    <a:pt x="3030" y="2504"/>
                  </a:lnTo>
                  <a:lnTo>
                    <a:pt x="3033" y="2498"/>
                  </a:lnTo>
                  <a:lnTo>
                    <a:pt x="3036" y="2492"/>
                  </a:lnTo>
                  <a:lnTo>
                    <a:pt x="3041" y="2487"/>
                  </a:lnTo>
                  <a:lnTo>
                    <a:pt x="3045" y="2482"/>
                  </a:lnTo>
                  <a:lnTo>
                    <a:pt x="3050" y="2478"/>
                  </a:lnTo>
                  <a:lnTo>
                    <a:pt x="3056" y="2475"/>
                  </a:lnTo>
                  <a:lnTo>
                    <a:pt x="3062" y="2471"/>
                  </a:lnTo>
                  <a:lnTo>
                    <a:pt x="3070" y="2469"/>
                  </a:lnTo>
                  <a:lnTo>
                    <a:pt x="3078" y="2467"/>
                  </a:lnTo>
                  <a:lnTo>
                    <a:pt x="3085" y="2466"/>
                  </a:lnTo>
                  <a:lnTo>
                    <a:pt x="3105" y="2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987381" y="794285"/>
            <a:ext cx="162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23274" y="2877047"/>
            <a:ext cx="162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0769" y="2940244"/>
            <a:ext cx="162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1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MH_Other_3"/>
          <p:cNvSpPr>
            <a:spLocks noChangeArrowheads="1"/>
          </p:cNvSpPr>
          <p:nvPr/>
        </p:nvSpPr>
        <p:spPr bwMode="auto">
          <a:xfrm>
            <a:off x="6014244" y="2488654"/>
            <a:ext cx="407988" cy="1898650"/>
          </a:xfrm>
          <a:prstGeom prst="upArrow">
            <a:avLst>
              <a:gd name="adj1" fmla="val 50000"/>
              <a:gd name="adj2" fmla="val 5000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00">
              <a:solidFill>
                <a:srgbClr val="FFFFFF"/>
              </a:solidFill>
              <a:latin typeface="+mn-lt"/>
              <a:ea typeface="微软雅黑 Light" charset="-122"/>
            </a:endParaRPr>
          </a:p>
        </p:txBody>
      </p:sp>
      <p:sp>
        <p:nvSpPr>
          <p:cNvPr id="17" name="MH_Other_4"/>
          <p:cNvSpPr>
            <a:spLocks/>
          </p:cNvSpPr>
          <p:nvPr/>
        </p:nvSpPr>
        <p:spPr bwMode="auto">
          <a:xfrm>
            <a:off x="6360319" y="3237954"/>
            <a:ext cx="755650" cy="1149350"/>
          </a:xfrm>
          <a:custGeom>
            <a:avLst/>
            <a:gdLst>
              <a:gd name="T0" fmla="*/ 0 w 755650"/>
              <a:gd name="T1" fmla="*/ 1149350 h 1149350"/>
              <a:gd name="T2" fmla="*/ 0 w 755650"/>
              <a:gd name="T3" fmla="*/ 425053 h 1149350"/>
              <a:gd name="T4" fmla="*/ 330597 w 755650"/>
              <a:gd name="T5" fmla="*/ 94456 h 1149350"/>
              <a:gd name="T6" fmla="*/ 491581 w 755650"/>
              <a:gd name="T7" fmla="*/ 94456 h 1149350"/>
              <a:gd name="T8" fmla="*/ 491581 w 755650"/>
              <a:gd name="T9" fmla="*/ 0 h 1149350"/>
              <a:gd name="T10" fmla="*/ 755650 w 755650"/>
              <a:gd name="T11" fmla="*/ 188913 h 1149350"/>
              <a:gd name="T12" fmla="*/ 491581 w 755650"/>
              <a:gd name="T13" fmla="*/ 377825 h 1149350"/>
              <a:gd name="T14" fmla="*/ 491581 w 755650"/>
              <a:gd name="T15" fmla="*/ 283369 h 1149350"/>
              <a:gd name="T16" fmla="*/ 330597 w 755650"/>
              <a:gd name="T17" fmla="*/ 283369 h 1149350"/>
              <a:gd name="T18" fmla="*/ 188913 w 755650"/>
              <a:gd name="T19" fmla="*/ 425053 h 1149350"/>
              <a:gd name="T20" fmla="*/ 188913 w 755650"/>
              <a:gd name="T21" fmla="*/ 1149350 h 1149350"/>
              <a:gd name="T22" fmla="*/ 0 w 755650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5650" h="1149350">
                <a:moveTo>
                  <a:pt x="0" y="1149350"/>
                </a:moveTo>
                <a:lnTo>
                  <a:pt x="0" y="425053"/>
                </a:lnTo>
                <a:cubicBezTo>
                  <a:pt x="0" y="242469"/>
                  <a:pt x="148013" y="94456"/>
                  <a:pt x="330597" y="94456"/>
                </a:cubicBezTo>
                <a:lnTo>
                  <a:pt x="491581" y="94456"/>
                </a:lnTo>
                <a:lnTo>
                  <a:pt x="491581" y="0"/>
                </a:lnTo>
                <a:lnTo>
                  <a:pt x="755650" y="188913"/>
                </a:lnTo>
                <a:lnTo>
                  <a:pt x="491581" y="377825"/>
                </a:lnTo>
                <a:lnTo>
                  <a:pt x="491581" y="283369"/>
                </a:lnTo>
                <a:lnTo>
                  <a:pt x="330597" y="283369"/>
                </a:lnTo>
                <a:cubicBezTo>
                  <a:pt x="252347" y="283369"/>
                  <a:pt x="188913" y="346803"/>
                  <a:pt x="188913" y="425053"/>
                </a:cubicBezTo>
                <a:lnTo>
                  <a:pt x="188913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MH_Other_5"/>
          <p:cNvSpPr>
            <a:spLocks/>
          </p:cNvSpPr>
          <p:nvPr/>
        </p:nvSpPr>
        <p:spPr bwMode="auto">
          <a:xfrm flipH="1">
            <a:off x="5315744" y="3237954"/>
            <a:ext cx="757238" cy="1149350"/>
          </a:xfrm>
          <a:custGeom>
            <a:avLst/>
            <a:gdLst>
              <a:gd name="T0" fmla="*/ 0 w 757238"/>
              <a:gd name="T1" fmla="*/ 1149350 h 1149350"/>
              <a:gd name="T2" fmla="*/ 0 w 757238"/>
              <a:gd name="T3" fmla="*/ 425946 h 1149350"/>
              <a:gd name="T4" fmla="*/ 331292 w 757238"/>
              <a:gd name="T5" fmla="*/ 94654 h 1149350"/>
              <a:gd name="T6" fmla="*/ 492614 w 757238"/>
              <a:gd name="T7" fmla="*/ 94655 h 1149350"/>
              <a:gd name="T8" fmla="*/ 492614 w 757238"/>
              <a:gd name="T9" fmla="*/ 0 h 1149350"/>
              <a:gd name="T10" fmla="*/ 757238 w 757238"/>
              <a:gd name="T11" fmla="*/ 189310 h 1149350"/>
              <a:gd name="T12" fmla="*/ 492614 w 757238"/>
              <a:gd name="T13" fmla="*/ 378619 h 1149350"/>
              <a:gd name="T14" fmla="*/ 492614 w 757238"/>
              <a:gd name="T15" fmla="*/ 283964 h 1149350"/>
              <a:gd name="T16" fmla="*/ 331292 w 757238"/>
              <a:gd name="T17" fmla="*/ 283964 h 1149350"/>
              <a:gd name="T18" fmla="*/ 189310 w 757238"/>
              <a:gd name="T19" fmla="*/ 425946 h 1149350"/>
              <a:gd name="T20" fmla="*/ 189310 w 757238"/>
              <a:gd name="T21" fmla="*/ 1149350 h 1149350"/>
              <a:gd name="T22" fmla="*/ 0 w 757238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7238" h="1149350">
                <a:moveTo>
                  <a:pt x="0" y="1149350"/>
                </a:moveTo>
                <a:lnTo>
                  <a:pt x="0" y="425946"/>
                </a:lnTo>
                <a:cubicBezTo>
                  <a:pt x="0" y="242978"/>
                  <a:pt x="148324" y="94654"/>
                  <a:pt x="331292" y="94654"/>
                </a:cubicBezTo>
                <a:lnTo>
                  <a:pt x="492614" y="94655"/>
                </a:lnTo>
                <a:lnTo>
                  <a:pt x="492614" y="0"/>
                </a:lnTo>
                <a:lnTo>
                  <a:pt x="757238" y="189310"/>
                </a:lnTo>
                <a:lnTo>
                  <a:pt x="492614" y="378619"/>
                </a:lnTo>
                <a:lnTo>
                  <a:pt x="492614" y="283964"/>
                </a:lnTo>
                <a:lnTo>
                  <a:pt x="331292" y="283964"/>
                </a:lnTo>
                <a:cubicBezTo>
                  <a:pt x="252878" y="283964"/>
                  <a:pt x="189310" y="347532"/>
                  <a:pt x="189310" y="425946"/>
                </a:cubicBezTo>
                <a:lnTo>
                  <a:pt x="189310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912338" y="2089380"/>
            <a:ext cx="933383" cy="933383"/>
            <a:chOff x="5473744" y="2674563"/>
            <a:chExt cx="1244511" cy="1244511"/>
          </a:xfrm>
        </p:grpSpPr>
        <p:grpSp>
          <p:nvGrpSpPr>
            <p:cNvPr id="19" name="组合 18"/>
            <p:cNvGrpSpPr/>
            <p:nvPr/>
          </p:nvGrpSpPr>
          <p:grpSpPr>
            <a:xfrm>
              <a:off x="5473744" y="2674563"/>
              <a:ext cx="1244511" cy="1244511"/>
              <a:chOff x="5341143" y="1480823"/>
              <a:chExt cx="1509711" cy="1509711"/>
            </a:xfrm>
            <a:solidFill>
              <a:srgbClr val="E65F14"/>
            </a:solidFill>
          </p:grpSpPr>
          <p:sp>
            <p:nvSpPr>
              <p:cNvPr id="23" name="泪滴形 22"/>
              <p:cNvSpPr/>
              <p:nvPr/>
            </p:nvSpPr>
            <p:spPr>
              <a:xfrm rot="8067191">
                <a:off x="5341143" y="1480823"/>
                <a:ext cx="1509711" cy="1509711"/>
              </a:xfrm>
              <a:prstGeom prst="teardrop">
                <a:avLst/>
              </a:prstGeom>
              <a:solidFill>
                <a:srgbClr val="9344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417463" y="1557578"/>
                <a:ext cx="1357073" cy="1357073"/>
              </a:xfrm>
              <a:prstGeom prst="ellipse">
                <a:avLst/>
              </a:prstGeom>
              <a:solidFill>
                <a:srgbClr val="93440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801842" y="3025015"/>
              <a:ext cx="611729" cy="611729"/>
              <a:chOff x="11417301" y="2544763"/>
              <a:chExt cx="479425" cy="479425"/>
            </a:xfrm>
          </p:grpSpPr>
          <p:sp>
            <p:nvSpPr>
              <p:cNvPr id="21" name="Freeform 101"/>
              <p:cNvSpPr>
                <a:spLocks noEditPoints="1"/>
              </p:cNvSpPr>
              <p:nvPr/>
            </p:nvSpPr>
            <p:spPr bwMode="auto">
              <a:xfrm>
                <a:off x="11533188" y="2660650"/>
                <a:ext cx="363538" cy="363538"/>
              </a:xfrm>
              <a:custGeom>
                <a:avLst/>
                <a:gdLst>
                  <a:gd name="T0" fmla="*/ 151 w 170"/>
                  <a:gd name="T1" fmla="*/ 68 h 170"/>
                  <a:gd name="T2" fmla="*/ 143 w 170"/>
                  <a:gd name="T3" fmla="*/ 57 h 170"/>
                  <a:gd name="T4" fmla="*/ 150 w 170"/>
                  <a:gd name="T5" fmla="*/ 44 h 170"/>
                  <a:gd name="T6" fmla="*/ 140 w 170"/>
                  <a:gd name="T7" fmla="*/ 20 h 170"/>
                  <a:gd name="T8" fmla="*/ 125 w 170"/>
                  <a:gd name="T9" fmla="*/ 20 h 170"/>
                  <a:gd name="T10" fmla="*/ 116 w 170"/>
                  <a:gd name="T11" fmla="*/ 28 h 170"/>
                  <a:gd name="T12" fmla="*/ 106 w 170"/>
                  <a:gd name="T13" fmla="*/ 24 h 170"/>
                  <a:gd name="T14" fmla="*/ 102 w 170"/>
                  <a:gd name="T15" fmla="*/ 10 h 170"/>
                  <a:gd name="T16" fmla="*/ 78 w 170"/>
                  <a:gd name="T17" fmla="*/ 0 h 170"/>
                  <a:gd name="T18" fmla="*/ 68 w 170"/>
                  <a:gd name="T19" fmla="*/ 19 h 170"/>
                  <a:gd name="T20" fmla="*/ 57 w 170"/>
                  <a:gd name="T21" fmla="*/ 27 h 170"/>
                  <a:gd name="T22" fmla="*/ 50 w 170"/>
                  <a:gd name="T23" fmla="*/ 26 h 170"/>
                  <a:gd name="T24" fmla="*/ 37 w 170"/>
                  <a:gd name="T25" fmla="*/ 17 h 170"/>
                  <a:gd name="T26" fmla="*/ 20 w 170"/>
                  <a:gd name="T27" fmla="*/ 30 h 170"/>
                  <a:gd name="T28" fmla="*/ 20 w 170"/>
                  <a:gd name="T29" fmla="*/ 44 h 170"/>
                  <a:gd name="T30" fmla="*/ 27 w 170"/>
                  <a:gd name="T31" fmla="*/ 57 h 170"/>
                  <a:gd name="T32" fmla="*/ 19 w 170"/>
                  <a:gd name="T33" fmla="*/ 68 h 170"/>
                  <a:gd name="T34" fmla="*/ 0 w 170"/>
                  <a:gd name="T35" fmla="*/ 78 h 170"/>
                  <a:gd name="T36" fmla="*/ 11 w 170"/>
                  <a:gd name="T37" fmla="*/ 102 h 170"/>
                  <a:gd name="T38" fmla="*/ 24 w 170"/>
                  <a:gd name="T39" fmla="*/ 106 h 170"/>
                  <a:gd name="T40" fmla="*/ 26 w 170"/>
                  <a:gd name="T41" fmla="*/ 120 h 170"/>
                  <a:gd name="T42" fmla="*/ 20 w 170"/>
                  <a:gd name="T43" fmla="*/ 140 h 170"/>
                  <a:gd name="T44" fmla="*/ 37 w 170"/>
                  <a:gd name="T45" fmla="*/ 153 h 170"/>
                  <a:gd name="T46" fmla="*/ 50 w 170"/>
                  <a:gd name="T47" fmla="*/ 144 h 170"/>
                  <a:gd name="T48" fmla="*/ 57 w 170"/>
                  <a:gd name="T49" fmla="*/ 143 h 170"/>
                  <a:gd name="T50" fmla="*/ 68 w 170"/>
                  <a:gd name="T51" fmla="*/ 151 h 170"/>
                  <a:gd name="T52" fmla="*/ 78 w 170"/>
                  <a:gd name="T53" fmla="*/ 170 h 170"/>
                  <a:gd name="T54" fmla="*/ 102 w 170"/>
                  <a:gd name="T55" fmla="*/ 159 h 170"/>
                  <a:gd name="T56" fmla="*/ 106 w 170"/>
                  <a:gd name="T57" fmla="*/ 146 h 170"/>
                  <a:gd name="T58" fmla="*/ 116 w 170"/>
                  <a:gd name="T59" fmla="*/ 142 h 170"/>
                  <a:gd name="T60" fmla="*/ 125 w 170"/>
                  <a:gd name="T61" fmla="*/ 149 h 170"/>
                  <a:gd name="T62" fmla="*/ 140 w 170"/>
                  <a:gd name="T63" fmla="*/ 149 h 170"/>
                  <a:gd name="T64" fmla="*/ 150 w 170"/>
                  <a:gd name="T65" fmla="*/ 125 h 170"/>
                  <a:gd name="T66" fmla="*/ 143 w 170"/>
                  <a:gd name="T67" fmla="*/ 113 h 170"/>
                  <a:gd name="T68" fmla="*/ 151 w 170"/>
                  <a:gd name="T69" fmla="*/ 102 h 170"/>
                  <a:gd name="T70" fmla="*/ 170 w 170"/>
                  <a:gd name="T71" fmla="*/ 92 h 170"/>
                  <a:gd name="T72" fmla="*/ 159 w 170"/>
                  <a:gd name="T73" fmla="*/ 68 h 170"/>
                  <a:gd name="T74" fmla="*/ 85 w 170"/>
                  <a:gd name="T75" fmla="*/ 115 h 170"/>
                  <a:gd name="T76" fmla="*/ 85 w 170"/>
                  <a:gd name="T77" fmla="*/ 5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0" h="170">
                    <a:moveTo>
                      <a:pt x="159" y="68"/>
                    </a:moveTo>
                    <a:cubicBezTo>
                      <a:pt x="151" y="68"/>
                      <a:pt x="151" y="68"/>
                      <a:pt x="151" y="68"/>
                    </a:cubicBezTo>
                    <a:cubicBezTo>
                      <a:pt x="149" y="68"/>
                      <a:pt x="146" y="66"/>
                      <a:pt x="146" y="64"/>
                    </a:cubicBezTo>
                    <a:cubicBezTo>
                      <a:pt x="145" y="61"/>
                      <a:pt x="144" y="59"/>
                      <a:pt x="143" y="57"/>
                    </a:cubicBezTo>
                    <a:cubicBezTo>
                      <a:pt x="142" y="55"/>
                      <a:pt x="142" y="52"/>
                      <a:pt x="144" y="50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4" y="40"/>
                      <a:pt x="154" y="34"/>
                      <a:pt x="150" y="3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8" y="18"/>
                      <a:pt x="136" y="17"/>
                      <a:pt x="133" y="17"/>
                    </a:cubicBezTo>
                    <a:cubicBezTo>
                      <a:pt x="130" y="17"/>
                      <a:pt x="127" y="18"/>
                      <a:pt x="125" y="20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9" y="27"/>
                      <a:pt x="117" y="28"/>
                      <a:pt x="116" y="28"/>
                    </a:cubicBezTo>
                    <a:cubicBezTo>
                      <a:pt x="115" y="28"/>
                      <a:pt x="114" y="27"/>
                      <a:pt x="113" y="27"/>
                    </a:cubicBezTo>
                    <a:cubicBezTo>
                      <a:pt x="111" y="26"/>
                      <a:pt x="108" y="25"/>
                      <a:pt x="106" y="24"/>
                    </a:cubicBezTo>
                    <a:cubicBezTo>
                      <a:pt x="104" y="23"/>
                      <a:pt x="102" y="21"/>
                      <a:pt x="102" y="19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5"/>
                      <a:pt x="97" y="0"/>
                      <a:pt x="92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68" y="5"/>
                      <a:pt x="68" y="10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21"/>
                      <a:pt x="66" y="23"/>
                      <a:pt x="64" y="24"/>
                    </a:cubicBezTo>
                    <a:cubicBezTo>
                      <a:pt x="61" y="25"/>
                      <a:pt x="59" y="26"/>
                      <a:pt x="57" y="27"/>
                    </a:cubicBezTo>
                    <a:cubicBezTo>
                      <a:pt x="56" y="27"/>
                      <a:pt x="55" y="28"/>
                      <a:pt x="54" y="28"/>
                    </a:cubicBezTo>
                    <a:cubicBezTo>
                      <a:pt x="53" y="28"/>
                      <a:pt x="51" y="27"/>
                      <a:pt x="50" y="26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2" y="18"/>
                      <a:pt x="40" y="17"/>
                      <a:pt x="37" y="17"/>
                    </a:cubicBezTo>
                    <a:cubicBezTo>
                      <a:pt x="34" y="17"/>
                      <a:pt x="32" y="18"/>
                      <a:pt x="30" y="2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8" y="32"/>
                      <a:pt x="17" y="34"/>
                      <a:pt x="17" y="37"/>
                    </a:cubicBezTo>
                    <a:cubicBezTo>
                      <a:pt x="17" y="40"/>
                      <a:pt x="18" y="42"/>
                      <a:pt x="20" y="44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52"/>
                      <a:pt x="28" y="55"/>
                      <a:pt x="27" y="57"/>
                    </a:cubicBezTo>
                    <a:cubicBezTo>
                      <a:pt x="26" y="59"/>
                      <a:pt x="25" y="61"/>
                      <a:pt x="24" y="64"/>
                    </a:cubicBezTo>
                    <a:cubicBezTo>
                      <a:pt x="23" y="66"/>
                      <a:pt x="21" y="68"/>
                      <a:pt x="1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5" y="68"/>
                      <a:pt x="0" y="73"/>
                      <a:pt x="0" y="7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7"/>
                      <a:pt x="5" y="102"/>
                      <a:pt x="11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1" y="102"/>
                      <a:pt x="23" y="104"/>
                      <a:pt x="24" y="106"/>
                    </a:cubicBezTo>
                    <a:cubicBezTo>
                      <a:pt x="25" y="108"/>
                      <a:pt x="26" y="111"/>
                      <a:pt x="27" y="113"/>
                    </a:cubicBezTo>
                    <a:cubicBezTo>
                      <a:pt x="28" y="115"/>
                      <a:pt x="28" y="118"/>
                      <a:pt x="26" y="120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16" y="129"/>
                      <a:pt x="16" y="136"/>
                      <a:pt x="20" y="14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2" y="151"/>
                      <a:pt x="34" y="153"/>
                      <a:pt x="37" y="153"/>
                    </a:cubicBezTo>
                    <a:cubicBezTo>
                      <a:pt x="40" y="153"/>
                      <a:pt x="42" y="151"/>
                      <a:pt x="44" y="149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1" y="143"/>
                      <a:pt x="53" y="142"/>
                      <a:pt x="54" y="142"/>
                    </a:cubicBezTo>
                    <a:cubicBezTo>
                      <a:pt x="55" y="142"/>
                      <a:pt x="56" y="142"/>
                      <a:pt x="57" y="143"/>
                    </a:cubicBezTo>
                    <a:cubicBezTo>
                      <a:pt x="59" y="144"/>
                      <a:pt x="61" y="145"/>
                      <a:pt x="64" y="146"/>
                    </a:cubicBezTo>
                    <a:cubicBezTo>
                      <a:pt x="66" y="146"/>
                      <a:pt x="68" y="149"/>
                      <a:pt x="68" y="151"/>
                    </a:cubicBezTo>
                    <a:cubicBezTo>
                      <a:pt x="68" y="159"/>
                      <a:pt x="68" y="159"/>
                      <a:pt x="68" y="159"/>
                    </a:cubicBezTo>
                    <a:cubicBezTo>
                      <a:pt x="68" y="165"/>
                      <a:pt x="73" y="170"/>
                      <a:pt x="78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97" y="170"/>
                      <a:pt x="102" y="165"/>
                      <a:pt x="102" y="159"/>
                    </a:cubicBezTo>
                    <a:cubicBezTo>
                      <a:pt x="102" y="151"/>
                      <a:pt x="102" y="151"/>
                      <a:pt x="102" y="151"/>
                    </a:cubicBezTo>
                    <a:cubicBezTo>
                      <a:pt x="102" y="149"/>
                      <a:pt x="104" y="146"/>
                      <a:pt x="106" y="146"/>
                    </a:cubicBezTo>
                    <a:cubicBezTo>
                      <a:pt x="108" y="145"/>
                      <a:pt x="111" y="144"/>
                      <a:pt x="113" y="143"/>
                    </a:cubicBezTo>
                    <a:cubicBezTo>
                      <a:pt x="114" y="142"/>
                      <a:pt x="115" y="142"/>
                      <a:pt x="116" y="142"/>
                    </a:cubicBezTo>
                    <a:cubicBezTo>
                      <a:pt x="117" y="142"/>
                      <a:pt x="119" y="143"/>
                      <a:pt x="120" y="144"/>
                    </a:cubicBezTo>
                    <a:cubicBezTo>
                      <a:pt x="125" y="149"/>
                      <a:pt x="125" y="149"/>
                      <a:pt x="125" y="149"/>
                    </a:cubicBezTo>
                    <a:cubicBezTo>
                      <a:pt x="127" y="151"/>
                      <a:pt x="130" y="153"/>
                      <a:pt x="133" y="153"/>
                    </a:cubicBezTo>
                    <a:cubicBezTo>
                      <a:pt x="136" y="153"/>
                      <a:pt x="138" y="151"/>
                      <a:pt x="140" y="149"/>
                    </a:cubicBezTo>
                    <a:cubicBezTo>
                      <a:pt x="150" y="140"/>
                      <a:pt x="150" y="140"/>
                      <a:pt x="150" y="140"/>
                    </a:cubicBezTo>
                    <a:cubicBezTo>
                      <a:pt x="154" y="136"/>
                      <a:pt x="154" y="129"/>
                      <a:pt x="150" y="125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2" y="118"/>
                      <a:pt x="142" y="115"/>
                      <a:pt x="143" y="113"/>
                    </a:cubicBezTo>
                    <a:cubicBezTo>
                      <a:pt x="144" y="111"/>
                      <a:pt x="145" y="108"/>
                      <a:pt x="146" y="106"/>
                    </a:cubicBezTo>
                    <a:cubicBezTo>
                      <a:pt x="146" y="104"/>
                      <a:pt x="149" y="102"/>
                      <a:pt x="151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65" y="102"/>
                      <a:pt x="170" y="97"/>
                      <a:pt x="170" y="92"/>
                    </a:cubicBezTo>
                    <a:cubicBezTo>
                      <a:pt x="170" y="78"/>
                      <a:pt x="170" y="78"/>
                      <a:pt x="170" y="78"/>
                    </a:cubicBezTo>
                    <a:cubicBezTo>
                      <a:pt x="170" y="73"/>
                      <a:pt x="165" y="68"/>
                      <a:pt x="159" y="68"/>
                    </a:cubicBezTo>
                    <a:moveTo>
                      <a:pt x="115" y="85"/>
                    </a:moveTo>
                    <a:cubicBezTo>
                      <a:pt x="115" y="102"/>
                      <a:pt x="102" y="115"/>
                      <a:pt x="85" y="115"/>
                    </a:cubicBezTo>
                    <a:cubicBezTo>
                      <a:pt x="68" y="115"/>
                      <a:pt x="55" y="102"/>
                      <a:pt x="55" y="85"/>
                    </a:cubicBezTo>
                    <a:cubicBezTo>
                      <a:pt x="55" y="68"/>
                      <a:pt x="68" y="54"/>
                      <a:pt x="85" y="54"/>
                    </a:cubicBezTo>
                    <a:cubicBezTo>
                      <a:pt x="102" y="54"/>
                      <a:pt x="115" y="68"/>
                      <a:pt x="11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2" name="Freeform 102"/>
              <p:cNvSpPr>
                <a:spLocks noEditPoints="1"/>
              </p:cNvSpPr>
              <p:nvPr/>
            </p:nvSpPr>
            <p:spPr bwMode="auto">
              <a:xfrm>
                <a:off x="11417301" y="2544763"/>
                <a:ext cx="188913" cy="187325"/>
              </a:xfrm>
              <a:custGeom>
                <a:avLst/>
                <a:gdLst>
                  <a:gd name="T0" fmla="*/ 77 w 88"/>
                  <a:gd name="T1" fmla="*/ 54 h 88"/>
                  <a:gd name="T2" fmla="*/ 88 w 88"/>
                  <a:gd name="T3" fmla="*/ 47 h 88"/>
                  <a:gd name="T4" fmla="*/ 81 w 88"/>
                  <a:gd name="T5" fmla="*/ 34 h 88"/>
                  <a:gd name="T6" fmla="*/ 76 w 88"/>
                  <a:gd name="T7" fmla="*/ 33 h 88"/>
                  <a:gd name="T8" fmla="*/ 75 w 88"/>
                  <a:gd name="T9" fmla="*/ 28 h 88"/>
                  <a:gd name="T10" fmla="*/ 78 w 88"/>
                  <a:gd name="T11" fmla="*/ 15 h 88"/>
                  <a:gd name="T12" fmla="*/ 68 w 88"/>
                  <a:gd name="T13" fmla="*/ 8 h 88"/>
                  <a:gd name="T14" fmla="*/ 60 w 88"/>
                  <a:gd name="T15" fmla="*/ 13 h 88"/>
                  <a:gd name="T16" fmla="*/ 59 w 88"/>
                  <a:gd name="T17" fmla="*/ 13 h 88"/>
                  <a:gd name="T18" fmla="*/ 54 w 88"/>
                  <a:gd name="T19" fmla="*/ 11 h 88"/>
                  <a:gd name="T20" fmla="*/ 47 w 88"/>
                  <a:gd name="T21" fmla="*/ 0 h 88"/>
                  <a:gd name="T22" fmla="*/ 34 w 88"/>
                  <a:gd name="T23" fmla="*/ 7 h 88"/>
                  <a:gd name="T24" fmla="*/ 33 w 88"/>
                  <a:gd name="T25" fmla="*/ 12 h 88"/>
                  <a:gd name="T26" fmla="*/ 29 w 88"/>
                  <a:gd name="T27" fmla="*/ 14 h 88"/>
                  <a:gd name="T28" fmla="*/ 25 w 88"/>
                  <a:gd name="T29" fmla="*/ 11 h 88"/>
                  <a:gd name="T30" fmla="*/ 15 w 88"/>
                  <a:gd name="T31" fmla="*/ 11 h 88"/>
                  <a:gd name="T32" fmla="*/ 11 w 88"/>
                  <a:gd name="T33" fmla="*/ 25 h 88"/>
                  <a:gd name="T34" fmla="*/ 14 w 88"/>
                  <a:gd name="T35" fmla="*/ 29 h 88"/>
                  <a:gd name="T36" fmla="*/ 11 w 88"/>
                  <a:gd name="T37" fmla="*/ 34 h 88"/>
                  <a:gd name="T38" fmla="*/ 0 w 88"/>
                  <a:gd name="T39" fmla="*/ 41 h 88"/>
                  <a:gd name="T40" fmla="*/ 7 w 88"/>
                  <a:gd name="T41" fmla="*/ 54 h 88"/>
                  <a:gd name="T42" fmla="*/ 12 w 88"/>
                  <a:gd name="T43" fmla="*/ 55 h 88"/>
                  <a:gd name="T44" fmla="*/ 13 w 88"/>
                  <a:gd name="T45" fmla="*/ 60 h 88"/>
                  <a:gd name="T46" fmla="*/ 9 w 88"/>
                  <a:gd name="T47" fmla="*/ 68 h 88"/>
                  <a:gd name="T48" fmla="*/ 15 w 88"/>
                  <a:gd name="T49" fmla="*/ 78 h 88"/>
                  <a:gd name="T50" fmla="*/ 25 w 88"/>
                  <a:gd name="T51" fmla="*/ 78 h 88"/>
                  <a:gd name="T52" fmla="*/ 29 w 88"/>
                  <a:gd name="T53" fmla="*/ 74 h 88"/>
                  <a:gd name="T54" fmla="*/ 33 w 88"/>
                  <a:gd name="T55" fmla="*/ 76 h 88"/>
                  <a:gd name="T56" fmla="*/ 34 w 88"/>
                  <a:gd name="T57" fmla="*/ 81 h 88"/>
                  <a:gd name="T58" fmla="*/ 47 w 88"/>
                  <a:gd name="T59" fmla="*/ 88 h 88"/>
                  <a:gd name="T60" fmla="*/ 54 w 88"/>
                  <a:gd name="T61" fmla="*/ 77 h 88"/>
                  <a:gd name="T62" fmla="*/ 59 w 88"/>
                  <a:gd name="T63" fmla="*/ 75 h 88"/>
                  <a:gd name="T64" fmla="*/ 60 w 88"/>
                  <a:gd name="T65" fmla="*/ 75 h 88"/>
                  <a:gd name="T66" fmla="*/ 68 w 88"/>
                  <a:gd name="T67" fmla="*/ 80 h 88"/>
                  <a:gd name="T68" fmla="*/ 78 w 88"/>
                  <a:gd name="T69" fmla="*/ 73 h 88"/>
                  <a:gd name="T70" fmla="*/ 75 w 88"/>
                  <a:gd name="T71" fmla="*/ 60 h 88"/>
                  <a:gd name="T72" fmla="*/ 76 w 88"/>
                  <a:gd name="T73" fmla="*/ 55 h 88"/>
                  <a:gd name="T74" fmla="*/ 44 w 88"/>
                  <a:gd name="T75" fmla="*/ 58 h 88"/>
                  <a:gd name="T76" fmla="*/ 44 w 88"/>
                  <a:gd name="T77" fmla="*/ 3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8" h="88">
                    <a:moveTo>
                      <a:pt x="76" y="55"/>
                    </a:moveTo>
                    <a:cubicBezTo>
                      <a:pt x="76" y="55"/>
                      <a:pt x="77" y="54"/>
                      <a:pt x="77" y="54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5" y="54"/>
                      <a:pt x="88" y="51"/>
                      <a:pt x="88" y="47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37"/>
                      <a:pt x="85" y="34"/>
                      <a:pt x="81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6" y="33"/>
                      <a:pt x="76" y="33"/>
                    </a:cubicBezTo>
                    <a:cubicBezTo>
                      <a:pt x="76" y="32"/>
                      <a:pt x="75" y="30"/>
                      <a:pt x="75" y="29"/>
                    </a:cubicBezTo>
                    <a:cubicBezTo>
                      <a:pt x="74" y="29"/>
                      <a:pt x="75" y="28"/>
                      <a:pt x="75" y="28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80" y="22"/>
                      <a:pt x="80" y="18"/>
                      <a:pt x="78" y="1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2" y="9"/>
                      <a:pt x="70" y="8"/>
                      <a:pt x="68" y="8"/>
                    </a:cubicBezTo>
                    <a:cubicBezTo>
                      <a:pt x="66" y="8"/>
                      <a:pt x="64" y="9"/>
                      <a:pt x="63" y="11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4"/>
                      <a:pt x="59" y="14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8" y="13"/>
                      <a:pt x="56" y="12"/>
                      <a:pt x="55" y="12"/>
                    </a:cubicBezTo>
                    <a:cubicBezTo>
                      <a:pt x="55" y="12"/>
                      <a:pt x="54" y="11"/>
                      <a:pt x="54" y="11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7" y="0"/>
                      <a:pt x="34" y="3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2" y="12"/>
                      <a:pt x="31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9"/>
                      <a:pt x="22" y="8"/>
                      <a:pt x="20" y="8"/>
                    </a:cubicBezTo>
                    <a:cubicBezTo>
                      <a:pt x="18" y="8"/>
                      <a:pt x="17" y="9"/>
                      <a:pt x="15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8" y="18"/>
                      <a:pt x="8" y="22"/>
                      <a:pt x="11" y="2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4" y="29"/>
                      <a:pt x="14" y="29"/>
                    </a:cubicBezTo>
                    <a:cubicBezTo>
                      <a:pt x="13" y="30"/>
                      <a:pt x="13" y="32"/>
                      <a:pt x="12" y="33"/>
                    </a:cubicBezTo>
                    <a:cubicBezTo>
                      <a:pt x="12" y="33"/>
                      <a:pt x="11" y="34"/>
                      <a:pt x="11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7"/>
                      <a:pt x="0" y="4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1"/>
                      <a:pt x="3" y="54"/>
                      <a:pt x="7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2" y="55"/>
                      <a:pt x="12" y="55"/>
                    </a:cubicBezTo>
                    <a:cubicBezTo>
                      <a:pt x="13" y="56"/>
                      <a:pt x="13" y="58"/>
                      <a:pt x="14" y="59"/>
                    </a:cubicBezTo>
                    <a:cubicBezTo>
                      <a:pt x="14" y="59"/>
                      <a:pt x="14" y="60"/>
                      <a:pt x="13" y="6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9" y="64"/>
                      <a:pt x="9" y="66"/>
                      <a:pt x="9" y="68"/>
                    </a:cubicBezTo>
                    <a:cubicBezTo>
                      <a:pt x="9" y="70"/>
                      <a:pt x="9" y="72"/>
                      <a:pt x="11" y="73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7" y="79"/>
                      <a:pt x="18" y="80"/>
                      <a:pt x="20" y="80"/>
                    </a:cubicBezTo>
                    <a:cubicBezTo>
                      <a:pt x="22" y="80"/>
                      <a:pt x="24" y="79"/>
                      <a:pt x="25" y="78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4"/>
                      <a:pt x="29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1" y="75"/>
                      <a:pt x="32" y="76"/>
                      <a:pt x="33" y="76"/>
                    </a:cubicBezTo>
                    <a:cubicBezTo>
                      <a:pt x="33" y="76"/>
                      <a:pt x="34" y="77"/>
                      <a:pt x="34" y="77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4" y="85"/>
                      <a:pt x="37" y="88"/>
                      <a:pt x="41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51" y="88"/>
                      <a:pt x="54" y="85"/>
                      <a:pt x="54" y="8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5" y="76"/>
                      <a:pt x="55" y="76"/>
                    </a:cubicBezTo>
                    <a:cubicBezTo>
                      <a:pt x="56" y="76"/>
                      <a:pt x="58" y="75"/>
                      <a:pt x="59" y="75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0" y="74"/>
                      <a:pt x="60" y="75"/>
                      <a:pt x="60" y="75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4" y="79"/>
                      <a:pt x="66" y="80"/>
                      <a:pt x="68" y="80"/>
                    </a:cubicBezTo>
                    <a:cubicBezTo>
                      <a:pt x="70" y="80"/>
                      <a:pt x="72" y="79"/>
                      <a:pt x="73" y="78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80" y="70"/>
                      <a:pt x="80" y="66"/>
                      <a:pt x="78" y="63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4" y="59"/>
                      <a:pt x="75" y="59"/>
                    </a:cubicBezTo>
                    <a:cubicBezTo>
                      <a:pt x="75" y="58"/>
                      <a:pt x="76" y="56"/>
                      <a:pt x="76" y="55"/>
                    </a:cubicBezTo>
                    <a:close/>
                    <a:moveTo>
                      <a:pt x="58" y="44"/>
                    </a:moveTo>
                    <a:cubicBezTo>
                      <a:pt x="58" y="51"/>
                      <a:pt x="52" y="58"/>
                      <a:pt x="44" y="58"/>
                    </a:cubicBezTo>
                    <a:cubicBezTo>
                      <a:pt x="37" y="58"/>
                      <a:pt x="31" y="51"/>
                      <a:pt x="31" y="44"/>
                    </a:cubicBezTo>
                    <a:cubicBezTo>
                      <a:pt x="31" y="37"/>
                      <a:pt x="37" y="31"/>
                      <a:pt x="44" y="31"/>
                    </a:cubicBezTo>
                    <a:cubicBezTo>
                      <a:pt x="52" y="31"/>
                      <a:pt x="58" y="37"/>
                      <a:pt x="58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399110" y="2565955"/>
            <a:ext cx="933383" cy="933383"/>
            <a:chOff x="3456107" y="3309997"/>
            <a:chExt cx="1244511" cy="1244511"/>
          </a:xfrm>
        </p:grpSpPr>
        <p:grpSp>
          <p:nvGrpSpPr>
            <p:cNvPr id="26" name="组合 25"/>
            <p:cNvGrpSpPr/>
            <p:nvPr/>
          </p:nvGrpSpPr>
          <p:grpSpPr>
            <a:xfrm rot="19500000">
              <a:off x="3456107" y="3309997"/>
              <a:ext cx="1244511" cy="1244511"/>
              <a:chOff x="5341143" y="1480823"/>
              <a:chExt cx="1509711" cy="1509711"/>
            </a:xfrm>
            <a:solidFill>
              <a:srgbClr val="CE1A0C"/>
            </a:solidFill>
          </p:grpSpPr>
          <p:sp>
            <p:nvSpPr>
              <p:cNvPr id="28" name="泪滴形 27"/>
              <p:cNvSpPr/>
              <p:nvPr/>
            </p:nvSpPr>
            <p:spPr>
              <a:xfrm rot="8067191">
                <a:off x="5341143" y="1480823"/>
                <a:ext cx="1509711" cy="1509711"/>
              </a:xfrm>
              <a:prstGeom prst="teardrop">
                <a:avLst/>
              </a:prstGeom>
              <a:solidFill>
                <a:srgbClr val="C9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417463" y="1557578"/>
                <a:ext cx="1357073" cy="1357073"/>
              </a:xfrm>
              <a:prstGeom prst="ellipse">
                <a:avLst/>
              </a:prstGeom>
              <a:solidFill>
                <a:srgbClr val="C96835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807350" y="3475426"/>
              <a:ext cx="630942" cy="954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4050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25566" y="2565955"/>
            <a:ext cx="933383" cy="933383"/>
            <a:chOff x="7491382" y="3309996"/>
            <a:chExt cx="1244511" cy="1244511"/>
          </a:xfrm>
        </p:grpSpPr>
        <p:grpSp>
          <p:nvGrpSpPr>
            <p:cNvPr id="31" name="组合 30"/>
            <p:cNvGrpSpPr/>
            <p:nvPr/>
          </p:nvGrpSpPr>
          <p:grpSpPr>
            <a:xfrm rot="2100000">
              <a:off x="7491382" y="3309996"/>
              <a:ext cx="1244511" cy="1244511"/>
              <a:chOff x="5341143" y="1480823"/>
              <a:chExt cx="1509711" cy="1509711"/>
            </a:xfrm>
            <a:solidFill>
              <a:srgbClr val="CE1A0C"/>
            </a:solidFill>
          </p:grpSpPr>
          <p:sp>
            <p:nvSpPr>
              <p:cNvPr id="33" name="泪滴形 32"/>
              <p:cNvSpPr/>
              <p:nvPr/>
            </p:nvSpPr>
            <p:spPr>
              <a:xfrm rot="8067191">
                <a:off x="5341143" y="1480823"/>
                <a:ext cx="1509711" cy="1509711"/>
              </a:xfrm>
              <a:prstGeom prst="teardrop">
                <a:avLst/>
              </a:prstGeom>
              <a:solidFill>
                <a:srgbClr val="DEA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417463" y="1557578"/>
                <a:ext cx="1357073" cy="1357073"/>
              </a:xfrm>
              <a:prstGeom prst="ellipse">
                <a:avLst/>
              </a:prstGeom>
              <a:solidFill>
                <a:srgbClr val="DEAE6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sp>
          <p:nvSpPr>
            <p:cNvPr id="32" name="Freeform 77"/>
            <p:cNvSpPr>
              <a:spLocks noEditPoints="1"/>
            </p:cNvSpPr>
            <p:nvPr/>
          </p:nvSpPr>
          <p:spPr bwMode="auto">
            <a:xfrm>
              <a:off x="7808625" y="3630758"/>
              <a:ext cx="609614" cy="589350"/>
            </a:xfrm>
            <a:custGeom>
              <a:avLst/>
              <a:gdLst>
                <a:gd name="T0" fmla="*/ 169 w 268"/>
                <a:gd name="T1" fmla="*/ 102 h 258"/>
                <a:gd name="T2" fmla="*/ 176 w 268"/>
                <a:gd name="T3" fmla="*/ 30 h 258"/>
                <a:gd name="T4" fmla="*/ 170 w 268"/>
                <a:gd name="T5" fmla="*/ 33 h 258"/>
                <a:gd name="T6" fmla="*/ 143 w 268"/>
                <a:gd name="T7" fmla="*/ 111 h 258"/>
                <a:gd name="T8" fmla="*/ 162 w 268"/>
                <a:gd name="T9" fmla="*/ 125 h 258"/>
                <a:gd name="T10" fmla="*/ 209 w 268"/>
                <a:gd name="T11" fmla="*/ 144 h 258"/>
                <a:gd name="T12" fmla="*/ 208 w 268"/>
                <a:gd name="T13" fmla="*/ 137 h 258"/>
                <a:gd name="T14" fmla="*/ 150 w 268"/>
                <a:gd name="T15" fmla="*/ 111 h 258"/>
                <a:gd name="T16" fmla="*/ 165 w 268"/>
                <a:gd name="T17" fmla="*/ 111 h 258"/>
                <a:gd name="T18" fmla="*/ 150 w 268"/>
                <a:gd name="T19" fmla="*/ 111 h 258"/>
                <a:gd name="T20" fmla="*/ 191 w 268"/>
                <a:gd name="T21" fmla="*/ 216 h 258"/>
                <a:gd name="T22" fmla="*/ 253 w 268"/>
                <a:gd name="T23" fmla="*/ 111 h 258"/>
                <a:gd name="T24" fmla="*/ 61 w 268"/>
                <a:gd name="T25" fmla="*/ 111 h 258"/>
                <a:gd name="T26" fmla="*/ 47 w 268"/>
                <a:gd name="T27" fmla="*/ 126 h 258"/>
                <a:gd name="T28" fmla="*/ 157 w 268"/>
                <a:gd name="T29" fmla="*/ 0 h 258"/>
                <a:gd name="T30" fmla="*/ 177 w 268"/>
                <a:gd name="T31" fmla="*/ 190 h 258"/>
                <a:gd name="T32" fmla="*/ 134 w 268"/>
                <a:gd name="T33" fmla="*/ 152 h 258"/>
                <a:gd name="T34" fmla="*/ 117 w 268"/>
                <a:gd name="T35" fmla="*/ 146 h 258"/>
                <a:gd name="T36" fmla="*/ 9 w 268"/>
                <a:gd name="T37" fmla="*/ 137 h 258"/>
                <a:gd name="T38" fmla="*/ 0 w 268"/>
                <a:gd name="T39" fmla="*/ 204 h 258"/>
                <a:gd name="T40" fmla="*/ 180 w 268"/>
                <a:gd name="T41" fmla="*/ 198 h 258"/>
                <a:gd name="T42" fmla="*/ 162 w 268"/>
                <a:gd name="T43" fmla="*/ 191 h 258"/>
                <a:gd name="T44" fmla="*/ 127 w 268"/>
                <a:gd name="T45" fmla="*/ 189 h 258"/>
                <a:gd name="T46" fmla="*/ 129 w 268"/>
                <a:gd name="T47" fmla="*/ 162 h 258"/>
                <a:gd name="T48" fmla="*/ 136 w 268"/>
                <a:gd name="T49" fmla="*/ 163 h 258"/>
                <a:gd name="T50" fmla="*/ 162 w 268"/>
                <a:gd name="T51" fmla="*/ 191 h 258"/>
                <a:gd name="T52" fmla="*/ 180 w 268"/>
                <a:gd name="T53" fmla="*/ 228 h 258"/>
                <a:gd name="T54" fmla="*/ 162 w 268"/>
                <a:gd name="T55" fmla="*/ 237 h 258"/>
                <a:gd name="T56" fmla="*/ 115 w 268"/>
                <a:gd name="T57" fmla="*/ 237 h 258"/>
                <a:gd name="T58" fmla="*/ 44 w 268"/>
                <a:gd name="T59" fmla="*/ 216 h 258"/>
                <a:gd name="T60" fmla="*/ 9 w 268"/>
                <a:gd name="T61" fmla="*/ 237 h 258"/>
                <a:gd name="T62" fmla="*/ 0 w 268"/>
                <a:gd name="T63" fmla="*/ 209 h 258"/>
                <a:gd name="T64" fmla="*/ 138 w 268"/>
                <a:gd name="T65" fmla="*/ 222 h 258"/>
                <a:gd name="T66" fmla="*/ 138 w 268"/>
                <a:gd name="T67" fmla="*/ 258 h 258"/>
                <a:gd name="T68" fmla="*/ 138 w 268"/>
                <a:gd name="T69" fmla="*/ 222 h 258"/>
                <a:gd name="T70" fmla="*/ 129 w 268"/>
                <a:gd name="T71" fmla="*/ 240 h 258"/>
                <a:gd name="T72" fmla="*/ 147 w 268"/>
                <a:gd name="T73" fmla="*/ 240 h 258"/>
                <a:gd name="T74" fmla="*/ 44 w 268"/>
                <a:gd name="T75" fmla="*/ 222 h 258"/>
                <a:gd name="T76" fmla="*/ 44 w 268"/>
                <a:gd name="T77" fmla="*/ 258 h 258"/>
                <a:gd name="T78" fmla="*/ 44 w 268"/>
                <a:gd name="T79" fmla="*/ 222 h 258"/>
                <a:gd name="T80" fmla="*/ 35 w 268"/>
                <a:gd name="T81" fmla="*/ 240 h 258"/>
                <a:gd name="T82" fmla="*/ 53 w 268"/>
                <a:gd name="T83" fmla="*/ 2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" h="258">
                  <a:moveTo>
                    <a:pt x="172" y="109"/>
                  </a:moveTo>
                  <a:cubicBezTo>
                    <a:pt x="171" y="106"/>
                    <a:pt x="170" y="104"/>
                    <a:pt x="169" y="102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80" y="33"/>
                    <a:pt x="178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3" y="29"/>
                    <a:pt x="171" y="30"/>
                    <a:pt x="170" y="33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46" y="100"/>
                    <a:pt x="143" y="105"/>
                    <a:pt x="143" y="111"/>
                  </a:cubicBezTo>
                  <a:cubicBezTo>
                    <a:pt x="143" y="119"/>
                    <a:pt x="149" y="125"/>
                    <a:pt x="157" y="125"/>
                  </a:cubicBezTo>
                  <a:cubicBezTo>
                    <a:pt x="159" y="125"/>
                    <a:pt x="160" y="125"/>
                    <a:pt x="162" y="12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5" y="147"/>
                    <a:pt x="207" y="146"/>
                    <a:pt x="209" y="144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10" y="142"/>
                    <a:pt x="210" y="139"/>
                    <a:pt x="208" y="137"/>
                  </a:cubicBezTo>
                  <a:cubicBezTo>
                    <a:pt x="172" y="109"/>
                    <a:pt x="172" y="109"/>
                    <a:pt x="172" y="109"/>
                  </a:cubicBezTo>
                  <a:moveTo>
                    <a:pt x="150" y="111"/>
                  </a:moveTo>
                  <a:cubicBezTo>
                    <a:pt x="150" y="107"/>
                    <a:pt x="153" y="103"/>
                    <a:pt x="157" y="103"/>
                  </a:cubicBezTo>
                  <a:cubicBezTo>
                    <a:pt x="161" y="103"/>
                    <a:pt x="165" y="107"/>
                    <a:pt x="165" y="111"/>
                  </a:cubicBezTo>
                  <a:cubicBezTo>
                    <a:pt x="165" y="115"/>
                    <a:pt x="161" y="118"/>
                    <a:pt x="157" y="118"/>
                  </a:cubicBezTo>
                  <a:cubicBezTo>
                    <a:pt x="153" y="118"/>
                    <a:pt x="150" y="115"/>
                    <a:pt x="150" y="111"/>
                  </a:cubicBezTo>
                  <a:moveTo>
                    <a:pt x="268" y="111"/>
                  </a:moveTo>
                  <a:cubicBezTo>
                    <a:pt x="268" y="160"/>
                    <a:pt x="236" y="202"/>
                    <a:pt x="191" y="216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227" y="187"/>
                    <a:pt x="253" y="151"/>
                    <a:pt x="253" y="111"/>
                  </a:cubicBezTo>
                  <a:cubicBezTo>
                    <a:pt x="253" y="58"/>
                    <a:pt x="210" y="15"/>
                    <a:pt x="157" y="15"/>
                  </a:cubicBezTo>
                  <a:cubicBezTo>
                    <a:pt x="104" y="15"/>
                    <a:pt x="61" y="58"/>
                    <a:pt x="61" y="111"/>
                  </a:cubicBezTo>
                  <a:cubicBezTo>
                    <a:pt x="61" y="116"/>
                    <a:pt x="62" y="121"/>
                    <a:pt x="63" y="126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21"/>
                    <a:pt x="46" y="116"/>
                    <a:pt x="46" y="111"/>
                  </a:cubicBezTo>
                  <a:cubicBezTo>
                    <a:pt x="46" y="49"/>
                    <a:pt x="96" y="0"/>
                    <a:pt x="157" y="0"/>
                  </a:cubicBezTo>
                  <a:cubicBezTo>
                    <a:pt x="218" y="0"/>
                    <a:pt x="268" y="49"/>
                    <a:pt x="268" y="111"/>
                  </a:cubicBezTo>
                  <a:moveTo>
                    <a:pt x="177" y="190"/>
                  </a:moveTo>
                  <a:cubicBezTo>
                    <a:pt x="142" y="156"/>
                    <a:pt x="142" y="156"/>
                    <a:pt x="142" y="156"/>
                  </a:cubicBezTo>
                  <a:cubicBezTo>
                    <a:pt x="140" y="154"/>
                    <a:pt x="137" y="152"/>
                    <a:pt x="134" y="152"/>
                  </a:cubicBezTo>
                  <a:cubicBezTo>
                    <a:pt x="117" y="152"/>
                    <a:pt x="117" y="152"/>
                    <a:pt x="117" y="152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17" y="141"/>
                    <a:pt x="113" y="137"/>
                    <a:pt x="108" y="1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4" y="137"/>
                    <a:pt x="0" y="141"/>
                    <a:pt x="0" y="14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180" y="204"/>
                    <a:pt x="180" y="204"/>
                    <a:pt x="180" y="204"/>
                  </a:cubicBezTo>
                  <a:cubicBezTo>
                    <a:pt x="180" y="198"/>
                    <a:pt x="180" y="198"/>
                    <a:pt x="180" y="198"/>
                  </a:cubicBezTo>
                  <a:cubicBezTo>
                    <a:pt x="180" y="195"/>
                    <a:pt x="179" y="192"/>
                    <a:pt x="177" y="190"/>
                  </a:cubicBezTo>
                  <a:moveTo>
                    <a:pt x="162" y="191"/>
                  </a:moveTo>
                  <a:cubicBezTo>
                    <a:pt x="129" y="191"/>
                    <a:pt x="129" y="191"/>
                    <a:pt x="129" y="191"/>
                  </a:cubicBezTo>
                  <a:cubicBezTo>
                    <a:pt x="128" y="191"/>
                    <a:pt x="127" y="190"/>
                    <a:pt x="127" y="189"/>
                  </a:cubicBezTo>
                  <a:cubicBezTo>
                    <a:pt x="127" y="164"/>
                    <a:pt x="127" y="164"/>
                    <a:pt x="127" y="164"/>
                  </a:cubicBezTo>
                  <a:cubicBezTo>
                    <a:pt x="127" y="163"/>
                    <a:pt x="128" y="162"/>
                    <a:pt x="129" y="162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36" y="163"/>
                    <a:pt x="136" y="163"/>
                    <a:pt x="136" y="163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64" y="189"/>
                    <a:pt x="163" y="191"/>
                    <a:pt x="162" y="191"/>
                  </a:cubicBezTo>
                  <a:moveTo>
                    <a:pt x="180" y="209"/>
                  </a:moveTo>
                  <a:cubicBezTo>
                    <a:pt x="180" y="228"/>
                    <a:pt x="180" y="228"/>
                    <a:pt x="180" y="228"/>
                  </a:cubicBezTo>
                  <a:cubicBezTo>
                    <a:pt x="180" y="233"/>
                    <a:pt x="176" y="237"/>
                    <a:pt x="171" y="237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0" y="225"/>
                    <a:pt x="150" y="216"/>
                    <a:pt x="138" y="216"/>
                  </a:cubicBezTo>
                  <a:cubicBezTo>
                    <a:pt x="126" y="216"/>
                    <a:pt x="117" y="225"/>
                    <a:pt x="115" y="237"/>
                  </a:cubicBezTo>
                  <a:cubicBezTo>
                    <a:pt x="68" y="237"/>
                    <a:pt x="68" y="237"/>
                    <a:pt x="68" y="237"/>
                  </a:cubicBezTo>
                  <a:cubicBezTo>
                    <a:pt x="66" y="225"/>
                    <a:pt x="56" y="216"/>
                    <a:pt x="44" y="216"/>
                  </a:cubicBezTo>
                  <a:cubicBezTo>
                    <a:pt x="32" y="216"/>
                    <a:pt x="22" y="225"/>
                    <a:pt x="21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4" y="237"/>
                    <a:pt x="0" y="233"/>
                    <a:pt x="0" y="22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80" y="209"/>
                    <a:pt x="180" y="209"/>
                    <a:pt x="180" y="209"/>
                  </a:cubicBezTo>
                  <a:moveTo>
                    <a:pt x="138" y="222"/>
                  </a:moveTo>
                  <a:cubicBezTo>
                    <a:pt x="129" y="222"/>
                    <a:pt x="120" y="230"/>
                    <a:pt x="120" y="240"/>
                  </a:cubicBezTo>
                  <a:cubicBezTo>
                    <a:pt x="120" y="250"/>
                    <a:pt x="129" y="258"/>
                    <a:pt x="138" y="258"/>
                  </a:cubicBezTo>
                  <a:cubicBezTo>
                    <a:pt x="148" y="258"/>
                    <a:pt x="156" y="250"/>
                    <a:pt x="156" y="240"/>
                  </a:cubicBezTo>
                  <a:cubicBezTo>
                    <a:pt x="156" y="230"/>
                    <a:pt x="148" y="222"/>
                    <a:pt x="138" y="222"/>
                  </a:cubicBezTo>
                  <a:moveTo>
                    <a:pt x="138" y="249"/>
                  </a:moveTo>
                  <a:cubicBezTo>
                    <a:pt x="133" y="249"/>
                    <a:pt x="129" y="245"/>
                    <a:pt x="129" y="240"/>
                  </a:cubicBezTo>
                  <a:cubicBezTo>
                    <a:pt x="129" y="235"/>
                    <a:pt x="133" y="231"/>
                    <a:pt x="138" y="231"/>
                  </a:cubicBezTo>
                  <a:cubicBezTo>
                    <a:pt x="143" y="231"/>
                    <a:pt x="147" y="235"/>
                    <a:pt x="147" y="240"/>
                  </a:cubicBezTo>
                  <a:cubicBezTo>
                    <a:pt x="147" y="245"/>
                    <a:pt x="143" y="249"/>
                    <a:pt x="138" y="249"/>
                  </a:cubicBezTo>
                  <a:moveTo>
                    <a:pt x="44" y="222"/>
                  </a:moveTo>
                  <a:cubicBezTo>
                    <a:pt x="34" y="222"/>
                    <a:pt x="26" y="230"/>
                    <a:pt x="26" y="240"/>
                  </a:cubicBezTo>
                  <a:cubicBezTo>
                    <a:pt x="26" y="250"/>
                    <a:pt x="34" y="258"/>
                    <a:pt x="44" y="258"/>
                  </a:cubicBezTo>
                  <a:cubicBezTo>
                    <a:pt x="54" y="258"/>
                    <a:pt x="62" y="250"/>
                    <a:pt x="62" y="240"/>
                  </a:cubicBezTo>
                  <a:cubicBezTo>
                    <a:pt x="62" y="230"/>
                    <a:pt x="54" y="222"/>
                    <a:pt x="44" y="222"/>
                  </a:cubicBezTo>
                  <a:moveTo>
                    <a:pt x="44" y="249"/>
                  </a:moveTo>
                  <a:cubicBezTo>
                    <a:pt x="39" y="249"/>
                    <a:pt x="35" y="245"/>
                    <a:pt x="35" y="240"/>
                  </a:cubicBezTo>
                  <a:cubicBezTo>
                    <a:pt x="35" y="235"/>
                    <a:pt x="39" y="231"/>
                    <a:pt x="44" y="231"/>
                  </a:cubicBezTo>
                  <a:cubicBezTo>
                    <a:pt x="49" y="231"/>
                    <a:pt x="53" y="235"/>
                    <a:pt x="53" y="240"/>
                  </a:cubicBezTo>
                  <a:cubicBezTo>
                    <a:pt x="53" y="245"/>
                    <a:pt x="49" y="249"/>
                    <a:pt x="44" y="2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437924" y="3797082"/>
            <a:ext cx="933383" cy="933383"/>
            <a:chOff x="2174526" y="4951499"/>
            <a:chExt cx="1244511" cy="1244511"/>
          </a:xfrm>
        </p:grpSpPr>
        <p:grpSp>
          <p:nvGrpSpPr>
            <p:cNvPr id="36" name="组合 35"/>
            <p:cNvGrpSpPr/>
            <p:nvPr/>
          </p:nvGrpSpPr>
          <p:grpSpPr>
            <a:xfrm rot="17700000">
              <a:off x="2174526" y="4951499"/>
              <a:ext cx="1244511" cy="1244511"/>
              <a:chOff x="5341143" y="1480823"/>
              <a:chExt cx="1509711" cy="1509711"/>
            </a:xfrm>
            <a:solidFill>
              <a:srgbClr val="E65F14"/>
            </a:solidFill>
          </p:grpSpPr>
          <p:sp>
            <p:nvSpPr>
              <p:cNvPr id="42" name="泪滴形 41"/>
              <p:cNvSpPr/>
              <p:nvPr/>
            </p:nvSpPr>
            <p:spPr>
              <a:xfrm rot="8067191">
                <a:off x="5341143" y="1480823"/>
                <a:ext cx="1509711" cy="15097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417463" y="1557578"/>
                <a:ext cx="1357073" cy="1357073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543282" y="5302137"/>
              <a:ext cx="508965" cy="559501"/>
              <a:chOff x="7016751" y="4257675"/>
              <a:chExt cx="447675" cy="492125"/>
            </a:xfrm>
            <a:solidFill>
              <a:schemeClr val="bg1"/>
            </a:solidFill>
          </p:grpSpPr>
          <p:sp>
            <p:nvSpPr>
              <p:cNvPr id="38" name="Oval 116"/>
              <p:cNvSpPr>
                <a:spLocks noChangeArrowheads="1"/>
              </p:cNvSpPr>
              <p:nvPr/>
            </p:nvSpPr>
            <p:spPr bwMode="auto">
              <a:xfrm>
                <a:off x="7070726" y="4257675"/>
                <a:ext cx="106363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9" name="Oval 117"/>
              <p:cNvSpPr>
                <a:spLocks noChangeArrowheads="1"/>
              </p:cNvSpPr>
              <p:nvPr/>
            </p:nvSpPr>
            <p:spPr bwMode="auto">
              <a:xfrm>
                <a:off x="7245351" y="4257675"/>
                <a:ext cx="104775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7331076" y="4683125"/>
                <a:ext cx="55563" cy="66675"/>
              </a:xfrm>
              <a:custGeom>
                <a:avLst/>
                <a:gdLst>
                  <a:gd name="T0" fmla="*/ 0 w 26"/>
                  <a:gd name="T1" fmla="*/ 0 h 31"/>
                  <a:gd name="T2" fmla="*/ 0 w 26"/>
                  <a:gd name="T3" fmla="*/ 18 h 31"/>
                  <a:gd name="T4" fmla="*/ 13 w 26"/>
                  <a:gd name="T5" fmla="*/ 31 h 31"/>
                  <a:gd name="T6" fmla="*/ 13 w 26"/>
                  <a:gd name="T7" fmla="*/ 31 h 31"/>
                  <a:gd name="T8" fmla="*/ 26 w 26"/>
                  <a:gd name="T9" fmla="*/ 18 h 31"/>
                  <a:gd name="T10" fmla="*/ 26 w 26"/>
                  <a:gd name="T11" fmla="*/ 0 h 31"/>
                  <a:gd name="T12" fmla="*/ 0 w 26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5"/>
                      <a:pt x="6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21" y="31"/>
                      <a:pt x="26" y="25"/>
                      <a:pt x="26" y="18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1" name="Freeform 119"/>
              <p:cNvSpPr>
                <a:spLocks noEditPoints="1"/>
              </p:cNvSpPr>
              <p:nvPr/>
            </p:nvSpPr>
            <p:spPr bwMode="auto">
              <a:xfrm>
                <a:off x="7016751" y="4360862"/>
                <a:ext cx="447675" cy="388938"/>
              </a:xfrm>
              <a:custGeom>
                <a:avLst/>
                <a:gdLst>
                  <a:gd name="T0" fmla="*/ 191 w 209"/>
                  <a:gd name="T1" fmla="*/ 93 h 182"/>
                  <a:gd name="T2" fmla="*/ 182 w 209"/>
                  <a:gd name="T3" fmla="*/ 83 h 182"/>
                  <a:gd name="T4" fmla="*/ 182 w 209"/>
                  <a:gd name="T5" fmla="*/ 80 h 182"/>
                  <a:gd name="T6" fmla="*/ 166 w 209"/>
                  <a:gd name="T7" fmla="*/ 15 h 182"/>
                  <a:gd name="T8" fmla="*/ 148 w 209"/>
                  <a:gd name="T9" fmla="*/ 0 h 182"/>
                  <a:gd name="T10" fmla="*/ 148 w 209"/>
                  <a:gd name="T11" fmla="*/ 0 h 182"/>
                  <a:gd name="T12" fmla="*/ 142 w 209"/>
                  <a:gd name="T13" fmla="*/ 1 h 182"/>
                  <a:gd name="T14" fmla="*/ 137 w 209"/>
                  <a:gd name="T15" fmla="*/ 3 h 182"/>
                  <a:gd name="T16" fmla="*/ 124 w 209"/>
                  <a:gd name="T17" fmla="*/ 20 h 182"/>
                  <a:gd name="T18" fmla="*/ 124 w 209"/>
                  <a:gd name="T19" fmla="*/ 21 h 182"/>
                  <a:gd name="T20" fmla="*/ 117 w 209"/>
                  <a:gd name="T21" fmla="*/ 43 h 182"/>
                  <a:gd name="T22" fmla="*/ 90 w 209"/>
                  <a:gd name="T23" fmla="*/ 48 h 182"/>
                  <a:gd name="T24" fmla="*/ 82 w 209"/>
                  <a:gd name="T25" fmla="*/ 53 h 182"/>
                  <a:gd name="T26" fmla="*/ 65 w 209"/>
                  <a:gd name="T27" fmla="*/ 45 h 182"/>
                  <a:gd name="T28" fmla="*/ 58 w 209"/>
                  <a:gd name="T29" fmla="*/ 21 h 182"/>
                  <a:gd name="T30" fmla="*/ 58 w 209"/>
                  <a:gd name="T31" fmla="*/ 20 h 182"/>
                  <a:gd name="T32" fmla="*/ 44 w 209"/>
                  <a:gd name="T33" fmla="*/ 3 h 182"/>
                  <a:gd name="T34" fmla="*/ 39 w 209"/>
                  <a:gd name="T35" fmla="*/ 1 h 182"/>
                  <a:gd name="T36" fmla="*/ 34 w 209"/>
                  <a:gd name="T37" fmla="*/ 0 h 182"/>
                  <a:gd name="T38" fmla="*/ 34 w 209"/>
                  <a:gd name="T39" fmla="*/ 0 h 182"/>
                  <a:gd name="T40" fmla="*/ 13 w 209"/>
                  <a:gd name="T41" fmla="*/ 15 h 182"/>
                  <a:gd name="T42" fmla="*/ 1 w 209"/>
                  <a:gd name="T43" fmla="*/ 69 h 182"/>
                  <a:gd name="T44" fmla="*/ 8 w 209"/>
                  <a:gd name="T45" fmla="*/ 86 h 182"/>
                  <a:gd name="T46" fmla="*/ 8 w 209"/>
                  <a:gd name="T47" fmla="*/ 169 h 182"/>
                  <a:gd name="T48" fmla="*/ 21 w 209"/>
                  <a:gd name="T49" fmla="*/ 182 h 182"/>
                  <a:gd name="T50" fmla="*/ 34 w 209"/>
                  <a:gd name="T51" fmla="*/ 169 h 182"/>
                  <a:gd name="T52" fmla="*/ 34 w 209"/>
                  <a:gd name="T53" fmla="*/ 91 h 182"/>
                  <a:gd name="T54" fmla="*/ 46 w 209"/>
                  <a:gd name="T55" fmla="*/ 78 h 182"/>
                  <a:gd name="T56" fmla="*/ 50 w 209"/>
                  <a:gd name="T57" fmla="*/ 58 h 182"/>
                  <a:gd name="T58" fmla="*/ 89 w 209"/>
                  <a:gd name="T59" fmla="*/ 73 h 182"/>
                  <a:gd name="T60" fmla="*/ 90 w 209"/>
                  <a:gd name="T61" fmla="*/ 73 h 182"/>
                  <a:gd name="T62" fmla="*/ 99 w 209"/>
                  <a:gd name="T63" fmla="*/ 67 h 182"/>
                  <a:gd name="T64" fmla="*/ 131 w 209"/>
                  <a:gd name="T65" fmla="*/ 56 h 182"/>
                  <a:gd name="T66" fmla="*/ 136 w 209"/>
                  <a:gd name="T67" fmla="*/ 78 h 182"/>
                  <a:gd name="T68" fmla="*/ 145 w 209"/>
                  <a:gd name="T69" fmla="*/ 90 h 182"/>
                  <a:gd name="T70" fmla="*/ 151 w 209"/>
                  <a:gd name="T71" fmla="*/ 90 h 182"/>
                  <a:gd name="T72" fmla="*/ 159 w 209"/>
                  <a:gd name="T73" fmla="*/ 81 h 182"/>
                  <a:gd name="T74" fmla="*/ 147 w 209"/>
                  <a:gd name="T75" fmla="*/ 41 h 182"/>
                  <a:gd name="T76" fmla="*/ 150 w 209"/>
                  <a:gd name="T77" fmla="*/ 40 h 182"/>
                  <a:gd name="T78" fmla="*/ 163 w 209"/>
                  <a:gd name="T79" fmla="*/ 83 h 182"/>
                  <a:gd name="T80" fmla="*/ 154 w 209"/>
                  <a:gd name="T81" fmla="*/ 93 h 182"/>
                  <a:gd name="T82" fmla="*/ 135 w 209"/>
                  <a:gd name="T83" fmla="*/ 93 h 182"/>
                  <a:gd name="T84" fmla="*/ 135 w 209"/>
                  <a:gd name="T85" fmla="*/ 147 h 182"/>
                  <a:gd name="T86" fmla="*/ 209 w 209"/>
                  <a:gd name="T87" fmla="*/ 147 h 182"/>
                  <a:gd name="T88" fmla="*/ 209 w 209"/>
                  <a:gd name="T89" fmla="*/ 93 h 182"/>
                  <a:gd name="T90" fmla="*/ 191 w 209"/>
                  <a:gd name="T91" fmla="*/ 93 h 182"/>
                  <a:gd name="T92" fmla="*/ 160 w 209"/>
                  <a:gd name="T93" fmla="*/ 93 h 182"/>
                  <a:gd name="T94" fmla="*/ 165 w 209"/>
                  <a:gd name="T95" fmla="*/ 89 h 182"/>
                  <a:gd name="T96" fmla="*/ 172 w 209"/>
                  <a:gd name="T97" fmla="*/ 92 h 182"/>
                  <a:gd name="T98" fmla="*/ 174 w 209"/>
                  <a:gd name="T99" fmla="*/ 92 h 182"/>
                  <a:gd name="T100" fmla="*/ 179 w 209"/>
                  <a:gd name="T101" fmla="*/ 89 h 182"/>
                  <a:gd name="T102" fmla="*/ 184 w 209"/>
                  <a:gd name="T103" fmla="*/ 93 h 182"/>
                  <a:gd name="T104" fmla="*/ 160 w 209"/>
                  <a:gd name="T105" fmla="*/ 9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9" h="182">
                    <a:moveTo>
                      <a:pt x="191" y="93"/>
                    </a:moveTo>
                    <a:cubicBezTo>
                      <a:pt x="190" y="88"/>
                      <a:pt x="186" y="84"/>
                      <a:pt x="182" y="83"/>
                    </a:cubicBezTo>
                    <a:cubicBezTo>
                      <a:pt x="182" y="82"/>
                      <a:pt x="182" y="81"/>
                      <a:pt x="182" y="80"/>
                    </a:cubicBezTo>
                    <a:cubicBezTo>
                      <a:pt x="181" y="74"/>
                      <a:pt x="166" y="15"/>
                      <a:pt x="166" y="15"/>
                    </a:cubicBezTo>
                    <a:cubicBezTo>
                      <a:pt x="163" y="5"/>
                      <a:pt x="157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5" y="0"/>
                      <a:pt x="142" y="1"/>
                    </a:cubicBezTo>
                    <a:cubicBezTo>
                      <a:pt x="140" y="1"/>
                      <a:pt x="137" y="3"/>
                      <a:pt x="137" y="3"/>
                    </a:cubicBezTo>
                    <a:cubicBezTo>
                      <a:pt x="131" y="6"/>
                      <a:pt x="125" y="12"/>
                      <a:pt x="124" y="20"/>
                    </a:cubicBezTo>
                    <a:cubicBezTo>
                      <a:pt x="124" y="20"/>
                      <a:pt x="124" y="20"/>
                      <a:pt x="124" y="21"/>
                    </a:cubicBezTo>
                    <a:cubicBezTo>
                      <a:pt x="122" y="32"/>
                      <a:pt x="120" y="40"/>
                      <a:pt x="117" y="43"/>
                    </a:cubicBezTo>
                    <a:cubicBezTo>
                      <a:pt x="113" y="47"/>
                      <a:pt x="105" y="48"/>
                      <a:pt x="90" y="48"/>
                    </a:cubicBezTo>
                    <a:cubicBezTo>
                      <a:pt x="86" y="48"/>
                      <a:pt x="83" y="50"/>
                      <a:pt x="82" y="53"/>
                    </a:cubicBezTo>
                    <a:cubicBezTo>
                      <a:pt x="73" y="51"/>
                      <a:pt x="67" y="48"/>
                      <a:pt x="65" y="45"/>
                    </a:cubicBezTo>
                    <a:cubicBezTo>
                      <a:pt x="61" y="41"/>
                      <a:pt x="60" y="33"/>
                      <a:pt x="58" y="21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7" y="12"/>
                      <a:pt x="51" y="6"/>
                      <a:pt x="44" y="3"/>
                    </a:cubicBezTo>
                    <a:cubicBezTo>
                      <a:pt x="44" y="3"/>
                      <a:pt x="42" y="1"/>
                      <a:pt x="39" y="1"/>
                    </a:cubicBezTo>
                    <a:cubicBezTo>
                      <a:pt x="37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5" y="5"/>
                      <a:pt x="13" y="15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6"/>
                      <a:pt x="3" y="82"/>
                      <a:pt x="8" y="86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6"/>
                      <a:pt x="14" y="182"/>
                      <a:pt x="21" y="182"/>
                    </a:cubicBezTo>
                    <a:cubicBezTo>
                      <a:pt x="29" y="182"/>
                      <a:pt x="34" y="176"/>
                      <a:pt x="34" y="169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40" y="89"/>
                      <a:pt x="44" y="85"/>
                      <a:pt x="46" y="7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7" y="66"/>
                      <a:pt x="68" y="70"/>
                      <a:pt x="89" y="73"/>
                    </a:cubicBezTo>
                    <a:cubicBezTo>
                      <a:pt x="89" y="73"/>
                      <a:pt x="90" y="73"/>
                      <a:pt x="90" y="73"/>
                    </a:cubicBezTo>
                    <a:cubicBezTo>
                      <a:pt x="94" y="73"/>
                      <a:pt x="98" y="71"/>
                      <a:pt x="99" y="67"/>
                    </a:cubicBezTo>
                    <a:cubicBezTo>
                      <a:pt x="115" y="66"/>
                      <a:pt x="125" y="63"/>
                      <a:pt x="131" y="56"/>
                    </a:cubicBezTo>
                    <a:cubicBezTo>
                      <a:pt x="136" y="78"/>
                      <a:pt x="136" y="78"/>
                      <a:pt x="136" y="78"/>
                    </a:cubicBezTo>
                    <a:cubicBezTo>
                      <a:pt x="137" y="84"/>
                      <a:pt x="141" y="88"/>
                      <a:pt x="145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3" y="86"/>
                      <a:pt x="155" y="83"/>
                      <a:pt x="159" y="81"/>
                    </a:cubicBezTo>
                    <a:cubicBezTo>
                      <a:pt x="156" y="66"/>
                      <a:pt x="151" y="50"/>
                      <a:pt x="147" y="41"/>
                    </a:cubicBezTo>
                    <a:cubicBezTo>
                      <a:pt x="145" y="36"/>
                      <a:pt x="148" y="35"/>
                      <a:pt x="150" y="40"/>
                    </a:cubicBezTo>
                    <a:cubicBezTo>
                      <a:pt x="152" y="45"/>
                      <a:pt x="160" y="68"/>
                      <a:pt x="163" y="83"/>
                    </a:cubicBezTo>
                    <a:cubicBezTo>
                      <a:pt x="158" y="84"/>
                      <a:pt x="155" y="88"/>
                      <a:pt x="154" y="93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35" y="147"/>
                      <a:pt x="135" y="147"/>
                      <a:pt x="135" y="147"/>
                    </a:cubicBezTo>
                    <a:cubicBezTo>
                      <a:pt x="209" y="147"/>
                      <a:pt x="209" y="147"/>
                      <a:pt x="209" y="147"/>
                    </a:cubicBezTo>
                    <a:cubicBezTo>
                      <a:pt x="209" y="93"/>
                      <a:pt x="209" y="93"/>
                      <a:pt x="209" y="93"/>
                    </a:cubicBezTo>
                    <a:lnTo>
                      <a:pt x="191" y="93"/>
                    </a:lnTo>
                    <a:close/>
                    <a:moveTo>
                      <a:pt x="160" y="93"/>
                    </a:moveTo>
                    <a:cubicBezTo>
                      <a:pt x="161" y="91"/>
                      <a:pt x="163" y="89"/>
                      <a:pt x="165" y="89"/>
                    </a:cubicBezTo>
                    <a:cubicBezTo>
                      <a:pt x="167" y="91"/>
                      <a:pt x="170" y="92"/>
                      <a:pt x="172" y="92"/>
                    </a:cubicBezTo>
                    <a:cubicBezTo>
                      <a:pt x="173" y="92"/>
                      <a:pt x="174" y="92"/>
                      <a:pt x="174" y="92"/>
                    </a:cubicBezTo>
                    <a:cubicBezTo>
                      <a:pt x="176" y="91"/>
                      <a:pt x="178" y="90"/>
                      <a:pt x="179" y="89"/>
                    </a:cubicBezTo>
                    <a:cubicBezTo>
                      <a:pt x="182" y="89"/>
                      <a:pt x="183" y="91"/>
                      <a:pt x="184" y="93"/>
                    </a:cubicBezTo>
                    <a:lnTo>
                      <a:pt x="16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 dirty="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410910" y="3818833"/>
            <a:ext cx="933383" cy="933383"/>
            <a:chOff x="8805174" y="4980500"/>
            <a:chExt cx="1244511" cy="1244511"/>
          </a:xfrm>
        </p:grpSpPr>
        <p:grpSp>
          <p:nvGrpSpPr>
            <p:cNvPr id="45" name="组合 44"/>
            <p:cNvGrpSpPr/>
            <p:nvPr/>
          </p:nvGrpSpPr>
          <p:grpSpPr>
            <a:xfrm rot="3900000">
              <a:off x="8805174" y="4980500"/>
              <a:ext cx="1244511" cy="1244511"/>
              <a:chOff x="5341143" y="1480823"/>
              <a:chExt cx="1509711" cy="1509711"/>
            </a:xfrm>
          </p:grpSpPr>
          <p:sp>
            <p:nvSpPr>
              <p:cNvPr id="50" name="泪滴形 49"/>
              <p:cNvSpPr/>
              <p:nvPr/>
            </p:nvSpPr>
            <p:spPr>
              <a:xfrm rot="8067191">
                <a:off x="5341143" y="1480823"/>
                <a:ext cx="1509711" cy="1509711"/>
              </a:xfrm>
              <a:prstGeom prst="teardrop">
                <a:avLst/>
              </a:prstGeom>
              <a:solidFill>
                <a:srgbClr val="590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417463" y="1557578"/>
                <a:ext cx="1357073" cy="1357073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148406" y="5287902"/>
              <a:ext cx="590906" cy="594698"/>
              <a:chOff x="4554542" y="4102100"/>
              <a:chExt cx="495296" cy="498474"/>
            </a:xfrm>
          </p:grpSpPr>
          <p:sp>
            <p:nvSpPr>
              <p:cNvPr id="47" name="Freeform 90"/>
              <p:cNvSpPr>
                <a:spLocks/>
              </p:cNvSpPr>
              <p:nvPr/>
            </p:nvSpPr>
            <p:spPr bwMode="auto">
              <a:xfrm>
                <a:off x="4554542" y="4154486"/>
                <a:ext cx="446088" cy="446088"/>
              </a:xfrm>
              <a:custGeom>
                <a:avLst/>
                <a:gdLst>
                  <a:gd name="T0" fmla="*/ 104 w 208"/>
                  <a:gd name="T1" fmla="*/ 208 h 208"/>
                  <a:gd name="T2" fmla="*/ 208 w 208"/>
                  <a:gd name="T3" fmla="*/ 104 h 208"/>
                  <a:gd name="T4" fmla="*/ 196 w 208"/>
                  <a:gd name="T5" fmla="*/ 55 h 208"/>
                  <a:gd name="T6" fmla="*/ 194 w 208"/>
                  <a:gd name="T7" fmla="*/ 55 h 208"/>
                  <a:gd name="T8" fmla="*/ 192 w 208"/>
                  <a:gd name="T9" fmla="*/ 55 h 208"/>
                  <a:gd name="T10" fmla="*/ 179 w 208"/>
                  <a:gd name="T11" fmla="*/ 54 h 208"/>
                  <a:gd name="T12" fmla="*/ 169 w 208"/>
                  <a:gd name="T13" fmla="*/ 63 h 208"/>
                  <a:gd name="T14" fmla="*/ 181 w 208"/>
                  <a:gd name="T15" fmla="*/ 104 h 208"/>
                  <a:gd name="T16" fmla="*/ 104 w 208"/>
                  <a:gd name="T17" fmla="*/ 180 h 208"/>
                  <a:gd name="T18" fmla="*/ 28 w 208"/>
                  <a:gd name="T19" fmla="*/ 104 h 208"/>
                  <a:gd name="T20" fmla="*/ 104 w 208"/>
                  <a:gd name="T21" fmla="*/ 27 h 208"/>
                  <a:gd name="T22" fmla="*/ 145 w 208"/>
                  <a:gd name="T23" fmla="*/ 39 h 208"/>
                  <a:gd name="T24" fmla="*/ 153 w 208"/>
                  <a:gd name="T25" fmla="*/ 30 h 208"/>
                  <a:gd name="T26" fmla="*/ 152 w 208"/>
                  <a:gd name="T27" fmla="*/ 15 h 208"/>
                  <a:gd name="T28" fmla="*/ 152 w 208"/>
                  <a:gd name="T29" fmla="*/ 11 h 208"/>
                  <a:gd name="T30" fmla="*/ 104 w 208"/>
                  <a:gd name="T31" fmla="*/ 0 h 208"/>
                  <a:gd name="T32" fmla="*/ 0 w 208"/>
                  <a:gd name="T33" fmla="*/ 104 h 208"/>
                  <a:gd name="T34" fmla="*/ 104 w 208"/>
                  <a:gd name="T3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208">
                    <a:moveTo>
                      <a:pt x="104" y="208"/>
                    </a:moveTo>
                    <a:cubicBezTo>
                      <a:pt x="162" y="208"/>
                      <a:pt x="208" y="161"/>
                      <a:pt x="208" y="104"/>
                    </a:cubicBezTo>
                    <a:cubicBezTo>
                      <a:pt x="208" y="86"/>
                      <a:pt x="204" y="69"/>
                      <a:pt x="196" y="55"/>
                    </a:cubicBezTo>
                    <a:cubicBezTo>
                      <a:pt x="195" y="55"/>
                      <a:pt x="194" y="55"/>
                      <a:pt x="194" y="55"/>
                    </a:cubicBezTo>
                    <a:cubicBezTo>
                      <a:pt x="193" y="55"/>
                      <a:pt x="193" y="55"/>
                      <a:pt x="192" y="55"/>
                    </a:cubicBezTo>
                    <a:cubicBezTo>
                      <a:pt x="179" y="54"/>
                      <a:pt x="179" y="54"/>
                      <a:pt x="179" y="54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77" y="75"/>
                      <a:pt x="181" y="89"/>
                      <a:pt x="181" y="104"/>
                    </a:cubicBezTo>
                    <a:cubicBezTo>
                      <a:pt x="181" y="146"/>
                      <a:pt x="147" y="180"/>
                      <a:pt x="104" y="180"/>
                    </a:cubicBezTo>
                    <a:cubicBezTo>
                      <a:pt x="62" y="180"/>
                      <a:pt x="28" y="146"/>
                      <a:pt x="28" y="104"/>
                    </a:cubicBezTo>
                    <a:cubicBezTo>
                      <a:pt x="28" y="61"/>
                      <a:pt x="62" y="27"/>
                      <a:pt x="104" y="27"/>
                    </a:cubicBezTo>
                    <a:cubicBezTo>
                      <a:pt x="119" y="27"/>
                      <a:pt x="133" y="31"/>
                      <a:pt x="145" y="39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2" y="14"/>
                      <a:pt x="152" y="12"/>
                      <a:pt x="152" y="11"/>
                    </a:cubicBezTo>
                    <a:cubicBezTo>
                      <a:pt x="138" y="4"/>
                      <a:pt x="121" y="0"/>
                      <a:pt x="104" y="0"/>
                    </a:cubicBezTo>
                    <a:cubicBezTo>
                      <a:pt x="47" y="0"/>
                      <a:pt x="0" y="46"/>
                      <a:pt x="0" y="104"/>
                    </a:cubicBezTo>
                    <a:cubicBezTo>
                      <a:pt x="0" y="161"/>
                      <a:pt x="47" y="208"/>
                      <a:pt x="104" y="2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8" name="Freeform 91"/>
              <p:cNvSpPr>
                <a:spLocks/>
              </p:cNvSpPr>
              <p:nvPr/>
            </p:nvSpPr>
            <p:spPr bwMode="auto">
              <a:xfrm>
                <a:off x="4668838" y="4265612"/>
                <a:ext cx="217488" cy="220663"/>
              </a:xfrm>
              <a:custGeom>
                <a:avLst/>
                <a:gdLst>
                  <a:gd name="T0" fmla="*/ 51 w 102"/>
                  <a:gd name="T1" fmla="*/ 25 h 103"/>
                  <a:gd name="T2" fmla="*/ 53 w 102"/>
                  <a:gd name="T3" fmla="*/ 25 h 103"/>
                  <a:gd name="T4" fmla="*/ 73 w 102"/>
                  <a:gd name="T5" fmla="*/ 6 h 103"/>
                  <a:gd name="T6" fmla="*/ 73 w 102"/>
                  <a:gd name="T7" fmla="*/ 5 h 103"/>
                  <a:gd name="T8" fmla="*/ 51 w 102"/>
                  <a:gd name="T9" fmla="*/ 0 h 103"/>
                  <a:gd name="T10" fmla="*/ 0 w 102"/>
                  <a:gd name="T11" fmla="*/ 52 h 103"/>
                  <a:gd name="T12" fmla="*/ 51 w 102"/>
                  <a:gd name="T13" fmla="*/ 103 h 103"/>
                  <a:gd name="T14" fmla="*/ 102 w 102"/>
                  <a:gd name="T15" fmla="*/ 52 h 103"/>
                  <a:gd name="T16" fmla="*/ 98 w 102"/>
                  <a:gd name="T17" fmla="*/ 30 h 103"/>
                  <a:gd name="T18" fmla="*/ 97 w 102"/>
                  <a:gd name="T19" fmla="*/ 30 h 103"/>
                  <a:gd name="T20" fmla="*/ 78 w 102"/>
                  <a:gd name="T21" fmla="*/ 50 h 103"/>
                  <a:gd name="T22" fmla="*/ 78 w 102"/>
                  <a:gd name="T23" fmla="*/ 52 h 103"/>
                  <a:gd name="T24" fmla="*/ 51 w 102"/>
                  <a:gd name="T25" fmla="*/ 79 h 103"/>
                  <a:gd name="T26" fmla="*/ 24 w 102"/>
                  <a:gd name="T27" fmla="*/ 52 h 103"/>
                  <a:gd name="T28" fmla="*/ 51 w 102"/>
                  <a:gd name="T29" fmla="*/ 2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03">
                    <a:moveTo>
                      <a:pt x="51" y="25"/>
                    </a:moveTo>
                    <a:cubicBezTo>
                      <a:pt x="52" y="25"/>
                      <a:pt x="53" y="25"/>
                      <a:pt x="53" y="25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6" y="2"/>
                      <a:pt x="59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0"/>
                      <a:pt x="23" y="103"/>
                      <a:pt x="51" y="103"/>
                    </a:cubicBezTo>
                    <a:cubicBezTo>
                      <a:pt x="80" y="103"/>
                      <a:pt x="102" y="80"/>
                      <a:pt x="102" y="52"/>
                    </a:cubicBezTo>
                    <a:cubicBezTo>
                      <a:pt x="102" y="44"/>
                      <a:pt x="101" y="37"/>
                      <a:pt x="98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1"/>
                      <a:pt x="78" y="52"/>
                    </a:cubicBezTo>
                    <a:cubicBezTo>
                      <a:pt x="78" y="67"/>
                      <a:pt x="66" y="79"/>
                      <a:pt x="51" y="79"/>
                    </a:cubicBezTo>
                    <a:cubicBezTo>
                      <a:pt x="36" y="79"/>
                      <a:pt x="24" y="67"/>
                      <a:pt x="24" y="52"/>
                    </a:cubicBezTo>
                    <a:cubicBezTo>
                      <a:pt x="24" y="37"/>
                      <a:pt x="36" y="25"/>
                      <a:pt x="5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9" name="Freeform 92"/>
              <p:cNvSpPr>
                <a:spLocks/>
              </p:cNvSpPr>
              <p:nvPr/>
            </p:nvSpPr>
            <p:spPr bwMode="auto">
              <a:xfrm>
                <a:off x="4776788" y="4102100"/>
                <a:ext cx="273050" cy="273050"/>
              </a:xfrm>
              <a:custGeom>
                <a:avLst/>
                <a:gdLst>
                  <a:gd name="T0" fmla="*/ 107 w 127"/>
                  <a:gd name="T1" fmla="*/ 35 h 127"/>
                  <a:gd name="T2" fmla="*/ 114 w 127"/>
                  <a:gd name="T3" fmla="*/ 29 h 127"/>
                  <a:gd name="T4" fmla="*/ 114 w 127"/>
                  <a:gd name="T5" fmla="*/ 19 h 127"/>
                  <a:gd name="T6" fmla="*/ 109 w 127"/>
                  <a:gd name="T7" fmla="*/ 14 h 127"/>
                  <a:gd name="T8" fmla="*/ 104 w 127"/>
                  <a:gd name="T9" fmla="*/ 12 h 127"/>
                  <a:gd name="T10" fmla="*/ 99 w 127"/>
                  <a:gd name="T11" fmla="*/ 14 h 127"/>
                  <a:gd name="T12" fmla="*/ 92 w 127"/>
                  <a:gd name="T13" fmla="*/ 21 h 127"/>
                  <a:gd name="T14" fmla="*/ 91 w 127"/>
                  <a:gd name="T15" fmla="*/ 3 h 127"/>
                  <a:gd name="T16" fmla="*/ 88 w 127"/>
                  <a:gd name="T17" fmla="*/ 0 h 127"/>
                  <a:gd name="T18" fmla="*/ 87 w 127"/>
                  <a:gd name="T19" fmla="*/ 1 h 127"/>
                  <a:gd name="T20" fmla="*/ 59 w 127"/>
                  <a:gd name="T21" fmla="*/ 29 h 127"/>
                  <a:gd name="T22" fmla="*/ 55 w 127"/>
                  <a:gd name="T23" fmla="*/ 38 h 127"/>
                  <a:gd name="T24" fmla="*/ 55 w 127"/>
                  <a:gd name="T25" fmla="*/ 39 h 127"/>
                  <a:gd name="T26" fmla="*/ 57 w 127"/>
                  <a:gd name="T27" fmla="*/ 57 h 127"/>
                  <a:gd name="T28" fmla="*/ 47 w 127"/>
                  <a:gd name="T29" fmla="*/ 67 h 127"/>
                  <a:gd name="T30" fmla="*/ 29 w 127"/>
                  <a:gd name="T31" fmla="*/ 85 h 127"/>
                  <a:gd name="T32" fmla="*/ 28 w 127"/>
                  <a:gd name="T33" fmla="*/ 85 h 127"/>
                  <a:gd name="T34" fmla="*/ 11 w 127"/>
                  <a:gd name="T35" fmla="*/ 103 h 127"/>
                  <a:gd name="T36" fmla="*/ 3 w 127"/>
                  <a:gd name="T37" fmla="*/ 111 h 127"/>
                  <a:gd name="T38" fmla="*/ 1 w 127"/>
                  <a:gd name="T39" fmla="*/ 114 h 127"/>
                  <a:gd name="T40" fmla="*/ 1 w 127"/>
                  <a:gd name="T41" fmla="*/ 121 h 127"/>
                  <a:gd name="T42" fmla="*/ 7 w 127"/>
                  <a:gd name="T43" fmla="*/ 127 h 127"/>
                  <a:gd name="T44" fmla="*/ 7 w 127"/>
                  <a:gd name="T45" fmla="*/ 127 h 127"/>
                  <a:gd name="T46" fmla="*/ 13 w 127"/>
                  <a:gd name="T47" fmla="*/ 127 h 127"/>
                  <a:gd name="T48" fmla="*/ 17 w 127"/>
                  <a:gd name="T49" fmla="*/ 125 h 127"/>
                  <a:gd name="T50" fmla="*/ 72 w 127"/>
                  <a:gd name="T51" fmla="*/ 70 h 127"/>
                  <a:gd name="T52" fmla="*/ 88 w 127"/>
                  <a:gd name="T53" fmla="*/ 72 h 127"/>
                  <a:gd name="T54" fmla="*/ 89 w 127"/>
                  <a:gd name="T55" fmla="*/ 72 h 127"/>
                  <a:gd name="T56" fmla="*/ 90 w 127"/>
                  <a:gd name="T57" fmla="*/ 72 h 127"/>
                  <a:gd name="T58" fmla="*/ 98 w 127"/>
                  <a:gd name="T59" fmla="*/ 68 h 127"/>
                  <a:gd name="T60" fmla="*/ 126 w 127"/>
                  <a:gd name="T61" fmla="*/ 40 h 127"/>
                  <a:gd name="T62" fmla="*/ 124 w 127"/>
                  <a:gd name="T63" fmla="*/ 36 h 127"/>
                  <a:gd name="T64" fmla="*/ 107 w 127"/>
                  <a:gd name="T65" fmla="*/ 3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127">
                    <a:moveTo>
                      <a:pt x="107" y="35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6" y="26"/>
                      <a:pt x="116" y="21"/>
                      <a:pt x="114" y="1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3"/>
                      <a:pt x="106" y="12"/>
                      <a:pt x="104" y="12"/>
                    </a:cubicBezTo>
                    <a:cubicBezTo>
                      <a:pt x="102" y="12"/>
                      <a:pt x="101" y="13"/>
                      <a:pt x="99" y="14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1"/>
                      <a:pt x="89" y="0"/>
                      <a:pt x="88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6" y="31"/>
                      <a:pt x="55" y="35"/>
                      <a:pt x="55" y="38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2" y="112"/>
                      <a:pt x="1" y="113"/>
                      <a:pt x="1" y="114"/>
                    </a:cubicBezTo>
                    <a:cubicBezTo>
                      <a:pt x="1" y="121"/>
                      <a:pt x="1" y="121"/>
                      <a:pt x="1" y="121"/>
                    </a:cubicBezTo>
                    <a:cubicBezTo>
                      <a:pt x="0" y="124"/>
                      <a:pt x="3" y="127"/>
                      <a:pt x="7" y="127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5" y="127"/>
                      <a:pt x="16" y="126"/>
                      <a:pt x="17" y="125"/>
                    </a:cubicBezTo>
                    <a:cubicBezTo>
                      <a:pt x="72" y="70"/>
                      <a:pt x="72" y="70"/>
                      <a:pt x="72" y="70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3" y="72"/>
                      <a:pt x="96" y="70"/>
                      <a:pt x="98" y="68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7" y="39"/>
                      <a:pt x="126" y="36"/>
                      <a:pt x="124" y="36"/>
                    </a:cubicBezTo>
                    <a:lnTo>
                      <a:pt x="107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212300" y="3068762"/>
            <a:ext cx="1465013" cy="820965"/>
            <a:chOff x="540361" y="3980405"/>
            <a:chExt cx="1953350" cy="1094620"/>
          </a:xfrm>
        </p:grpSpPr>
        <p:sp>
          <p:nvSpPr>
            <p:cNvPr id="53" name="矩形 52"/>
            <p:cNvSpPr/>
            <p:nvPr/>
          </p:nvSpPr>
          <p:spPr>
            <a:xfrm rot="16200000" flipV="1">
              <a:off x="96372" y="4424394"/>
              <a:ext cx="981727" cy="93749"/>
            </a:xfrm>
            <a:prstGeom prst="rect">
              <a:avLst/>
            </a:prstGeom>
            <a:solidFill>
              <a:srgbClr val="C9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03564" y="4028585"/>
              <a:ext cx="179014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zh-CN" altLang="en-US" sz="9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853642" y="1890773"/>
            <a:ext cx="1494242" cy="784830"/>
            <a:chOff x="2728816" y="2409756"/>
            <a:chExt cx="1992323" cy="1046440"/>
          </a:xfrm>
        </p:grpSpPr>
        <p:sp>
          <p:nvSpPr>
            <p:cNvPr id="56" name="矩形 55"/>
            <p:cNvSpPr/>
            <p:nvPr/>
          </p:nvSpPr>
          <p:spPr>
            <a:xfrm rot="16200000" flipV="1">
              <a:off x="2284827" y="2867075"/>
              <a:ext cx="981727" cy="93749"/>
            </a:xfrm>
            <a:prstGeom prst="rect">
              <a:avLst/>
            </a:prstGeom>
            <a:solidFill>
              <a:srgbClr val="C9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930991" y="2409756"/>
              <a:ext cx="1790148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zh-CN" altLang="en-US" sz="9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800303" y="1250441"/>
            <a:ext cx="1505651" cy="825690"/>
            <a:chOff x="5324364" y="1555978"/>
            <a:chExt cx="2007535" cy="1100920"/>
          </a:xfrm>
        </p:grpSpPr>
        <p:sp>
          <p:nvSpPr>
            <p:cNvPr id="59" name="矩形 58"/>
            <p:cNvSpPr/>
            <p:nvPr/>
          </p:nvSpPr>
          <p:spPr>
            <a:xfrm rot="16200000" flipV="1">
              <a:off x="4880375" y="1999967"/>
              <a:ext cx="981727" cy="93749"/>
            </a:xfrm>
            <a:prstGeom prst="rect">
              <a:avLst/>
            </a:prstGeom>
            <a:solidFill>
              <a:srgbClr val="C9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541751" y="1610458"/>
              <a:ext cx="1790148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zh-CN" altLang="en-US" sz="9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44312" y="1691896"/>
            <a:ext cx="1523171" cy="841080"/>
            <a:chOff x="7649710" y="2144586"/>
            <a:chExt cx="2030895" cy="1121441"/>
          </a:xfrm>
        </p:grpSpPr>
        <p:sp>
          <p:nvSpPr>
            <p:cNvPr id="62" name="矩形 61"/>
            <p:cNvSpPr/>
            <p:nvPr/>
          </p:nvSpPr>
          <p:spPr>
            <a:xfrm rot="16200000" flipV="1">
              <a:off x="7205721" y="2588575"/>
              <a:ext cx="981727" cy="93749"/>
            </a:xfrm>
            <a:prstGeom prst="rect">
              <a:avLst/>
            </a:prstGeom>
            <a:solidFill>
              <a:srgbClr val="C9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3" name="矩形 62"/>
            <p:cNvSpPr/>
            <p:nvPr/>
          </p:nvSpPr>
          <p:spPr>
            <a:xfrm>
              <a:off x="7890457" y="2219587"/>
              <a:ext cx="1790148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zh-CN" altLang="en-US" sz="9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59081" y="3035054"/>
            <a:ext cx="1463749" cy="841353"/>
            <a:chOff x="9802735" y="3935460"/>
            <a:chExt cx="1951665" cy="1121804"/>
          </a:xfrm>
        </p:grpSpPr>
        <p:sp>
          <p:nvSpPr>
            <p:cNvPr id="65" name="矩形 64"/>
            <p:cNvSpPr/>
            <p:nvPr/>
          </p:nvSpPr>
          <p:spPr>
            <a:xfrm rot="16200000" flipV="1">
              <a:off x="9358746" y="4379449"/>
              <a:ext cx="981727" cy="93749"/>
            </a:xfrm>
            <a:prstGeom prst="rect">
              <a:avLst/>
            </a:prstGeom>
            <a:solidFill>
              <a:srgbClr val="C9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6" name="矩形 65"/>
            <p:cNvSpPr/>
            <p:nvPr/>
          </p:nvSpPr>
          <p:spPr>
            <a:xfrm>
              <a:off x="9964252" y="4010824"/>
              <a:ext cx="1790148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zh-CN" altLang="en-US" sz="9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92" y="3507010"/>
            <a:ext cx="1142438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13701" y="3641731"/>
            <a:ext cx="1157847" cy="174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20000"/>
          </a:blip>
          <a:stretch>
            <a:fillRect/>
          </a:stretch>
        </p:blipFill>
        <p:spPr>
          <a:xfrm>
            <a:off x="3858800" y="513412"/>
            <a:ext cx="4740651" cy="42408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lum bright="-20000" contrast="-2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8731" y="1184220"/>
            <a:ext cx="3460789" cy="25445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29781" y="1610047"/>
            <a:ext cx="201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NOTE HERE</a:t>
            </a:r>
            <a:endParaRPr lang="zh-CN" altLang="en-US" sz="1600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0756" y="1979379"/>
            <a:ext cx="2423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006" y="846400"/>
            <a:ext cx="865356" cy="704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1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33675" y="1933575"/>
            <a:ext cx="1000125" cy="1014413"/>
            <a:chOff x="2733675" y="1933575"/>
            <a:chExt cx="1000125" cy="101441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733675" y="1933575"/>
              <a:ext cx="1000125" cy="1014413"/>
            </a:xfrm>
            <a:custGeom>
              <a:avLst/>
              <a:gdLst>
                <a:gd name="T0" fmla="*/ 259 w 266"/>
                <a:gd name="T1" fmla="*/ 227 h 269"/>
                <a:gd name="T2" fmla="*/ 256 w 266"/>
                <a:gd name="T3" fmla="*/ 200 h 269"/>
                <a:gd name="T4" fmla="*/ 247 w 266"/>
                <a:gd name="T5" fmla="*/ 193 h 269"/>
                <a:gd name="T6" fmla="*/ 239 w 266"/>
                <a:gd name="T7" fmla="*/ 189 h 269"/>
                <a:gd name="T8" fmla="*/ 238 w 266"/>
                <a:gd name="T9" fmla="*/ 79 h 269"/>
                <a:gd name="T10" fmla="*/ 79 w 266"/>
                <a:gd name="T11" fmla="*/ 31 h 269"/>
                <a:gd name="T12" fmla="*/ 31 w 266"/>
                <a:gd name="T13" fmla="*/ 190 h 269"/>
                <a:gd name="T14" fmla="*/ 190 w 266"/>
                <a:gd name="T15" fmla="*/ 238 h 269"/>
                <a:gd name="T16" fmla="*/ 218 w 266"/>
                <a:gd name="T17" fmla="*/ 217 h 269"/>
                <a:gd name="T18" fmla="*/ 223 w 266"/>
                <a:gd name="T19" fmla="*/ 223 h 269"/>
                <a:gd name="T20" fmla="*/ 232 w 266"/>
                <a:gd name="T21" fmla="*/ 230 h 269"/>
                <a:gd name="T22" fmla="*/ 259 w 266"/>
                <a:gd name="T23" fmla="*/ 2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9">
                  <a:moveTo>
                    <a:pt x="259" y="227"/>
                  </a:moveTo>
                  <a:cubicBezTo>
                    <a:pt x="266" y="219"/>
                    <a:pt x="264" y="207"/>
                    <a:pt x="256" y="200"/>
                  </a:cubicBezTo>
                  <a:cubicBezTo>
                    <a:pt x="247" y="193"/>
                    <a:pt x="247" y="193"/>
                    <a:pt x="247" y="193"/>
                  </a:cubicBezTo>
                  <a:cubicBezTo>
                    <a:pt x="245" y="191"/>
                    <a:pt x="242" y="190"/>
                    <a:pt x="239" y="189"/>
                  </a:cubicBezTo>
                  <a:cubicBezTo>
                    <a:pt x="256" y="156"/>
                    <a:pt x="257" y="115"/>
                    <a:pt x="238" y="79"/>
                  </a:cubicBezTo>
                  <a:cubicBezTo>
                    <a:pt x="207" y="22"/>
                    <a:pt x="136" y="0"/>
                    <a:pt x="79" y="31"/>
                  </a:cubicBezTo>
                  <a:cubicBezTo>
                    <a:pt x="22" y="62"/>
                    <a:pt x="0" y="133"/>
                    <a:pt x="31" y="190"/>
                  </a:cubicBezTo>
                  <a:cubicBezTo>
                    <a:pt x="62" y="247"/>
                    <a:pt x="133" y="269"/>
                    <a:pt x="190" y="238"/>
                  </a:cubicBezTo>
                  <a:cubicBezTo>
                    <a:pt x="201" y="232"/>
                    <a:pt x="210" y="225"/>
                    <a:pt x="218" y="217"/>
                  </a:cubicBezTo>
                  <a:cubicBezTo>
                    <a:pt x="220" y="219"/>
                    <a:pt x="221" y="221"/>
                    <a:pt x="223" y="223"/>
                  </a:cubicBezTo>
                  <a:cubicBezTo>
                    <a:pt x="232" y="230"/>
                    <a:pt x="232" y="230"/>
                    <a:pt x="232" y="230"/>
                  </a:cubicBezTo>
                  <a:cubicBezTo>
                    <a:pt x="241" y="236"/>
                    <a:pt x="253" y="235"/>
                    <a:pt x="259" y="22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851150" y="2051050"/>
              <a:ext cx="776288" cy="779463"/>
            </a:xfrm>
            <a:custGeom>
              <a:avLst/>
              <a:gdLst>
                <a:gd name="T0" fmla="*/ 146 w 207"/>
                <a:gd name="T1" fmla="*/ 184 h 207"/>
                <a:gd name="T2" fmla="*/ 23 w 207"/>
                <a:gd name="T3" fmla="*/ 147 h 207"/>
                <a:gd name="T4" fmla="*/ 60 w 207"/>
                <a:gd name="T5" fmla="*/ 24 h 207"/>
                <a:gd name="T6" fmla="*/ 183 w 207"/>
                <a:gd name="T7" fmla="*/ 61 h 207"/>
                <a:gd name="T8" fmla="*/ 146 w 207"/>
                <a:gd name="T9" fmla="*/ 18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146" y="184"/>
                  </a:moveTo>
                  <a:cubicBezTo>
                    <a:pt x="102" y="207"/>
                    <a:pt x="47" y="191"/>
                    <a:pt x="23" y="147"/>
                  </a:cubicBezTo>
                  <a:cubicBezTo>
                    <a:pt x="0" y="102"/>
                    <a:pt x="16" y="47"/>
                    <a:pt x="60" y="24"/>
                  </a:cubicBezTo>
                  <a:cubicBezTo>
                    <a:pt x="105" y="0"/>
                    <a:pt x="160" y="16"/>
                    <a:pt x="183" y="61"/>
                  </a:cubicBezTo>
                  <a:cubicBezTo>
                    <a:pt x="207" y="105"/>
                    <a:pt x="191" y="160"/>
                    <a:pt x="146" y="184"/>
                  </a:cubicBezTo>
                  <a:close/>
                </a:path>
              </a:pathLst>
            </a:custGeom>
            <a:solidFill>
              <a:srgbClr val="764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98838" y="2287588"/>
              <a:ext cx="85725" cy="87313"/>
            </a:xfrm>
            <a:custGeom>
              <a:avLst/>
              <a:gdLst>
                <a:gd name="T0" fmla="*/ 16 w 23"/>
                <a:gd name="T1" fmla="*/ 20 h 23"/>
                <a:gd name="T2" fmla="*/ 3 w 23"/>
                <a:gd name="T3" fmla="*/ 16 h 23"/>
                <a:gd name="T4" fmla="*/ 7 w 23"/>
                <a:gd name="T5" fmla="*/ 3 h 23"/>
                <a:gd name="T6" fmla="*/ 20 w 23"/>
                <a:gd name="T7" fmla="*/ 7 h 23"/>
                <a:gd name="T8" fmla="*/ 16 w 2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6" y="20"/>
                  </a:moveTo>
                  <a:cubicBezTo>
                    <a:pt x="11" y="23"/>
                    <a:pt x="5" y="21"/>
                    <a:pt x="3" y="16"/>
                  </a:cubicBezTo>
                  <a:cubicBezTo>
                    <a:pt x="0" y="11"/>
                    <a:pt x="2" y="5"/>
                    <a:pt x="7" y="3"/>
                  </a:cubicBezTo>
                  <a:cubicBezTo>
                    <a:pt x="11" y="0"/>
                    <a:pt x="17" y="2"/>
                    <a:pt x="20" y="7"/>
                  </a:cubicBezTo>
                  <a:cubicBezTo>
                    <a:pt x="23" y="12"/>
                    <a:pt x="21" y="18"/>
                    <a:pt x="16" y="20"/>
                  </a:cubicBezTo>
                  <a:close/>
                </a:path>
              </a:pathLst>
            </a:custGeom>
            <a:solidFill>
              <a:srgbClr val="60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25825" y="2359025"/>
              <a:ext cx="127000" cy="125413"/>
            </a:xfrm>
            <a:custGeom>
              <a:avLst/>
              <a:gdLst>
                <a:gd name="T0" fmla="*/ 24 w 34"/>
                <a:gd name="T1" fmla="*/ 29 h 33"/>
                <a:gd name="T2" fmla="*/ 4 w 34"/>
                <a:gd name="T3" fmla="*/ 23 h 33"/>
                <a:gd name="T4" fmla="*/ 10 w 34"/>
                <a:gd name="T5" fmla="*/ 3 h 33"/>
                <a:gd name="T6" fmla="*/ 30 w 34"/>
                <a:gd name="T7" fmla="*/ 9 h 33"/>
                <a:gd name="T8" fmla="*/ 24 w 34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24" y="29"/>
                  </a:moveTo>
                  <a:cubicBezTo>
                    <a:pt x="17" y="33"/>
                    <a:pt x="8" y="30"/>
                    <a:pt x="4" y="23"/>
                  </a:cubicBezTo>
                  <a:cubicBezTo>
                    <a:pt x="0" y="16"/>
                    <a:pt x="3" y="7"/>
                    <a:pt x="10" y="3"/>
                  </a:cubicBezTo>
                  <a:cubicBezTo>
                    <a:pt x="17" y="0"/>
                    <a:pt x="26" y="2"/>
                    <a:pt x="30" y="9"/>
                  </a:cubicBezTo>
                  <a:cubicBezTo>
                    <a:pt x="34" y="16"/>
                    <a:pt x="31" y="25"/>
                    <a:pt x="24" y="29"/>
                  </a:cubicBezTo>
                  <a:close/>
                </a:path>
              </a:pathLst>
            </a:custGeom>
            <a:solidFill>
              <a:srgbClr val="60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335338" y="2366963"/>
              <a:ext cx="85725" cy="82550"/>
            </a:xfrm>
            <a:custGeom>
              <a:avLst/>
              <a:gdLst>
                <a:gd name="T0" fmla="*/ 16 w 23"/>
                <a:gd name="T1" fmla="*/ 19 h 22"/>
                <a:gd name="T2" fmla="*/ 3 w 23"/>
                <a:gd name="T3" fmla="*/ 15 h 22"/>
                <a:gd name="T4" fmla="*/ 7 w 23"/>
                <a:gd name="T5" fmla="*/ 2 h 22"/>
                <a:gd name="T6" fmla="*/ 20 w 23"/>
                <a:gd name="T7" fmla="*/ 6 h 22"/>
                <a:gd name="T8" fmla="*/ 16 w 23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6" y="19"/>
                  </a:moveTo>
                  <a:cubicBezTo>
                    <a:pt x="11" y="22"/>
                    <a:pt x="5" y="20"/>
                    <a:pt x="3" y="15"/>
                  </a:cubicBezTo>
                  <a:cubicBezTo>
                    <a:pt x="0" y="11"/>
                    <a:pt x="2" y="5"/>
                    <a:pt x="7" y="2"/>
                  </a:cubicBezTo>
                  <a:cubicBezTo>
                    <a:pt x="12" y="0"/>
                    <a:pt x="18" y="1"/>
                    <a:pt x="20" y="6"/>
                  </a:cubicBezTo>
                  <a:cubicBezTo>
                    <a:pt x="23" y="11"/>
                    <a:pt x="21" y="17"/>
                    <a:pt x="16" y="19"/>
                  </a:cubicBezTo>
                  <a:close/>
                </a:path>
              </a:pathLst>
            </a:custGeom>
            <a:solidFill>
              <a:srgbClr val="60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876550" y="2251075"/>
              <a:ext cx="668338" cy="579438"/>
            </a:xfrm>
            <a:custGeom>
              <a:avLst/>
              <a:gdLst>
                <a:gd name="T0" fmla="*/ 139 w 178"/>
                <a:gd name="T1" fmla="*/ 131 h 154"/>
                <a:gd name="T2" fmla="*/ 178 w 178"/>
                <a:gd name="T3" fmla="*/ 90 h 154"/>
                <a:gd name="T4" fmla="*/ 21 w 178"/>
                <a:gd name="T5" fmla="*/ 0 h 154"/>
                <a:gd name="T6" fmla="*/ 16 w 178"/>
                <a:gd name="T7" fmla="*/ 94 h 154"/>
                <a:gd name="T8" fmla="*/ 139 w 178"/>
                <a:gd name="T9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39" y="131"/>
                  </a:moveTo>
                  <a:cubicBezTo>
                    <a:pt x="157" y="121"/>
                    <a:pt x="170" y="106"/>
                    <a:pt x="178" y="90"/>
                  </a:cubicBezTo>
                  <a:cubicBezTo>
                    <a:pt x="68" y="110"/>
                    <a:pt x="21" y="0"/>
                    <a:pt x="21" y="0"/>
                  </a:cubicBezTo>
                  <a:cubicBezTo>
                    <a:pt x="3" y="27"/>
                    <a:pt x="0" y="63"/>
                    <a:pt x="16" y="94"/>
                  </a:cubicBezTo>
                  <a:cubicBezTo>
                    <a:pt x="40" y="138"/>
                    <a:pt x="95" y="154"/>
                    <a:pt x="139" y="131"/>
                  </a:cubicBezTo>
                  <a:close/>
                </a:path>
              </a:pathLst>
            </a:custGeom>
            <a:solidFill>
              <a:srgbClr val="60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843213" y="2043113"/>
              <a:ext cx="792163" cy="795338"/>
            </a:xfrm>
            <a:custGeom>
              <a:avLst/>
              <a:gdLst>
                <a:gd name="T0" fmla="*/ 24 w 211"/>
                <a:gd name="T1" fmla="*/ 149 h 211"/>
                <a:gd name="T2" fmla="*/ 61 w 211"/>
                <a:gd name="T3" fmla="*/ 24 h 211"/>
                <a:gd name="T4" fmla="*/ 187 w 211"/>
                <a:gd name="T5" fmla="*/ 62 h 211"/>
                <a:gd name="T6" fmla="*/ 149 w 211"/>
                <a:gd name="T7" fmla="*/ 187 h 211"/>
                <a:gd name="T8" fmla="*/ 24 w 211"/>
                <a:gd name="T9" fmla="*/ 149 h 211"/>
                <a:gd name="T10" fmla="*/ 184 w 211"/>
                <a:gd name="T11" fmla="*/ 63 h 211"/>
                <a:gd name="T12" fmla="*/ 63 w 211"/>
                <a:gd name="T13" fmla="*/ 27 h 211"/>
                <a:gd name="T14" fmla="*/ 27 w 211"/>
                <a:gd name="T15" fmla="*/ 148 h 211"/>
                <a:gd name="T16" fmla="*/ 148 w 211"/>
                <a:gd name="T17" fmla="*/ 184 h 211"/>
                <a:gd name="T18" fmla="*/ 184 w 211"/>
                <a:gd name="T19" fmla="*/ 6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211">
                  <a:moveTo>
                    <a:pt x="24" y="149"/>
                  </a:moveTo>
                  <a:cubicBezTo>
                    <a:pt x="0" y="104"/>
                    <a:pt x="16" y="48"/>
                    <a:pt x="61" y="24"/>
                  </a:cubicBezTo>
                  <a:cubicBezTo>
                    <a:pt x="107" y="0"/>
                    <a:pt x="163" y="17"/>
                    <a:pt x="187" y="62"/>
                  </a:cubicBezTo>
                  <a:cubicBezTo>
                    <a:pt x="211" y="107"/>
                    <a:pt x="194" y="163"/>
                    <a:pt x="149" y="187"/>
                  </a:cubicBezTo>
                  <a:cubicBezTo>
                    <a:pt x="104" y="211"/>
                    <a:pt x="48" y="194"/>
                    <a:pt x="24" y="149"/>
                  </a:cubicBezTo>
                  <a:close/>
                  <a:moveTo>
                    <a:pt x="184" y="63"/>
                  </a:moveTo>
                  <a:cubicBezTo>
                    <a:pt x="161" y="20"/>
                    <a:pt x="106" y="4"/>
                    <a:pt x="63" y="27"/>
                  </a:cubicBezTo>
                  <a:cubicBezTo>
                    <a:pt x="20" y="50"/>
                    <a:pt x="4" y="104"/>
                    <a:pt x="27" y="148"/>
                  </a:cubicBezTo>
                  <a:cubicBezTo>
                    <a:pt x="50" y="191"/>
                    <a:pt x="104" y="207"/>
                    <a:pt x="148" y="184"/>
                  </a:cubicBezTo>
                  <a:cubicBezTo>
                    <a:pt x="191" y="161"/>
                    <a:pt x="207" y="107"/>
                    <a:pt x="184" y="63"/>
                  </a:cubicBezTo>
                  <a:close/>
                </a:path>
              </a:pathLst>
            </a:custGeom>
            <a:solidFill>
              <a:srgbClr val="63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917950" y="2487613"/>
            <a:ext cx="1974850" cy="309563"/>
            <a:chOff x="3917950" y="2487613"/>
            <a:chExt cx="1974850" cy="309563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917950" y="2487613"/>
              <a:ext cx="1974850" cy="309563"/>
            </a:xfrm>
            <a:custGeom>
              <a:avLst/>
              <a:gdLst>
                <a:gd name="T0" fmla="*/ 526 w 526"/>
                <a:gd name="T1" fmla="*/ 41 h 82"/>
                <a:gd name="T2" fmla="*/ 485 w 526"/>
                <a:gd name="T3" fmla="*/ 82 h 82"/>
                <a:gd name="T4" fmla="*/ 41 w 526"/>
                <a:gd name="T5" fmla="*/ 82 h 82"/>
                <a:gd name="T6" fmla="*/ 0 w 526"/>
                <a:gd name="T7" fmla="*/ 41 h 82"/>
                <a:gd name="T8" fmla="*/ 0 w 526"/>
                <a:gd name="T9" fmla="*/ 41 h 82"/>
                <a:gd name="T10" fmla="*/ 41 w 526"/>
                <a:gd name="T11" fmla="*/ 0 h 82"/>
                <a:gd name="T12" fmla="*/ 485 w 526"/>
                <a:gd name="T13" fmla="*/ 0 h 82"/>
                <a:gd name="T14" fmla="*/ 526 w 526"/>
                <a:gd name="T1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82">
                  <a:moveTo>
                    <a:pt x="526" y="41"/>
                  </a:moveTo>
                  <a:cubicBezTo>
                    <a:pt x="526" y="63"/>
                    <a:pt x="508" y="82"/>
                    <a:pt x="48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508" y="0"/>
                    <a:pt x="526" y="18"/>
                    <a:pt x="526" y="41"/>
                  </a:cubicBezTo>
                  <a:close/>
                </a:path>
              </a:pathLst>
            </a:custGeom>
            <a:solidFill>
              <a:srgbClr val="C6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917950" y="2487613"/>
              <a:ext cx="1600200" cy="309563"/>
            </a:xfrm>
            <a:custGeom>
              <a:avLst/>
              <a:gdLst>
                <a:gd name="T0" fmla="*/ 426 w 426"/>
                <a:gd name="T1" fmla="*/ 0 h 82"/>
                <a:gd name="T2" fmla="*/ 41 w 426"/>
                <a:gd name="T3" fmla="*/ 0 h 82"/>
                <a:gd name="T4" fmla="*/ 0 w 426"/>
                <a:gd name="T5" fmla="*/ 41 h 82"/>
                <a:gd name="T6" fmla="*/ 41 w 426"/>
                <a:gd name="T7" fmla="*/ 82 h 82"/>
                <a:gd name="T8" fmla="*/ 426 w 426"/>
                <a:gd name="T9" fmla="*/ 82 h 82"/>
                <a:gd name="T10" fmla="*/ 426 w 426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82">
                  <a:moveTo>
                    <a:pt x="426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426" y="82"/>
                    <a:pt x="426" y="82"/>
                    <a:pt x="426" y="82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764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168900" y="1911350"/>
            <a:ext cx="746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100" b="0" i="0" u="none" strike="noStrike" cap="none" normalizeH="0" baseline="0" dirty="0">
                <a:ln>
                  <a:noFill/>
                </a:ln>
                <a:solidFill>
                  <a:srgbClr val="764D39"/>
                </a:solidFill>
                <a:effectLst/>
                <a:latin typeface="+mn-lt"/>
              </a:rPr>
              <a:t>90%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33675" y="3290888"/>
            <a:ext cx="1000125" cy="1014413"/>
            <a:chOff x="2733675" y="3290888"/>
            <a:chExt cx="1000125" cy="1014413"/>
          </a:xfrm>
        </p:grpSpPr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33675" y="3290888"/>
              <a:ext cx="1000125" cy="1014413"/>
            </a:xfrm>
            <a:custGeom>
              <a:avLst/>
              <a:gdLst>
                <a:gd name="T0" fmla="*/ 259 w 266"/>
                <a:gd name="T1" fmla="*/ 227 h 269"/>
                <a:gd name="T2" fmla="*/ 256 w 266"/>
                <a:gd name="T3" fmla="*/ 200 h 269"/>
                <a:gd name="T4" fmla="*/ 247 w 266"/>
                <a:gd name="T5" fmla="*/ 193 h 269"/>
                <a:gd name="T6" fmla="*/ 239 w 266"/>
                <a:gd name="T7" fmla="*/ 189 h 269"/>
                <a:gd name="T8" fmla="*/ 238 w 266"/>
                <a:gd name="T9" fmla="*/ 79 h 269"/>
                <a:gd name="T10" fmla="*/ 79 w 266"/>
                <a:gd name="T11" fmla="*/ 31 h 269"/>
                <a:gd name="T12" fmla="*/ 31 w 266"/>
                <a:gd name="T13" fmla="*/ 190 h 269"/>
                <a:gd name="T14" fmla="*/ 190 w 266"/>
                <a:gd name="T15" fmla="*/ 238 h 269"/>
                <a:gd name="T16" fmla="*/ 218 w 266"/>
                <a:gd name="T17" fmla="*/ 217 h 269"/>
                <a:gd name="T18" fmla="*/ 223 w 266"/>
                <a:gd name="T19" fmla="*/ 223 h 269"/>
                <a:gd name="T20" fmla="*/ 232 w 266"/>
                <a:gd name="T21" fmla="*/ 230 h 269"/>
                <a:gd name="T22" fmla="*/ 259 w 266"/>
                <a:gd name="T23" fmla="*/ 2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9">
                  <a:moveTo>
                    <a:pt x="259" y="227"/>
                  </a:moveTo>
                  <a:cubicBezTo>
                    <a:pt x="266" y="219"/>
                    <a:pt x="264" y="207"/>
                    <a:pt x="256" y="200"/>
                  </a:cubicBezTo>
                  <a:cubicBezTo>
                    <a:pt x="247" y="193"/>
                    <a:pt x="247" y="193"/>
                    <a:pt x="247" y="193"/>
                  </a:cubicBezTo>
                  <a:cubicBezTo>
                    <a:pt x="245" y="191"/>
                    <a:pt x="242" y="190"/>
                    <a:pt x="239" y="189"/>
                  </a:cubicBezTo>
                  <a:cubicBezTo>
                    <a:pt x="256" y="156"/>
                    <a:pt x="257" y="115"/>
                    <a:pt x="238" y="79"/>
                  </a:cubicBezTo>
                  <a:cubicBezTo>
                    <a:pt x="207" y="22"/>
                    <a:pt x="136" y="0"/>
                    <a:pt x="79" y="31"/>
                  </a:cubicBezTo>
                  <a:cubicBezTo>
                    <a:pt x="22" y="62"/>
                    <a:pt x="0" y="133"/>
                    <a:pt x="31" y="190"/>
                  </a:cubicBezTo>
                  <a:cubicBezTo>
                    <a:pt x="62" y="247"/>
                    <a:pt x="133" y="269"/>
                    <a:pt x="190" y="238"/>
                  </a:cubicBezTo>
                  <a:cubicBezTo>
                    <a:pt x="201" y="232"/>
                    <a:pt x="210" y="225"/>
                    <a:pt x="218" y="217"/>
                  </a:cubicBezTo>
                  <a:cubicBezTo>
                    <a:pt x="220" y="219"/>
                    <a:pt x="221" y="221"/>
                    <a:pt x="223" y="223"/>
                  </a:cubicBezTo>
                  <a:cubicBezTo>
                    <a:pt x="232" y="230"/>
                    <a:pt x="232" y="230"/>
                    <a:pt x="232" y="230"/>
                  </a:cubicBezTo>
                  <a:cubicBezTo>
                    <a:pt x="241" y="236"/>
                    <a:pt x="253" y="235"/>
                    <a:pt x="259" y="22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851150" y="3408363"/>
              <a:ext cx="776288" cy="779463"/>
            </a:xfrm>
            <a:custGeom>
              <a:avLst/>
              <a:gdLst>
                <a:gd name="T0" fmla="*/ 146 w 207"/>
                <a:gd name="T1" fmla="*/ 184 h 207"/>
                <a:gd name="T2" fmla="*/ 23 w 207"/>
                <a:gd name="T3" fmla="*/ 147 h 207"/>
                <a:gd name="T4" fmla="*/ 60 w 207"/>
                <a:gd name="T5" fmla="*/ 24 h 207"/>
                <a:gd name="T6" fmla="*/ 183 w 207"/>
                <a:gd name="T7" fmla="*/ 61 h 207"/>
                <a:gd name="T8" fmla="*/ 146 w 207"/>
                <a:gd name="T9" fmla="*/ 18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146" y="184"/>
                  </a:moveTo>
                  <a:cubicBezTo>
                    <a:pt x="102" y="207"/>
                    <a:pt x="47" y="191"/>
                    <a:pt x="23" y="147"/>
                  </a:cubicBezTo>
                  <a:cubicBezTo>
                    <a:pt x="0" y="102"/>
                    <a:pt x="16" y="47"/>
                    <a:pt x="60" y="24"/>
                  </a:cubicBezTo>
                  <a:cubicBezTo>
                    <a:pt x="105" y="0"/>
                    <a:pt x="160" y="16"/>
                    <a:pt x="183" y="61"/>
                  </a:cubicBezTo>
                  <a:cubicBezTo>
                    <a:pt x="207" y="105"/>
                    <a:pt x="191" y="160"/>
                    <a:pt x="146" y="184"/>
                  </a:cubicBezTo>
                  <a:close/>
                </a:path>
              </a:pathLst>
            </a:custGeom>
            <a:solidFill>
              <a:srgbClr val="C6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398838" y="3644900"/>
              <a:ext cx="85725" cy="87313"/>
            </a:xfrm>
            <a:custGeom>
              <a:avLst/>
              <a:gdLst>
                <a:gd name="T0" fmla="*/ 16 w 23"/>
                <a:gd name="T1" fmla="*/ 20 h 23"/>
                <a:gd name="T2" fmla="*/ 3 w 23"/>
                <a:gd name="T3" fmla="*/ 16 h 23"/>
                <a:gd name="T4" fmla="*/ 7 w 23"/>
                <a:gd name="T5" fmla="*/ 3 h 23"/>
                <a:gd name="T6" fmla="*/ 20 w 23"/>
                <a:gd name="T7" fmla="*/ 7 h 23"/>
                <a:gd name="T8" fmla="*/ 16 w 2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6" y="20"/>
                  </a:moveTo>
                  <a:cubicBezTo>
                    <a:pt x="11" y="23"/>
                    <a:pt x="5" y="21"/>
                    <a:pt x="3" y="16"/>
                  </a:cubicBezTo>
                  <a:cubicBezTo>
                    <a:pt x="0" y="11"/>
                    <a:pt x="2" y="5"/>
                    <a:pt x="7" y="3"/>
                  </a:cubicBezTo>
                  <a:cubicBezTo>
                    <a:pt x="11" y="0"/>
                    <a:pt x="17" y="2"/>
                    <a:pt x="20" y="7"/>
                  </a:cubicBezTo>
                  <a:cubicBezTo>
                    <a:pt x="23" y="12"/>
                    <a:pt x="21" y="18"/>
                    <a:pt x="16" y="20"/>
                  </a:cubicBezTo>
                  <a:close/>
                </a:path>
              </a:pathLst>
            </a:custGeom>
            <a:solidFill>
              <a:srgbClr val="B5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425825" y="3716338"/>
              <a:ext cx="127000" cy="125413"/>
            </a:xfrm>
            <a:custGeom>
              <a:avLst/>
              <a:gdLst>
                <a:gd name="T0" fmla="*/ 24 w 34"/>
                <a:gd name="T1" fmla="*/ 29 h 33"/>
                <a:gd name="T2" fmla="*/ 4 w 34"/>
                <a:gd name="T3" fmla="*/ 23 h 33"/>
                <a:gd name="T4" fmla="*/ 10 w 34"/>
                <a:gd name="T5" fmla="*/ 3 h 33"/>
                <a:gd name="T6" fmla="*/ 30 w 34"/>
                <a:gd name="T7" fmla="*/ 9 h 33"/>
                <a:gd name="T8" fmla="*/ 24 w 34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24" y="29"/>
                  </a:moveTo>
                  <a:cubicBezTo>
                    <a:pt x="17" y="33"/>
                    <a:pt x="8" y="30"/>
                    <a:pt x="4" y="23"/>
                  </a:cubicBezTo>
                  <a:cubicBezTo>
                    <a:pt x="0" y="16"/>
                    <a:pt x="3" y="7"/>
                    <a:pt x="10" y="3"/>
                  </a:cubicBezTo>
                  <a:cubicBezTo>
                    <a:pt x="17" y="0"/>
                    <a:pt x="26" y="2"/>
                    <a:pt x="30" y="9"/>
                  </a:cubicBezTo>
                  <a:cubicBezTo>
                    <a:pt x="34" y="16"/>
                    <a:pt x="31" y="25"/>
                    <a:pt x="24" y="29"/>
                  </a:cubicBezTo>
                  <a:close/>
                </a:path>
              </a:pathLst>
            </a:custGeom>
            <a:solidFill>
              <a:srgbClr val="B5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335338" y="3724275"/>
              <a:ext cx="85725" cy="82550"/>
            </a:xfrm>
            <a:custGeom>
              <a:avLst/>
              <a:gdLst>
                <a:gd name="T0" fmla="*/ 16 w 23"/>
                <a:gd name="T1" fmla="*/ 19 h 22"/>
                <a:gd name="T2" fmla="*/ 3 w 23"/>
                <a:gd name="T3" fmla="*/ 15 h 22"/>
                <a:gd name="T4" fmla="*/ 7 w 23"/>
                <a:gd name="T5" fmla="*/ 2 h 22"/>
                <a:gd name="T6" fmla="*/ 20 w 23"/>
                <a:gd name="T7" fmla="*/ 6 h 22"/>
                <a:gd name="T8" fmla="*/ 16 w 23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6" y="19"/>
                  </a:moveTo>
                  <a:cubicBezTo>
                    <a:pt x="11" y="22"/>
                    <a:pt x="5" y="20"/>
                    <a:pt x="3" y="15"/>
                  </a:cubicBezTo>
                  <a:cubicBezTo>
                    <a:pt x="0" y="11"/>
                    <a:pt x="2" y="5"/>
                    <a:pt x="7" y="2"/>
                  </a:cubicBezTo>
                  <a:cubicBezTo>
                    <a:pt x="12" y="0"/>
                    <a:pt x="18" y="1"/>
                    <a:pt x="20" y="6"/>
                  </a:cubicBezTo>
                  <a:cubicBezTo>
                    <a:pt x="23" y="11"/>
                    <a:pt x="21" y="17"/>
                    <a:pt x="16" y="19"/>
                  </a:cubicBezTo>
                  <a:close/>
                </a:path>
              </a:pathLst>
            </a:custGeom>
            <a:solidFill>
              <a:srgbClr val="B5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876550" y="3606800"/>
              <a:ext cx="668338" cy="581025"/>
            </a:xfrm>
            <a:custGeom>
              <a:avLst/>
              <a:gdLst>
                <a:gd name="T0" fmla="*/ 139 w 178"/>
                <a:gd name="T1" fmla="*/ 131 h 154"/>
                <a:gd name="T2" fmla="*/ 178 w 178"/>
                <a:gd name="T3" fmla="*/ 90 h 154"/>
                <a:gd name="T4" fmla="*/ 21 w 178"/>
                <a:gd name="T5" fmla="*/ 0 h 154"/>
                <a:gd name="T6" fmla="*/ 16 w 178"/>
                <a:gd name="T7" fmla="*/ 94 h 154"/>
                <a:gd name="T8" fmla="*/ 139 w 178"/>
                <a:gd name="T9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39" y="131"/>
                  </a:moveTo>
                  <a:cubicBezTo>
                    <a:pt x="157" y="121"/>
                    <a:pt x="170" y="106"/>
                    <a:pt x="178" y="90"/>
                  </a:cubicBezTo>
                  <a:cubicBezTo>
                    <a:pt x="68" y="110"/>
                    <a:pt x="21" y="0"/>
                    <a:pt x="21" y="0"/>
                  </a:cubicBezTo>
                  <a:cubicBezTo>
                    <a:pt x="3" y="27"/>
                    <a:pt x="0" y="63"/>
                    <a:pt x="16" y="94"/>
                  </a:cubicBezTo>
                  <a:cubicBezTo>
                    <a:pt x="40" y="138"/>
                    <a:pt x="95" y="154"/>
                    <a:pt x="139" y="131"/>
                  </a:cubicBezTo>
                  <a:close/>
                </a:path>
              </a:pathLst>
            </a:custGeom>
            <a:solidFill>
              <a:srgbClr val="B5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2843213" y="3400425"/>
              <a:ext cx="792163" cy="795338"/>
            </a:xfrm>
            <a:custGeom>
              <a:avLst/>
              <a:gdLst>
                <a:gd name="T0" fmla="*/ 24 w 211"/>
                <a:gd name="T1" fmla="*/ 149 h 211"/>
                <a:gd name="T2" fmla="*/ 61 w 211"/>
                <a:gd name="T3" fmla="*/ 24 h 211"/>
                <a:gd name="T4" fmla="*/ 187 w 211"/>
                <a:gd name="T5" fmla="*/ 62 h 211"/>
                <a:gd name="T6" fmla="*/ 149 w 211"/>
                <a:gd name="T7" fmla="*/ 187 h 211"/>
                <a:gd name="T8" fmla="*/ 24 w 211"/>
                <a:gd name="T9" fmla="*/ 149 h 211"/>
                <a:gd name="T10" fmla="*/ 184 w 211"/>
                <a:gd name="T11" fmla="*/ 63 h 211"/>
                <a:gd name="T12" fmla="*/ 63 w 211"/>
                <a:gd name="T13" fmla="*/ 27 h 211"/>
                <a:gd name="T14" fmla="*/ 27 w 211"/>
                <a:gd name="T15" fmla="*/ 148 h 211"/>
                <a:gd name="T16" fmla="*/ 148 w 211"/>
                <a:gd name="T17" fmla="*/ 184 h 211"/>
                <a:gd name="T18" fmla="*/ 184 w 211"/>
                <a:gd name="T19" fmla="*/ 6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211">
                  <a:moveTo>
                    <a:pt x="24" y="149"/>
                  </a:moveTo>
                  <a:cubicBezTo>
                    <a:pt x="0" y="104"/>
                    <a:pt x="16" y="48"/>
                    <a:pt x="61" y="24"/>
                  </a:cubicBezTo>
                  <a:cubicBezTo>
                    <a:pt x="107" y="0"/>
                    <a:pt x="163" y="17"/>
                    <a:pt x="187" y="62"/>
                  </a:cubicBezTo>
                  <a:cubicBezTo>
                    <a:pt x="211" y="107"/>
                    <a:pt x="194" y="163"/>
                    <a:pt x="149" y="187"/>
                  </a:cubicBezTo>
                  <a:cubicBezTo>
                    <a:pt x="104" y="211"/>
                    <a:pt x="48" y="194"/>
                    <a:pt x="24" y="149"/>
                  </a:cubicBezTo>
                  <a:close/>
                  <a:moveTo>
                    <a:pt x="184" y="63"/>
                  </a:moveTo>
                  <a:cubicBezTo>
                    <a:pt x="161" y="20"/>
                    <a:pt x="106" y="4"/>
                    <a:pt x="63" y="27"/>
                  </a:cubicBezTo>
                  <a:cubicBezTo>
                    <a:pt x="20" y="50"/>
                    <a:pt x="4" y="104"/>
                    <a:pt x="27" y="148"/>
                  </a:cubicBezTo>
                  <a:cubicBezTo>
                    <a:pt x="50" y="191"/>
                    <a:pt x="104" y="207"/>
                    <a:pt x="148" y="184"/>
                  </a:cubicBezTo>
                  <a:cubicBezTo>
                    <a:pt x="191" y="161"/>
                    <a:pt x="207" y="107"/>
                    <a:pt x="184" y="63"/>
                  </a:cubicBezTo>
                  <a:close/>
                </a:path>
              </a:pathLst>
            </a:custGeom>
            <a:solidFill>
              <a:srgbClr val="63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17950" y="3844925"/>
            <a:ext cx="1974850" cy="309563"/>
            <a:chOff x="3917950" y="3844925"/>
            <a:chExt cx="1974850" cy="309563"/>
          </a:xfrm>
        </p:grpSpPr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917950" y="3844925"/>
              <a:ext cx="1974850" cy="309563"/>
            </a:xfrm>
            <a:custGeom>
              <a:avLst/>
              <a:gdLst>
                <a:gd name="T0" fmla="*/ 526 w 526"/>
                <a:gd name="T1" fmla="*/ 41 h 82"/>
                <a:gd name="T2" fmla="*/ 485 w 526"/>
                <a:gd name="T3" fmla="*/ 82 h 82"/>
                <a:gd name="T4" fmla="*/ 41 w 526"/>
                <a:gd name="T5" fmla="*/ 82 h 82"/>
                <a:gd name="T6" fmla="*/ 0 w 526"/>
                <a:gd name="T7" fmla="*/ 41 h 82"/>
                <a:gd name="T8" fmla="*/ 0 w 526"/>
                <a:gd name="T9" fmla="*/ 41 h 82"/>
                <a:gd name="T10" fmla="*/ 41 w 526"/>
                <a:gd name="T11" fmla="*/ 0 h 82"/>
                <a:gd name="T12" fmla="*/ 485 w 526"/>
                <a:gd name="T13" fmla="*/ 0 h 82"/>
                <a:gd name="T14" fmla="*/ 526 w 526"/>
                <a:gd name="T1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82">
                  <a:moveTo>
                    <a:pt x="526" y="41"/>
                  </a:moveTo>
                  <a:cubicBezTo>
                    <a:pt x="526" y="63"/>
                    <a:pt x="508" y="82"/>
                    <a:pt x="48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508" y="0"/>
                    <a:pt x="526" y="18"/>
                    <a:pt x="526" y="41"/>
                  </a:cubicBezTo>
                  <a:close/>
                </a:path>
              </a:pathLst>
            </a:custGeom>
            <a:solidFill>
              <a:srgbClr val="C6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917950" y="3844925"/>
              <a:ext cx="987425" cy="309563"/>
            </a:xfrm>
            <a:custGeom>
              <a:avLst/>
              <a:gdLst>
                <a:gd name="T0" fmla="*/ 263 w 263"/>
                <a:gd name="T1" fmla="*/ 0 h 82"/>
                <a:gd name="T2" fmla="*/ 41 w 263"/>
                <a:gd name="T3" fmla="*/ 0 h 82"/>
                <a:gd name="T4" fmla="*/ 0 w 263"/>
                <a:gd name="T5" fmla="*/ 41 h 82"/>
                <a:gd name="T6" fmla="*/ 41 w 263"/>
                <a:gd name="T7" fmla="*/ 82 h 82"/>
                <a:gd name="T8" fmla="*/ 263 w 263"/>
                <a:gd name="T9" fmla="*/ 82 h 82"/>
                <a:gd name="T10" fmla="*/ 263 w 2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82">
                  <a:moveTo>
                    <a:pt x="26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263" y="82"/>
                    <a:pt x="263" y="82"/>
                    <a:pt x="263" y="82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764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168900" y="3268663"/>
            <a:ext cx="746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100" b="0" i="0" u="none" strike="noStrike" cap="none" normalizeH="0" baseline="0">
                <a:ln>
                  <a:noFill/>
                </a:ln>
                <a:solidFill>
                  <a:srgbClr val="764D39"/>
                </a:solidFill>
                <a:effectLst/>
                <a:latin typeface="+mn-lt"/>
              </a:rPr>
              <a:t>50%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35700" y="1933575"/>
            <a:ext cx="998538" cy="1014413"/>
            <a:chOff x="6235700" y="1933575"/>
            <a:chExt cx="998538" cy="1014413"/>
          </a:xfrm>
        </p:grpSpPr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235700" y="1933575"/>
              <a:ext cx="998538" cy="1014413"/>
            </a:xfrm>
            <a:custGeom>
              <a:avLst/>
              <a:gdLst>
                <a:gd name="T0" fmla="*/ 259 w 266"/>
                <a:gd name="T1" fmla="*/ 227 h 269"/>
                <a:gd name="T2" fmla="*/ 256 w 266"/>
                <a:gd name="T3" fmla="*/ 200 h 269"/>
                <a:gd name="T4" fmla="*/ 247 w 266"/>
                <a:gd name="T5" fmla="*/ 193 h 269"/>
                <a:gd name="T6" fmla="*/ 239 w 266"/>
                <a:gd name="T7" fmla="*/ 189 h 269"/>
                <a:gd name="T8" fmla="*/ 238 w 266"/>
                <a:gd name="T9" fmla="*/ 79 h 269"/>
                <a:gd name="T10" fmla="*/ 79 w 266"/>
                <a:gd name="T11" fmla="*/ 31 h 269"/>
                <a:gd name="T12" fmla="*/ 31 w 266"/>
                <a:gd name="T13" fmla="*/ 190 h 269"/>
                <a:gd name="T14" fmla="*/ 190 w 266"/>
                <a:gd name="T15" fmla="*/ 238 h 269"/>
                <a:gd name="T16" fmla="*/ 218 w 266"/>
                <a:gd name="T17" fmla="*/ 217 h 269"/>
                <a:gd name="T18" fmla="*/ 223 w 266"/>
                <a:gd name="T19" fmla="*/ 223 h 269"/>
                <a:gd name="T20" fmla="*/ 232 w 266"/>
                <a:gd name="T21" fmla="*/ 230 h 269"/>
                <a:gd name="T22" fmla="*/ 259 w 266"/>
                <a:gd name="T23" fmla="*/ 2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9">
                  <a:moveTo>
                    <a:pt x="259" y="227"/>
                  </a:moveTo>
                  <a:cubicBezTo>
                    <a:pt x="266" y="219"/>
                    <a:pt x="264" y="207"/>
                    <a:pt x="256" y="200"/>
                  </a:cubicBezTo>
                  <a:cubicBezTo>
                    <a:pt x="247" y="193"/>
                    <a:pt x="247" y="193"/>
                    <a:pt x="247" y="193"/>
                  </a:cubicBezTo>
                  <a:cubicBezTo>
                    <a:pt x="245" y="191"/>
                    <a:pt x="242" y="190"/>
                    <a:pt x="239" y="189"/>
                  </a:cubicBezTo>
                  <a:cubicBezTo>
                    <a:pt x="256" y="156"/>
                    <a:pt x="257" y="115"/>
                    <a:pt x="238" y="79"/>
                  </a:cubicBezTo>
                  <a:cubicBezTo>
                    <a:pt x="207" y="22"/>
                    <a:pt x="136" y="0"/>
                    <a:pt x="79" y="31"/>
                  </a:cubicBezTo>
                  <a:cubicBezTo>
                    <a:pt x="22" y="62"/>
                    <a:pt x="0" y="133"/>
                    <a:pt x="31" y="190"/>
                  </a:cubicBezTo>
                  <a:cubicBezTo>
                    <a:pt x="62" y="247"/>
                    <a:pt x="133" y="269"/>
                    <a:pt x="190" y="238"/>
                  </a:cubicBezTo>
                  <a:cubicBezTo>
                    <a:pt x="201" y="232"/>
                    <a:pt x="210" y="225"/>
                    <a:pt x="218" y="217"/>
                  </a:cubicBezTo>
                  <a:cubicBezTo>
                    <a:pt x="220" y="219"/>
                    <a:pt x="221" y="221"/>
                    <a:pt x="223" y="223"/>
                  </a:cubicBezTo>
                  <a:cubicBezTo>
                    <a:pt x="232" y="230"/>
                    <a:pt x="232" y="230"/>
                    <a:pt x="232" y="230"/>
                  </a:cubicBezTo>
                  <a:cubicBezTo>
                    <a:pt x="241" y="236"/>
                    <a:pt x="253" y="235"/>
                    <a:pt x="259" y="22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351588" y="2051050"/>
              <a:ext cx="777875" cy="779463"/>
            </a:xfrm>
            <a:custGeom>
              <a:avLst/>
              <a:gdLst>
                <a:gd name="T0" fmla="*/ 146 w 207"/>
                <a:gd name="T1" fmla="*/ 184 h 207"/>
                <a:gd name="T2" fmla="*/ 23 w 207"/>
                <a:gd name="T3" fmla="*/ 147 h 207"/>
                <a:gd name="T4" fmla="*/ 60 w 207"/>
                <a:gd name="T5" fmla="*/ 24 h 207"/>
                <a:gd name="T6" fmla="*/ 183 w 207"/>
                <a:gd name="T7" fmla="*/ 61 h 207"/>
                <a:gd name="T8" fmla="*/ 146 w 207"/>
                <a:gd name="T9" fmla="*/ 18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146" y="184"/>
                  </a:moveTo>
                  <a:cubicBezTo>
                    <a:pt x="102" y="207"/>
                    <a:pt x="47" y="191"/>
                    <a:pt x="23" y="147"/>
                  </a:cubicBezTo>
                  <a:cubicBezTo>
                    <a:pt x="0" y="102"/>
                    <a:pt x="16" y="47"/>
                    <a:pt x="60" y="24"/>
                  </a:cubicBezTo>
                  <a:cubicBezTo>
                    <a:pt x="105" y="0"/>
                    <a:pt x="160" y="16"/>
                    <a:pt x="183" y="61"/>
                  </a:cubicBezTo>
                  <a:cubicBezTo>
                    <a:pt x="207" y="105"/>
                    <a:pt x="191" y="160"/>
                    <a:pt x="146" y="184"/>
                  </a:cubicBezTo>
                  <a:close/>
                </a:path>
              </a:pathLst>
            </a:custGeom>
            <a:solidFill>
              <a:srgbClr val="A56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899275" y="2287588"/>
              <a:ext cx="87313" cy="87313"/>
            </a:xfrm>
            <a:custGeom>
              <a:avLst/>
              <a:gdLst>
                <a:gd name="T0" fmla="*/ 16 w 23"/>
                <a:gd name="T1" fmla="*/ 20 h 23"/>
                <a:gd name="T2" fmla="*/ 3 w 23"/>
                <a:gd name="T3" fmla="*/ 16 h 23"/>
                <a:gd name="T4" fmla="*/ 7 w 23"/>
                <a:gd name="T5" fmla="*/ 3 h 23"/>
                <a:gd name="T6" fmla="*/ 20 w 23"/>
                <a:gd name="T7" fmla="*/ 7 h 23"/>
                <a:gd name="T8" fmla="*/ 16 w 2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6" y="20"/>
                  </a:moveTo>
                  <a:cubicBezTo>
                    <a:pt x="11" y="23"/>
                    <a:pt x="5" y="21"/>
                    <a:pt x="3" y="16"/>
                  </a:cubicBezTo>
                  <a:cubicBezTo>
                    <a:pt x="0" y="11"/>
                    <a:pt x="2" y="5"/>
                    <a:pt x="7" y="3"/>
                  </a:cubicBezTo>
                  <a:cubicBezTo>
                    <a:pt x="11" y="0"/>
                    <a:pt x="17" y="2"/>
                    <a:pt x="20" y="7"/>
                  </a:cubicBezTo>
                  <a:cubicBezTo>
                    <a:pt x="23" y="12"/>
                    <a:pt x="21" y="18"/>
                    <a:pt x="16" y="20"/>
                  </a:cubicBezTo>
                  <a:close/>
                </a:path>
              </a:pathLst>
            </a:custGeom>
            <a:solidFill>
              <a:srgbClr val="935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926263" y="2359025"/>
              <a:ext cx="127000" cy="125413"/>
            </a:xfrm>
            <a:custGeom>
              <a:avLst/>
              <a:gdLst>
                <a:gd name="T0" fmla="*/ 24 w 34"/>
                <a:gd name="T1" fmla="*/ 29 h 33"/>
                <a:gd name="T2" fmla="*/ 4 w 34"/>
                <a:gd name="T3" fmla="*/ 23 h 33"/>
                <a:gd name="T4" fmla="*/ 10 w 34"/>
                <a:gd name="T5" fmla="*/ 3 h 33"/>
                <a:gd name="T6" fmla="*/ 30 w 34"/>
                <a:gd name="T7" fmla="*/ 9 h 33"/>
                <a:gd name="T8" fmla="*/ 24 w 34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24" y="29"/>
                  </a:moveTo>
                  <a:cubicBezTo>
                    <a:pt x="17" y="33"/>
                    <a:pt x="8" y="30"/>
                    <a:pt x="4" y="23"/>
                  </a:cubicBezTo>
                  <a:cubicBezTo>
                    <a:pt x="0" y="16"/>
                    <a:pt x="3" y="7"/>
                    <a:pt x="10" y="3"/>
                  </a:cubicBezTo>
                  <a:cubicBezTo>
                    <a:pt x="17" y="0"/>
                    <a:pt x="26" y="2"/>
                    <a:pt x="30" y="9"/>
                  </a:cubicBezTo>
                  <a:cubicBezTo>
                    <a:pt x="34" y="16"/>
                    <a:pt x="31" y="25"/>
                    <a:pt x="24" y="29"/>
                  </a:cubicBezTo>
                  <a:close/>
                </a:path>
              </a:pathLst>
            </a:custGeom>
            <a:solidFill>
              <a:srgbClr val="935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835775" y="2366963"/>
              <a:ext cx="87313" cy="82550"/>
            </a:xfrm>
            <a:custGeom>
              <a:avLst/>
              <a:gdLst>
                <a:gd name="T0" fmla="*/ 16 w 23"/>
                <a:gd name="T1" fmla="*/ 19 h 22"/>
                <a:gd name="T2" fmla="*/ 3 w 23"/>
                <a:gd name="T3" fmla="*/ 15 h 22"/>
                <a:gd name="T4" fmla="*/ 7 w 23"/>
                <a:gd name="T5" fmla="*/ 2 h 22"/>
                <a:gd name="T6" fmla="*/ 20 w 23"/>
                <a:gd name="T7" fmla="*/ 6 h 22"/>
                <a:gd name="T8" fmla="*/ 16 w 23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6" y="19"/>
                  </a:moveTo>
                  <a:cubicBezTo>
                    <a:pt x="11" y="22"/>
                    <a:pt x="5" y="20"/>
                    <a:pt x="3" y="15"/>
                  </a:cubicBezTo>
                  <a:cubicBezTo>
                    <a:pt x="0" y="11"/>
                    <a:pt x="2" y="5"/>
                    <a:pt x="7" y="2"/>
                  </a:cubicBezTo>
                  <a:cubicBezTo>
                    <a:pt x="12" y="0"/>
                    <a:pt x="18" y="1"/>
                    <a:pt x="20" y="6"/>
                  </a:cubicBezTo>
                  <a:cubicBezTo>
                    <a:pt x="23" y="11"/>
                    <a:pt x="21" y="17"/>
                    <a:pt x="16" y="19"/>
                  </a:cubicBezTo>
                  <a:close/>
                </a:path>
              </a:pathLst>
            </a:custGeom>
            <a:solidFill>
              <a:srgbClr val="935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376988" y="2251075"/>
              <a:ext cx="669925" cy="579438"/>
            </a:xfrm>
            <a:custGeom>
              <a:avLst/>
              <a:gdLst>
                <a:gd name="T0" fmla="*/ 139 w 178"/>
                <a:gd name="T1" fmla="*/ 131 h 154"/>
                <a:gd name="T2" fmla="*/ 178 w 178"/>
                <a:gd name="T3" fmla="*/ 90 h 154"/>
                <a:gd name="T4" fmla="*/ 21 w 178"/>
                <a:gd name="T5" fmla="*/ 0 h 154"/>
                <a:gd name="T6" fmla="*/ 16 w 178"/>
                <a:gd name="T7" fmla="*/ 94 h 154"/>
                <a:gd name="T8" fmla="*/ 139 w 178"/>
                <a:gd name="T9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39" y="131"/>
                  </a:moveTo>
                  <a:cubicBezTo>
                    <a:pt x="157" y="121"/>
                    <a:pt x="170" y="106"/>
                    <a:pt x="178" y="90"/>
                  </a:cubicBezTo>
                  <a:cubicBezTo>
                    <a:pt x="68" y="110"/>
                    <a:pt x="21" y="0"/>
                    <a:pt x="21" y="0"/>
                  </a:cubicBezTo>
                  <a:cubicBezTo>
                    <a:pt x="3" y="27"/>
                    <a:pt x="0" y="63"/>
                    <a:pt x="16" y="94"/>
                  </a:cubicBezTo>
                  <a:cubicBezTo>
                    <a:pt x="40" y="138"/>
                    <a:pt x="95" y="154"/>
                    <a:pt x="139" y="131"/>
                  </a:cubicBezTo>
                  <a:close/>
                </a:path>
              </a:pathLst>
            </a:custGeom>
            <a:solidFill>
              <a:srgbClr val="935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343650" y="2043113"/>
              <a:ext cx="792163" cy="795338"/>
            </a:xfrm>
            <a:custGeom>
              <a:avLst/>
              <a:gdLst>
                <a:gd name="T0" fmla="*/ 24 w 211"/>
                <a:gd name="T1" fmla="*/ 149 h 211"/>
                <a:gd name="T2" fmla="*/ 61 w 211"/>
                <a:gd name="T3" fmla="*/ 24 h 211"/>
                <a:gd name="T4" fmla="*/ 187 w 211"/>
                <a:gd name="T5" fmla="*/ 62 h 211"/>
                <a:gd name="T6" fmla="*/ 149 w 211"/>
                <a:gd name="T7" fmla="*/ 187 h 211"/>
                <a:gd name="T8" fmla="*/ 24 w 211"/>
                <a:gd name="T9" fmla="*/ 149 h 211"/>
                <a:gd name="T10" fmla="*/ 184 w 211"/>
                <a:gd name="T11" fmla="*/ 63 h 211"/>
                <a:gd name="T12" fmla="*/ 63 w 211"/>
                <a:gd name="T13" fmla="*/ 27 h 211"/>
                <a:gd name="T14" fmla="*/ 27 w 211"/>
                <a:gd name="T15" fmla="*/ 148 h 211"/>
                <a:gd name="T16" fmla="*/ 148 w 211"/>
                <a:gd name="T17" fmla="*/ 184 h 211"/>
                <a:gd name="T18" fmla="*/ 184 w 211"/>
                <a:gd name="T19" fmla="*/ 6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211">
                  <a:moveTo>
                    <a:pt x="24" y="149"/>
                  </a:moveTo>
                  <a:cubicBezTo>
                    <a:pt x="0" y="104"/>
                    <a:pt x="16" y="48"/>
                    <a:pt x="61" y="24"/>
                  </a:cubicBezTo>
                  <a:cubicBezTo>
                    <a:pt x="107" y="0"/>
                    <a:pt x="163" y="17"/>
                    <a:pt x="187" y="62"/>
                  </a:cubicBezTo>
                  <a:cubicBezTo>
                    <a:pt x="211" y="107"/>
                    <a:pt x="194" y="163"/>
                    <a:pt x="149" y="187"/>
                  </a:cubicBezTo>
                  <a:cubicBezTo>
                    <a:pt x="104" y="211"/>
                    <a:pt x="48" y="194"/>
                    <a:pt x="24" y="149"/>
                  </a:cubicBezTo>
                  <a:close/>
                  <a:moveTo>
                    <a:pt x="184" y="63"/>
                  </a:moveTo>
                  <a:cubicBezTo>
                    <a:pt x="161" y="20"/>
                    <a:pt x="106" y="4"/>
                    <a:pt x="63" y="27"/>
                  </a:cubicBezTo>
                  <a:cubicBezTo>
                    <a:pt x="20" y="50"/>
                    <a:pt x="4" y="104"/>
                    <a:pt x="27" y="148"/>
                  </a:cubicBezTo>
                  <a:cubicBezTo>
                    <a:pt x="50" y="191"/>
                    <a:pt x="104" y="207"/>
                    <a:pt x="148" y="184"/>
                  </a:cubicBezTo>
                  <a:cubicBezTo>
                    <a:pt x="191" y="161"/>
                    <a:pt x="207" y="107"/>
                    <a:pt x="184" y="63"/>
                  </a:cubicBezTo>
                  <a:close/>
                </a:path>
              </a:pathLst>
            </a:custGeom>
            <a:solidFill>
              <a:srgbClr val="63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418388" y="2487613"/>
            <a:ext cx="1976438" cy="309563"/>
            <a:chOff x="7418388" y="2487613"/>
            <a:chExt cx="1976438" cy="309563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18388" y="2487613"/>
              <a:ext cx="1976438" cy="309563"/>
            </a:xfrm>
            <a:custGeom>
              <a:avLst/>
              <a:gdLst>
                <a:gd name="T0" fmla="*/ 526 w 526"/>
                <a:gd name="T1" fmla="*/ 41 h 82"/>
                <a:gd name="T2" fmla="*/ 485 w 526"/>
                <a:gd name="T3" fmla="*/ 82 h 82"/>
                <a:gd name="T4" fmla="*/ 41 w 526"/>
                <a:gd name="T5" fmla="*/ 82 h 82"/>
                <a:gd name="T6" fmla="*/ 0 w 526"/>
                <a:gd name="T7" fmla="*/ 41 h 82"/>
                <a:gd name="T8" fmla="*/ 0 w 526"/>
                <a:gd name="T9" fmla="*/ 41 h 82"/>
                <a:gd name="T10" fmla="*/ 41 w 526"/>
                <a:gd name="T11" fmla="*/ 0 h 82"/>
                <a:gd name="T12" fmla="*/ 485 w 526"/>
                <a:gd name="T13" fmla="*/ 0 h 82"/>
                <a:gd name="T14" fmla="*/ 526 w 526"/>
                <a:gd name="T1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82">
                  <a:moveTo>
                    <a:pt x="526" y="41"/>
                  </a:moveTo>
                  <a:cubicBezTo>
                    <a:pt x="526" y="63"/>
                    <a:pt x="508" y="82"/>
                    <a:pt x="48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508" y="0"/>
                    <a:pt x="526" y="18"/>
                    <a:pt x="526" y="41"/>
                  </a:cubicBezTo>
                  <a:close/>
                </a:path>
              </a:pathLst>
            </a:custGeom>
            <a:solidFill>
              <a:srgbClr val="C6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418388" y="2487613"/>
              <a:ext cx="1201738" cy="309563"/>
            </a:xfrm>
            <a:custGeom>
              <a:avLst/>
              <a:gdLst>
                <a:gd name="T0" fmla="*/ 320 w 320"/>
                <a:gd name="T1" fmla="*/ 0 h 82"/>
                <a:gd name="T2" fmla="*/ 41 w 320"/>
                <a:gd name="T3" fmla="*/ 0 h 82"/>
                <a:gd name="T4" fmla="*/ 0 w 320"/>
                <a:gd name="T5" fmla="*/ 41 h 82"/>
                <a:gd name="T6" fmla="*/ 41 w 320"/>
                <a:gd name="T7" fmla="*/ 82 h 82"/>
                <a:gd name="T8" fmla="*/ 320 w 320"/>
                <a:gd name="T9" fmla="*/ 82 h 82"/>
                <a:gd name="T10" fmla="*/ 320 w 32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82">
                  <a:moveTo>
                    <a:pt x="32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320" y="82"/>
                    <a:pt x="320" y="82"/>
                    <a:pt x="320" y="82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764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669338" y="1911350"/>
            <a:ext cx="746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100" b="0" i="0" u="none" strike="noStrike" cap="none" normalizeH="0" baseline="0" dirty="0">
                <a:ln>
                  <a:noFill/>
                </a:ln>
                <a:solidFill>
                  <a:srgbClr val="764D39"/>
                </a:solidFill>
                <a:effectLst/>
                <a:latin typeface="+mn-lt"/>
              </a:rPr>
              <a:t>70%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235700" y="3290888"/>
            <a:ext cx="998538" cy="1014413"/>
            <a:chOff x="6235700" y="3290888"/>
            <a:chExt cx="998538" cy="1014413"/>
          </a:xfrm>
        </p:grpSpPr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35700" y="3290888"/>
              <a:ext cx="998538" cy="1014413"/>
            </a:xfrm>
            <a:custGeom>
              <a:avLst/>
              <a:gdLst>
                <a:gd name="T0" fmla="*/ 259 w 266"/>
                <a:gd name="T1" fmla="*/ 227 h 269"/>
                <a:gd name="T2" fmla="*/ 256 w 266"/>
                <a:gd name="T3" fmla="*/ 200 h 269"/>
                <a:gd name="T4" fmla="*/ 247 w 266"/>
                <a:gd name="T5" fmla="*/ 193 h 269"/>
                <a:gd name="T6" fmla="*/ 239 w 266"/>
                <a:gd name="T7" fmla="*/ 189 h 269"/>
                <a:gd name="T8" fmla="*/ 238 w 266"/>
                <a:gd name="T9" fmla="*/ 79 h 269"/>
                <a:gd name="T10" fmla="*/ 79 w 266"/>
                <a:gd name="T11" fmla="*/ 31 h 269"/>
                <a:gd name="T12" fmla="*/ 31 w 266"/>
                <a:gd name="T13" fmla="*/ 190 h 269"/>
                <a:gd name="T14" fmla="*/ 190 w 266"/>
                <a:gd name="T15" fmla="*/ 238 h 269"/>
                <a:gd name="T16" fmla="*/ 218 w 266"/>
                <a:gd name="T17" fmla="*/ 217 h 269"/>
                <a:gd name="T18" fmla="*/ 223 w 266"/>
                <a:gd name="T19" fmla="*/ 223 h 269"/>
                <a:gd name="T20" fmla="*/ 232 w 266"/>
                <a:gd name="T21" fmla="*/ 230 h 269"/>
                <a:gd name="T22" fmla="*/ 259 w 266"/>
                <a:gd name="T23" fmla="*/ 2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9">
                  <a:moveTo>
                    <a:pt x="259" y="227"/>
                  </a:moveTo>
                  <a:cubicBezTo>
                    <a:pt x="266" y="219"/>
                    <a:pt x="264" y="207"/>
                    <a:pt x="256" y="200"/>
                  </a:cubicBezTo>
                  <a:cubicBezTo>
                    <a:pt x="247" y="193"/>
                    <a:pt x="247" y="193"/>
                    <a:pt x="247" y="193"/>
                  </a:cubicBezTo>
                  <a:cubicBezTo>
                    <a:pt x="245" y="191"/>
                    <a:pt x="242" y="190"/>
                    <a:pt x="239" y="189"/>
                  </a:cubicBezTo>
                  <a:cubicBezTo>
                    <a:pt x="256" y="156"/>
                    <a:pt x="257" y="115"/>
                    <a:pt x="238" y="79"/>
                  </a:cubicBezTo>
                  <a:cubicBezTo>
                    <a:pt x="207" y="22"/>
                    <a:pt x="136" y="0"/>
                    <a:pt x="79" y="31"/>
                  </a:cubicBezTo>
                  <a:cubicBezTo>
                    <a:pt x="22" y="62"/>
                    <a:pt x="0" y="133"/>
                    <a:pt x="31" y="190"/>
                  </a:cubicBezTo>
                  <a:cubicBezTo>
                    <a:pt x="62" y="247"/>
                    <a:pt x="133" y="269"/>
                    <a:pt x="190" y="238"/>
                  </a:cubicBezTo>
                  <a:cubicBezTo>
                    <a:pt x="201" y="232"/>
                    <a:pt x="210" y="225"/>
                    <a:pt x="218" y="217"/>
                  </a:cubicBezTo>
                  <a:cubicBezTo>
                    <a:pt x="220" y="219"/>
                    <a:pt x="221" y="221"/>
                    <a:pt x="223" y="223"/>
                  </a:cubicBezTo>
                  <a:cubicBezTo>
                    <a:pt x="232" y="230"/>
                    <a:pt x="232" y="230"/>
                    <a:pt x="232" y="230"/>
                  </a:cubicBezTo>
                  <a:cubicBezTo>
                    <a:pt x="241" y="236"/>
                    <a:pt x="253" y="235"/>
                    <a:pt x="259" y="227"/>
                  </a:cubicBez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351588" y="3408363"/>
              <a:ext cx="777875" cy="779463"/>
            </a:xfrm>
            <a:custGeom>
              <a:avLst/>
              <a:gdLst>
                <a:gd name="T0" fmla="*/ 146 w 207"/>
                <a:gd name="T1" fmla="*/ 184 h 207"/>
                <a:gd name="T2" fmla="*/ 23 w 207"/>
                <a:gd name="T3" fmla="*/ 147 h 207"/>
                <a:gd name="T4" fmla="*/ 60 w 207"/>
                <a:gd name="T5" fmla="*/ 24 h 207"/>
                <a:gd name="T6" fmla="*/ 183 w 207"/>
                <a:gd name="T7" fmla="*/ 61 h 207"/>
                <a:gd name="T8" fmla="*/ 146 w 207"/>
                <a:gd name="T9" fmla="*/ 18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146" y="184"/>
                  </a:moveTo>
                  <a:cubicBezTo>
                    <a:pt x="102" y="207"/>
                    <a:pt x="47" y="191"/>
                    <a:pt x="23" y="147"/>
                  </a:cubicBezTo>
                  <a:cubicBezTo>
                    <a:pt x="0" y="102"/>
                    <a:pt x="16" y="47"/>
                    <a:pt x="60" y="24"/>
                  </a:cubicBezTo>
                  <a:cubicBezTo>
                    <a:pt x="105" y="0"/>
                    <a:pt x="160" y="16"/>
                    <a:pt x="183" y="61"/>
                  </a:cubicBezTo>
                  <a:cubicBezTo>
                    <a:pt x="207" y="105"/>
                    <a:pt x="191" y="160"/>
                    <a:pt x="146" y="184"/>
                  </a:cubicBezTo>
                  <a:close/>
                </a:path>
              </a:pathLst>
            </a:custGeom>
            <a:solidFill>
              <a:srgbClr val="9E7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6899275" y="3644900"/>
              <a:ext cx="87313" cy="87313"/>
            </a:xfrm>
            <a:custGeom>
              <a:avLst/>
              <a:gdLst>
                <a:gd name="T0" fmla="*/ 16 w 23"/>
                <a:gd name="T1" fmla="*/ 20 h 23"/>
                <a:gd name="T2" fmla="*/ 3 w 23"/>
                <a:gd name="T3" fmla="*/ 16 h 23"/>
                <a:gd name="T4" fmla="*/ 7 w 23"/>
                <a:gd name="T5" fmla="*/ 3 h 23"/>
                <a:gd name="T6" fmla="*/ 20 w 23"/>
                <a:gd name="T7" fmla="*/ 7 h 23"/>
                <a:gd name="T8" fmla="*/ 16 w 2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6" y="20"/>
                  </a:moveTo>
                  <a:cubicBezTo>
                    <a:pt x="11" y="23"/>
                    <a:pt x="5" y="21"/>
                    <a:pt x="3" y="16"/>
                  </a:cubicBezTo>
                  <a:cubicBezTo>
                    <a:pt x="0" y="11"/>
                    <a:pt x="2" y="5"/>
                    <a:pt x="7" y="3"/>
                  </a:cubicBezTo>
                  <a:cubicBezTo>
                    <a:pt x="11" y="0"/>
                    <a:pt x="17" y="2"/>
                    <a:pt x="20" y="7"/>
                  </a:cubicBezTo>
                  <a:cubicBezTo>
                    <a:pt x="23" y="12"/>
                    <a:pt x="21" y="18"/>
                    <a:pt x="16" y="20"/>
                  </a:cubicBezTo>
                  <a:close/>
                </a:path>
              </a:pathLst>
            </a:custGeom>
            <a:solidFill>
              <a:srgbClr val="845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926263" y="3716338"/>
              <a:ext cx="127000" cy="125413"/>
            </a:xfrm>
            <a:custGeom>
              <a:avLst/>
              <a:gdLst>
                <a:gd name="T0" fmla="*/ 24 w 34"/>
                <a:gd name="T1" fmla="*/ 29 h 33"/>
                <a:gd name="T2" fmla="*/ 4 w 34"/>
                <a:gd name="T3" fmla="*/ 23 h 33"/>
                <a:gd name="T4" fmla="*/ 10 w 34"/>
                <a:gd name="T5" fmla="*/ 3 h 33"/>
                <a:gd name="T6" fmla="*/ 30 w 34"/>
                <a:gd name="T7" fmla="*/ 9 h 33"/>
                <a:gd name="T8" fmla="*/ 24 w 34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24" y="29"/>
                  </a:moveTo>
                  <a:cubicBezTo>
                    <a:pt x="17" y="33"/>
                    <a:pt x="8" y="30"/>
                    <a:pt x="4" y="23"/>
                  </a:cubicBezTo>
                  <a:cubicBezTo>
                    <a:pt x="0" y="16"/>
                    <a:pt x="3" y="7"/>
                    <a:pt x="10" y="3"/>
                  </a:cubicBezTo>
                  <a:cubicBezTo>
                    <a:pt x="17" y="0"/>
                    <a:pt x="26" y="2"/>
                    <a:pt x="30" y="9"/>
                  </a:cubicBezTo>
                  <a:cubicBezTo>
                    <a:pt x="34" y="16"/>
                    <a:pt x="31" y="25"/>
                    <a:pt x="24" y="29"/>
                  </a:cubicBezTo>
                  <a:close/>
                </a:path>
              </a:pathLst>
            </a:custGeom>
            <a:solidFill>
              <a:srgbClr val="845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835775" y="3724275"/>
              <a:ext cx="87313" cy="82550"/>
            </a:xfrm>
            <a:custGeom>
              <a:avLst/>
              <a:gdLst>
                <a:gd name="T0" fmla="*/ 16 w 23"/>
                <a:gd name="T1" fmla="*/ 19 h 22"/>
                <a:gd name="T2" fmla="*/ 3 w 23"/>
                <a:gd name="T3" fmla="*/ 15 h 22"/>
                <a:gd name="T4" fmla="*/ 7 w 23"/>
                <a:gd name="T5" fmla="*/ 2 h 22"/>
                <a:gd name="T6" fmla="*/ 20 w 23"/>
                <a:gd name="T7" fmla="*/ 6 h 22"/>
                <a:gd name="T8" fmla="*/ 16 w 23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6" y="19"/>
                  </a:moveTo>
                  <a:cubicBezTo>
                    <a:pt x="11" y="22"/>
                    <a:pt x="5" y="20"/>
                    <a:pt x="3" y="15"/>
                  </a:cubicBezTo>
                  <a:cubicBezTo>
                    <a:pt x="0" y="11"/>
                    <a:pt x="2" y="5"/>
                    <a:pt x="7" y="2"/>
                  </a:cubicBezTo>
                  <a:cubicBezTo>
                    <a:pt x="12" y="0"/>
                    <a:pt x="18" y="1"/>
                    <a:pt x="20" y="6"/>
                  </a:cubicBezTo>
                  <a:cubicBezTo>
                    <a:pt x="23" y="11"/>
                    <a:pt x="21" y="17"/>
                    <a:pt x="16" y="19"/>
                  </a:cubicBezTo>
                  <a:close/>
                </a:path>
              </a:pathLst>
            </a:custGeom>
            <a:solidFill>
              <a:srgbClr val="845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376988" y="3606800"/>
              <a:ext cx="669925" cy="581025"/>
            </a:xfrm>
            <a:custGeom>
              <a:avLst/>
              <a:gdLst>
                <a:gd name="T0" fmla="*/ 139 w 178"/>
                <a:gd name="T1" fmla="*/ 131 h 154"/>
                <a:gd name="T2" fmla="*/ 178 w 178"/>
                <a:gd name="T3" fmla="*/ 90 h 154"/>
                <a:gd name="T4" fmla="*/ 21 w 178"/>
                <a:gd name="T5" fmla="*/ 0 h 154"/>
                <a:gd name="T6" fmla="*/ 16 w 178"/>
                <a:gd name="T7" fmla="*/ 94 h 154"/>
                <a:gd name="T8" fmla="*/ 139 w 178"/>
                <a:gd name="T9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39" y="131"/>
                  </a:moveTo>
                  <a:cubicBezTo>
                    <a:pt x="157" y="121"/>
                    <a:pt x="170" y="106"/>
                    <a:pt x="178" y="90"/>
                  </a:cubicBezTo>
                  <a:cubicBezTo>
                    <a:pt x="68" y="110"/>
                    <a:pt x="21" y="0"/>
                    <a:pt x="21" y="0"/>
                  </a:cubicBezTo>
                  <a:cubicBezTo>
                    <a:pt x="3" y="27"/>
                    <a:pt x="0" y="63"/>
                    <a:pt x="16" y="94"/>
                  </a:cubicBezTo>
                  <a:cubicBezTo>
                    <a:pt x="40" y="138"/>
                    <a:pt x="95" y="154"/>
                    <a:pt x="139" y="131"/>
                  </a:cubicBezTo>
                  <a:close/>
                </a:path>
              </a:pathLst>
            </a:custGeom>
            <a:solidFill>
              <a:srgbClr val="845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6343650" y="3400425"/>
              <a:ext cx="792163" cy="795338"/>
            </a:xfrm>
            <a:custGeom>
              <a:avLst/>
              <a:gdLst>
                <a:gd name="T0" fmla="*/ 24 w 211"/>
                <a:gd name="T1" fmla="*/ 149 h 211"/>
                <a:gd name="T2" fmla="*/ 61 w 211"/>
                <a:gd name="T3" fmla="*/ 24 h 211"/>
                <a:gd name="T4" fmla="*/ 187 w 211"/>
                <a:gd name="T5" fmla="*/ 62 h 211"/>
                <a:gd name="T6" fmla="*/ 149 w 211"/>
                <a:gd name="T7" fmla="*/ 187 h 211"/>
                <a:gd name="T8" fmla="*/ 24 w 211"/>
                <a:gd name="T9" fmla="*/ 149 h 211"/>
                <a:gd name="T10" fmla="*/ 184 w 211"/>
                <a:gd name="T11" fmla="*/ 63 h 211"/>
                <a:gd name="T12" fmla="*/ 63 w 211"/>
                <a:gd name="T13" fmla="*/ 27 h 211"/>
                <a:gd name="T14" fmla="*/ 27 w 211"/>
                <a:gd name="T15" fmla="*/ 148 h 211"/>
                <a:gd name="T16" fmla="*/ 148 w 211"/>
                <a:gd name="T17" fmla="*/ 184 h 211"/>
                <a:gd name="T18" fmla="*/ 184 w 211"/>
                <a:gd name="T19" fmla="*/ 6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211">
                  <a:moveTo>
                    <a:pt x="24" y="149"/>
                  </a:moveTo>
                  <a:cubicBezTo>
                    <a:pt x="0" y="104"/>
                    <a:pt x="16" y="48"/>
                    <a:pt x="61" y="24"/>
                  </a:cubicBezTo>
                  <a:cubicBezTo>
                    <a:pt x="107" y="0"/>
                    <a:pt x="163" y="17"/>
                    <a:pt x="187" y="62"/>
                  </a:cubicBezTo>
                  <a:cubicBezTo>
                    <a:pt x="211" y="107"/>
                    <a:pt x="194" y="163"/>
                    <a:pt x="149" y="187"/>
                  </a:cubicBezTo>
                  <a:cubicBezTo>
                    <a:pt x="104" y="211"/>
                    <a:pt x="48" y="194"/>
                    <a:pt x="24" y="149"/>
                  </a:cubicBezTo>
                  <a:close/>
                  <a:moveTo>
                    <a:pt x="184" y="63"/>
                  </a:moveTo>
                  <a:cubicBezTo>
                    <a:pt x="161" y="20"/>
                    <a:pt x="106" y="4"/>
                    <a:pt x="63" y="27"/>
                  </a:cubicBezTo>
                  <a:cubicBezTo>
                    <a:pt x="20" y="50"/>
                    <a:pt x="4" y="104"/>
                    <a:pt x="27" y="148"/>
                  </a:cubicBezTo>
                  <a:cubicBezTo>
                    <a:pt x="50" y="191"/>
                    <a:pt x="104" y="207"/>
                    <a:pt x="148" y="184"/>
                  </a:cubicBezTo>
                  <a:cubicBezTo>
                    <a:pt x="191" y="161"/>
                    <a:pt x="207" y="107"/>
                    <a:pt x="184" y="63"/>
                  </a:cubicBezTo>
                  <a:close/>
                </a:path>
              </a:pathLst>
            </a:custGeom>
            <a:solidFill>
              <a:srgbClr val="63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18388" y="3844925"/>
            <a:ext cx="1976438" cy="309563"/>
            <a:chOff x="7418388" y="3844925"/>
            <a:chExt cx="1976438" cy="309563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418388" y="3844925"/>
              <a:ext cx="1976438" cy="309563"/>
            </a:xfrm>
            <a:custGeom>
              <a:avLst/>
              <a:gdLst>
                <a:gd name="T0" fmla="*/ 526 w 526"/>
                <a:gd name="T1" fmla="*/ 41 h 82"/>
                <a:gd name="T2" fmla="*/ 485 w 526"/>
                <a:gd name="T3" fmla="*/ 82 h 82"/>
                <a:gd name="T4" fmla="*/ 41 w 526"/>
                <a:gd name="T5" fmla="*/ 82 h 82"/>
                <a:gd name="T6" fmla="*/ 0 w 526"/>
                <a:gd name="T7" fmla="*/ 41 h 82"/>
                <a:gd name="T8" fmla="*/ 0 w 526"/>
                <a:gd name="T9" fmla="*/ 41 h 82"/>
                <a:gd name="T10" fmla="*/ 41 w 526"/>
                <a:gd name="T11" fmla="*/ 0 h 82"/>
                <a:gd name="T12" fmla="*/ 485 w 526"/>
                <a:gd name="T13" fmla="*/ 0 h 82"/>
                <a:gd name="T14" fmla="*/ 526 w 526"/>
                <a:gd name="T1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82">
                  <a:moveTo>
                    <a:pt x="526" y="41"/>
                  </a:moveTo>
                  <a:cubicBezTo>
                    <a:pt x="526" y="63"/>
                    <a:pt x="508" y="82"/>
                    <a:pt x="48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508" y="0"/>
                    <a:pt x="526" y="18"/>
                    <a:pt x="526" y="41"/>
                  </a:cubicBezTo>
                  <a:close/>
                </a:path>
              </a:pathLst>
            </a:custGeom>
            <a:solidFill>
              <a:srgbClr val="C68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418388" y="3844925"/>
              <a:ext cx="635000" cy="309563"/>
            </a:xfrm>
            <a:custGeom>
              <a:avLst/>
              <a:gdLst>
                <a:gd name="T0" fmla="*/ 169 w 169"/>
                <a:gd name="T1" fmla="*/ 0 h 82"/>
                <a:gd name="T2" fmla="*/ 41 w 169"/>
                <a:gd name="T3" fmla="*/ 0 h 82"/>
                <a:gd name="T4" fmla="*/ 0 w 169"/>
                <a:gd name="T5" fmla="*/ 41 h 82"/>
                <a:gd name="T6" fmla="*/ 41 w 169"/>
                <a:gd name="T7" fmla="*/ 82 h 82"/>
                <a:gd name="T8" fmla="*/ 169 w 169"/>
                <a:gd name="T9" fmla="*/ 82 h 82"/>
                <a:gd name="T10" fmla="*/ 169 w 169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82">
                  <a:moveTo>
                    <a:pt x="1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2"/>
                    <a:pt x="41" y="82"/>
                  </a:cubicBezTo>
                  <a:cubicBezTo>
                    <a:pt x="169" y="82"/>
                    <a:pt x="169" y="82"/>
                    <a:pt x="169" y="8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764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8669338" y="3268663"/>
            <a:ext cx="746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100" b="0" i="0" u="none" strike="noStrike" cap="none" normalizeH="0" baseline="0">
                <a:ln>
                  <a:noFill/>
                </a:ln>
                <a:solidFill>
                  <a:srgbClr val="764D39"/>
                </a:solidFill>
                <a:effectLst/>
                <a:latin typeface="+mn-lt"/>
              </a:rPr>
              <a:t>30%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34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5"/>
          <p:cNvSpPr>
            <a:spLocks noChangeAspect="1" noChangeArrowheads="1" noTextEdit="1"/>
          </p:cNvSpPr>
          <p:nvPr/>
        </p:nvSpPr>
        <p:spPr bwMode="auto">
          <a:xfrm>
            <a:off x="4758935" y="2317749"/>
            <a:ext cx="238548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4748353" y="2317749"/>
            <a:ext cx="2402416" cy="1720851"/>
            <a:chOff x="4748353" y="2317749"/>
            <a:chExt cx="2402416" cy="1720851"/>
          </a:xfrm>
        </p:grpSpPr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4748353" y="2317749"/>
              <a:ext cx="2355849" cy="1111251"/>
            </a:xfrm>
            <a:custGeom>
              <a:avLst/>
              <a:gdLst>
                <a:gd name="T0" fmla="*/ 412 w 415"/>
                <a:gd name="T1" fmla="*/ 88 h 195"/>
                <a:gd name="T2" fmla="*/ 393 w 415"/>
                <a:gd name="T3" fmla="*/ 58 h 195"/>
                <a:gd name="T4" fmla="*/ 360 w 415"/>
                <a:gd name="T5" fmla="*/ 33 h 195"/>
                <a:gd name="T6" fmla="*/ 312 w 415"/>
                <a:gd name="T7" fmla="*/ 13 h 195"/>
                <a:gd name="T8" fmla="*/ 250 w 415"/>
                <a:gd name="T9" fmla="*/ 2 h 195"/>
                <a:gd name="T10" fmla="*/ 186 w 415"/>
                <a:gd name="T11" fmla="*/ 2 h 195"/>
                <a:gd name="T12" fmla="*/ 125 w 415"/>
                <a:gd name="T13" fmla="*/ 14 h 195"/>
                <a:gd name="T14" fmla="*/ 65 w 415"/>
                <a:gd name="T15" fmla="*/ 38 h 195"/>
                <a:gd name="T16" fmla="*/ 18 w 415"/>
                <a:gd name="T17" fmla="*/ 79 h 195"/>
                <a:gd name="T18" fmla="*/ 1 w 415"/>
                <a:gd name="T19" fmla="*/ 126 h 195"/>
                <a:gd name="T20" fmla="*/ 15 w 415"/>
                <a:gd name="T21" fmla="*/ 172 h 195"/>
                <a:gd name="T22" fmla="*/ 65 w 415"/>
                <a:gd name="T23" fmla="*/ 194 h 195"/>
                <a:gd name="T24" fmla="*/ 134 w 415"/>
                <a:gd name="T25" fmla="*/ 181 h 195"/>
                <a:gd name="T26" fmla="*/ 192 w 415"/>
                <a:gd name="T27" fmla="*/ 151 h 195"/>
                <a:gd name="T28" fmla="*/ 252 w 415"/>
                <a:gd name="T29" fmla="*/ 120 h 195"/>
                <a:gd name="T30" fmla="*/ 304 w 415"/>
                <a:gd name="T31" fmla="*/ 102 h 195"/>
                <a:gd name="T32" fmla="*/ 358 w 415"/>
                <a:gd name="T33" fmla="*/ 99 h 195"/>
                <a:gd name="T34" fmla="*/ 394 w 415"/>
                <a:gd name="T35" fmla="*/ 108 h 195"/>
                <a:gd name="T36" fmla="*/ 411 w 415"/>
                <a:gd name="T37" fmla="*/ 106 h 195"/>
                <a:gd name="T38" fmla="*/ 412 w 415"/>
                <a:gd name="T39" fmla="*/ 8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5" h="195">
                  <a:moveTo>
                    <a:pt x="412" y="88"/>
                  </a:moveTo>
                  <a:cubicBezTo>
                    <a:pt x="409" y="79"/>
                    <a:pt x="402" y="68"/>
                    <a:pt x="393" y="58"/>
                  </a:cubicBezTo>
                  <a:cubicBezTo>
                    <a:pt x="384" y="49"/>
                    <a:pt x="373" y="41"/>
                    <a:pt x="360" y="33"/>
                  </a:cubicBezTo>
                  <a:cubicBezTo>
                    <a:pt x="346" y="26"/>
                    <a:pt x="330" y="18"/>
                    <a:pt x="312" y="13"/>
                  </a:cubicBezTo>
                  <a:cubicBezTo>
                    <a:pt x="293" y="7"/>
                    <a:pt x="272" y="3"/>
                    <a:pt x="250" y="2"/>
                  </a:cubicBezTo>
                  <a:cubicBezTo>
                    <a:pt x="229" y="0"/>
                    <a:pt x="207" y="0"/>
                    <a:pt x="186" y="2"/>
                  </a:cubicBezTo>
                  <a:cubicBezTo>
                    <a:pt x="165" y="4"/>
                    <a:pt x="146" y="8"/>
                    <a:pt x="125" y="14"/>
                  </a:cubicBezTo>
                  <a:cubicBezTo>
                    <a:pt x="105" y="19"/>
                    <a:pt x="84" y="27"/>
                    <a:pt x="65" y="38"/>
                  </a:cubicBezTo>
                  <a:cubicBezTo>
                    <a:pt x="46" y="49"/>
                    <a:pt x="30" y="64"/>
                    <a:pt x="18" y="79"/>
                  </a:cubicBezTo>
                  <a:cubicBezTo>
                    <a:pt x="7" y="94"/>
                    <a:pt x="2" y="110"/>
                    <a:pt x="1" y="126"/>
                  </a:cubicBezTo>
                  <a:cubicBezTo>
                    <a:pt x="0" y="143"/>
                    <a:pt x="5" y="160"/>
                    <a:pt x="15" y="172"/>
                  </a:cubicBezTo>
                  <a:cubicBezTo>
                    <a:pt x="26" y="185"/>
                    <a:pt x="44" y="193"/>
                    <a:pt x="65" y="194"/>
                  </a:cubicBezTo>
                  <a:cubicBezTo>
                    <a:pt x="87" y="195"/>
                    <a:pt x="112" y="190"/>
                    <a:pt x="134" y="181"/>
                  </a:cubicBezTo>
                  <a:cubicBezTo>
                    <a:pt x="155" y="173"/>
                    <a:pt x="172" y="163"/>
                    <a:pt x="192" y="151"/>
                  </a:cubicBezTo>
                  <a:cubicBezTo>
                    <a:pt x="211" y="140"/>
                    <a:pt x="233" y="129"/>
                    <a:pt x="252" y="120"/>
                  </a:cubicBezTo>
                  <a:cubicBezTo>
                    <a:pt x="271" y="111"/>
                    <a:pt x="287" y="105"/>
                    <a:pt x="304" y="102"/>
                  </a:cubicBezTo>
                  <a:cubicBezTo>
                    <a:pt x="322" y="98"/>
                    <a:pt x="342" y="97"/>
                    <a:pt x="358" y="99"/>
                  </a:cubicBezTo>
                  <a:cubicBezTo>
                    <a:pt x="374" y="101"/>
                    <a:pt x="386" y="106"/>
                    <a:pt x="394" y="108"/>
                  </a:cubicBezTo>
                  <a:cubicBezTo>
                    <a:pt x="403" y="111"/>
                    <a:pt x="408" y="110"/>
                    <a:pt x="411" y="106"/>
                  </a:cubicBezTo>
                  <a:cubicBezTo>
                    <a:pt x="414" y="103"/>
                    <a:pt x="415" y="96"/>
                    <a:pt x="412" y="88"/>
                  </a:cubicBezTo>
                  <a:close/>
                </a:path>
              </a:pathLst>
            </a:custGeom>
            <a:solidFill>
              <a:srgbClr val="5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4809736" y="2927349"/>
              <a:ext cx="2341033" cy="1111251"/>
            </a:xfrm>
            <a:custGeom>
              <a:avLst/>
              <a:gdLst>
                <a:gd name="T0" fmla="*/ 13 w 412"/>
                <a:gd name="T1" fmla="*/ 94 h 195"/>
                <a:gd name="T2" fmla="*/ 34 w 412"/>
                <a:gd name="T3" fmla="*/ 96 h 195"/>
                <a:gd name="T4" fmla="*/ 63 w 412"/>
                <a:gd name="T5" fmla="*/ 100 h 195"/>
                <a:gd name="T6" fmla="*/ 99 w 412"/>
                <a:gd name="T7" fmla="*/ 101 h 195"/>
                <a:gd name="T8" fmla="*/ 143 w 412"/>
                <a:gd name="T9" fmla="*/ 92 h 195"/>
                <a:gd name="T10" fmla="*/ 194 w 412"/>
                <a:gd name="T11" fmla="*/ 70 h 195"/>
                <a:gd name="T12" fmla="*/ 241 w 412"/>
                <a:gd name="T13" fmla="*/ 41 h 195"/>
                <a:gd name="T14" fmla="*/ 283 w 412"/>
                <a:gd name="T15" fmla="*/ 16 h 195"/>
                <a:gd name="T16" fmla="*/ 324 w 412"/>
                <a:gd name="T17" fmla="*/ 2 h 195"/>
                <a:gd name="T18" fmla="*/ 363 w 412"/>
                <a:gd name="T19" fmla="*/ 2 h 195"/>
                <a:gd name="T20" fmla="*/ 394 w 412"/>
                <a:gd name="T21" fmla="*/ 16 h 195"/>
                <a:gd name="T22" fmla="*/ 410 w 412"/>
                <a:gd name="T23" fmla="*/ 48 h 195"/>
                <a:gd name="T24" fmla="*/ 407 w 412"/>
                <a:gd name="T25" fmla="*/ 83 h 195"/>
                <a:gd name="T26" fmla="*/ 390 w 412"/>
                <a:gd name="T27" fmla="*/ 117 h 195"/>
                <a:gd name="T28" fmla="*/ 360 w 412"/>
                <a:gd name="T29" fmla="*/ 147 h 195"/>
                <a:gd name="T30" fmla="*/ 311 w 412"/>
                <a:gd name="T31" fmla="*/ 174 h 195"/>
                <a:gd name="T32" fmla="*/ 257 w 412"/>
                <a:gd name="T33" fmla="*/ 189 h 195"/>
                <a:gd name="T34" fmla="*/ 191 w 412"/>
                <a:gd name="T35" fmla="*/ 195 h 195"/>
                <a:gd name="T36" fmla="*/ 130 w 412"/>
                <a:gd name="T37" fmla="*/ 188 h 195"/>
                <a:gd name="T38" fmla="*/ 71 w 412"/>
                <a:gd name="T39" fmla="*/ 171 h 195"/>
                <a:gd name="T40" fmla="*/ 25 w 412"/>
                <a:gd name="T41" fmla="*/ 144 h 195"/>
                <a:gd name="T42" fmla="*/ 3 w 412"/>
                <a:gd name="T43" fmla="*/ 120 h 195"/>
                <a:gd name="T44" fmla="*/ 2 w 412"/>
                <a:gd name="T45" fmla="*/ 102 h 195"/>
                <a:gd name="T46" fmla="*/ 13 w 412"/>
                <a:gd name="T47" fmla="*/ 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2" h="195">
                  <a:moveTo>
                    <a:pt x="13" y="94"/>
                  </a:moveTo>
                  <a:cubicBezTo>
                    <a:pt x="19" y="94"/>
                    <a:pt x="26" y="95"/>
                    <a:pt x="34" y="96"/>
                  </a:cubicBezTo>
                  <a:cubicBezTo>
                    <a:pt x="43" y="97"/>
                    <a:pt x="52" y="99"/>
                    <a:pt x="63" y="100"/>
                  </a:cubicBezTo>
                  <a:cubicBezTo>
                    <a:pt x="74" y="101"/>
                    <a:pt x="86" y="102"/>
                    <a:pt x="99" y="101"/>
                  </a:cubicBezTo>
                  <a:cubicBezTo>
                    <a:pt x="112" y="100"/>
                    <a:pt x="127" y="97"/>
                    <a:pt x="143" y="92"/>
                  </a:cubicBezTo>
                  <a:cubicBezTo>
                    <a:pt x="159" y="87"/>
                    <a:pt x="177" y="79"/>
                    <a:pt x="194" y="70"/>
                  </a:cubicBezTo>
                  <a:cubicBezTo>
                    <a:pt x="211" y="61"/>
                    <a:pt x="226" y="51"/>
                    <a:pt x="241" y="41"/>
                  </a:cubicBezTo>
                  <a:cubicBezTo>
                    <a:pt x="255" y="32"/>
                    <a:pt x="269" y="23"/>
                    <a:pt x="283" y="16"/>
                  </a:cubicBezTo>
                  <a:cubicBezTo>
                    <a:pt x="297" y="9"/>
                    <a:pt x="311" y="5"/>
                    <a:pt x="324" y="2"/>
                  </a:cubicBezTo>
                  <a:cubicBezTo>
                    <a:pt x="338" y="0"/>
                    <a:pt x="352" y="0"/>
                    <a:pt x="363" y="2"/>
                  </a:cubicBezTo>
                  <a:cubicBezTo>
                    <a:pt x="375" y="4"/>
                    <a:pt x="385" y="8"/>
                    <a:pt x="394" y="16"/>
                  </a:cubicBezTo>
                  <a:cubicBezTo>
                    <a:pt x="402" y="24"/>
                    <a:pt x="408" y="36"/>
                    <a:pt x="410" y="48"/>
                  </a:cubicBezTo>
                  <a:cubicBezTo>
                    <a:pt x="412" y="60"/>
                    <a:pt x="411" y="71"/>
                    <a:pt x="407" y="83"/>
                  </a:cubicBezTo>
                  <a:cubicBezTo>
                    <a:pt x="403" y="94"/>
                    <a:pt x="397" y="107"/>
                    <a:pt x="390" y="117"/>
                  </a:cubicBezTo>
                  <a:cubicBezTo>
                    <a:pt x="382" y="128"/>
                    <a:pt x="373" y="137"/>
                    <a:pt x="360" y="147"/>
                  </a:cubicBezTo>
                  <a:cubicBezTo>
                    <a:pt x="346" y="157"/>
                    <a:pt x="329" y="167"/>
                    <a:pt x="311" y="174"/>
                  </a:cubicBezTo>
                  <a:cubicBezTo>
                    <a:pt x="294" y="181"/>
                    <a:pt x="277" y="186"/>
                    <a:pt x="257" y="189"/>
                  </a:cubicBezTo>
                  <a:cubicBezTo>
                    <a:pt x="236" y="193"/>
                    <a:pt x="213" y="195"/>
                    <a:pt x="191" y="195"/>
                  </a:cubicBezTo>
                  <a:cubicBezTo>
                    <a:pt x="170" y="195"/>
                    <a:pt x="150" y="192"/>
                    <a:pt x="130" y="188"/>
                  </a:cubicBezTo>
                  <a:cubicBezTo>
                    <a:pt x="110" y="184"/>
                    <a:pt x="89" y="179"/>
                    <a:pt x="71" y="171"/>
                  </a:cubicBezTo>
                  <a:cubicBezTo>
                    <a:pt x="53" y="163"/>
                    <a:pt x="36" y="153"/>
                    <a:pt x="25" y="144"/>
                  </a:cubicBezTo>
                  <a:cubicBezTo>
                    <a:pt x="14" y="135"/>
                    <a:pt x="7" y="127"/>
                    <a:pt x="3" y="120"/>
                  </a:cubicBezTo>
                  <a:cubicBezTo>
                    <a:pt x="0" y="112"/>
                    <a:pt x="0" y="106"/>
                    <a:pt x="2" y="102"/>
                  </a:cubicBezTo>
                  <a:cubicBezTo>
                    <a:pt x="4" y="98"/>
                    <a:pt x="8" y="95"/>
                    <a:pt x="13" y="94"/>
                  </a:cubicBezTo>
                  <a:close/>
                </a:path>
              </a:pathLst>
            </a:custGeom>
            <a:solidFill>
              <a:srgbClr val="5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550966" y="1195457"/>
            <a:ext cx="2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8381" y="1549400"/>
            <a:ext cx="1404775" cy="1337733"/>
            <a:chOff x="1848381" y="1549400"/>
            <a:chExt cx="1404775" cy="1337733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8381" y="1549400"/>
              <a:ext cx="1404775" cy="1337733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1921937" y="1979195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Organic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48381" y="3708400"/>
            <a:ext cx="1404775" cy="1337733"/>
            <a:chOff x="1848381" y="3708400"/>
            <a:chExt cx="1404775" cy="1337733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8381" y="3708400"/>
              <a:ext cx="1404775" cy="1337733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932591" y="4159781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Social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51634" y="1608667"/>
            <a:ext cx="1404775" cy="1337733"/>
            <a:chOff x="8751634" y="1608667"/>
            <a:chExt cx="1404775" cy="133773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634" y="1608667"/>
              <a:ext cx="1404775" cy="1337733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8844420" y="2108256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Media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51634" y="3729567"/>
            <a:ext cx="1404775" cy="1337733"/>
            <a:chOff x="8751634" y="3729567"/>
            <a:chExt cx="1404775" cy="1337733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634" y="3729567"/>
              <a:ext cx="1404775" cy="1337733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8844420" y="4207989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Slideshare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1313" y="1720850"/>
            <a:ext cx="2784475" cy="2784475"/>
            <a:chOff x="1357313" y="1974850"/>
            <a:chExt cx="2784475" cy="2784475"/>
          </a:xfrm>
        </p:grpSpPr>
        <p:sp>
          <p:nvSpPr>
            <p:cNvPr id="3" name="椭圆 127"/>
            <p:cNvSpPr>
              <a:spLocks noChangeArrowheads="1"/>
            </p:cNvSpPr>
            <p:nvPr/>
          </p:nvSpPr>
          <p:spPr bwMode="auto">
            <a:xfrm>
              <a:off x="1357313" y="1974850"/>
              <a:ext cx="2784475" cy="2784475"/>
            </a:xfrm>
            <a:prstGeom prst="ellipse">
              <a:avLst/>
            </a:prstGeom>
            <a:solidFill>
              <a:srgbClr val="C9683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1672"/>
            <p:cNvSpPr>
              <a:spLocks noEditPoints="1" noChangeArrowheads="1"/>
            </p:cNvSpPr>
            <p:nvPr/>
          </p:nvSpPr>
          <p:spPr bwMode="auto">
            <a:xfrm>
              <a:off x="1949450" y="2706688"/>
              <a:ext cx="1689100" cy="1462087"/>
            </a:xfrm>
            <a:custGeom>
              <a:avLst/>
              <a:gdLst>
                <a:gd name="T0" fmla="*/ 109 w 174"/>
                <a:gd name="T1" fmla="*/ 132 h 152"/>
                <a:gd name="T2" fmla="*/ 108 w 174"/>
                <a:gd name="T3" fmla="*/ 127 h 152"/>
                <a:gd name="T4" fmla="*/ 66 w 174"/>
                <a:gd name="T5" fmla="*/ 127 h 152"/>
                <a:gd name="T6" fmla="*/ 64 w 174"/>
                <a:gd name="T7" fmla="*/ 137 h 152"/>
                <a:gd name="T8" fmla="*/ 59 w 174"/>
                <a:gd name="T9" fmla="*/ 145 h 152"/>
                <a:gd name="T10" fmla="*/ 50 w 174"/>
                <a:gd name="T11" fmla="*/ 148 h 152"/>
                <a:gd name="T12" fmla="*/ 50 w 174"/>
                <a:gd name="T13" fmla="*/ 152 h 152"/>
                <a:gd name="T14" fmla="*/ 124 w 174"/>
                <a:gd name="T15" fmla="*/ 152 h 152"/>
                <a:gd name="T16" fmla="*/ 124 w 174"/>
                <a:gd name="T17" fmla="*/ 148 h 152"/>
                <a:gd name="T18" fmla="*/ 115 w 174"/>
                <a:gd name="T19" fmla="*/ 145 h 152"/>
                <a:gd name="T20" fmla="*/ 109 w 174"/>
                <a:gd name="T21" fmla="*/ 132 h 152"/>
                <a:gd name="T22" fmla="*/ 169 w 174"/>
                <a:gd name="T23" fmla="*/ 0 h 152"/>
                <a:gd name="T24" fmla="*/ 5 w 174"/>
                <a:gd name="T25" fmla="*/ 0 h 152"/>
                <a:gd name="T26" fmla="*/ 0 w 174"/>
                <a:gd name="T27" fmla="*/ 5 h 152"/>
                <a:gd name="T28" fmla="*/ 0 w 174"/>
                <a:gd name="T29" fmla="*/ 113 h 152"/>
                <a:gd name="T30" fmla="*/ 5 w 174"/>
                <a:gd name="T31" fmla="*/ 118 h 152"/>
                <a:gd name="T32" fmla="*/ 169 w 174"/>
                <a:gd name="T33" fmla="*/ 118 h 152"/>
                <a:gd name="T34" fmla="*/ 174 w 174"/>
                <a:gd name="T35" fmla="*/ 113 h 152"/>
                <a:gd name="T36" fmla="*/ 174 w 174"/>
                <a:gd name="T37" fmla="*/ 5 h 152"/>
                <a:gd name="T38" fmla="*/ 169 w 174"/>
                <a:gd name="T39" fmla="*/ 0 h 152"/>
                <a:gd name="T40" fmla="*/ 162 w 174"/>
                <a:gd name="T41" fmla="*/ 106 h 152"/>
                <a:gd name="T42" fmla="*/ 12 w 174"/>
                <a:gd name="T43" fmla="*/ 106 h 152"/>
                <a:gd name="T44" fmla="*/ 12 w 174"/>
                <a:gd name="T45" fmla="*/ 13 h 152"/>
                <a:gd name="T46" fmla="*/ 162 w 174"/>
                <a:gd name="T47" fmla="*/ 13 h 152"/>
                <a:gd name="T48" fmla="*/ 162 w 174"/>
                <a:gd name="T49" fmla="*/ 106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4"/>
                <a:gd name="T76" fmla="*/ 0 h 152"/>
                <a:gd name="T77" fmla="*/ 174 w 174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4" h="152">
                  <a:moveTo>
                    <a:pt x="109" y="132"/>
                  </a:moveTo>
                  <a:cubicBezTo>
                    <a:pt x="108" y="130"/>
                    <a:pt x="108" y="129"/>
                    <a:pt x="108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30"/>
                    <a:pt x="65" y="133"/>
                    <a:pt x="64" y="137"/>
                  </a:cubicBezTo>
                  <a:cubicBezTo>
                    <a:pt x="63" y="140"/>
                    <a:pt x="61" y="143"/>
                    <a:pt x="59" y="145"/>
                  </a:cubicBezTo>
                  <a:cubicBezTo>
                    <a:pt x="57" y="147"/>
                    <a:pt x="54" y="148"/>
                    <a:pt x="50" y="14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124" y="152"/>
                    <a:pt x="124" y="152"/>
                    <a:pt x="124" y="152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0" y="148"/>
                    <a:pt x="117" y="147"/>
                    <a:pt x="115" y="145"/>
                  </a:cubicBezTo>
                  <a:cubicBezTo>
                    <a:pt x="112" y="142"/>
                    <a:pt x="110" y="137"/>
                    <a:pt x="109" y="132"/>
                  </a:cubicBezTo>
                  <a:close/>
                  <a:moveTo>
                    <a:pt x="16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2" y="118"/>
                    <a:pt x="5" y="118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2" y="118"/>
                    <a:pt x="174" y="116"/>
                    <a:pt x="174" y="113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3"/>
                    <a:pt x="172" y="0"/>
                    <a:pt x="169" y="0"/>
                  </a:cubicBezTo>
                  <a:close/>
                  <a:moveTo>
                    <a:pt x="162" y="106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62" y="13"/>
                    <a:pt x="162" y="13"/>
                    <a:pt x="162" y="13"/>
                  </a:cubicBezTo>
                  <a:lnTo>
                    <a:pt x="162" y="106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86238" y="2295525"/>
            <a:ext cx="1600200" cy="1600200"/>
            <a:chOff x="3932238" y="2549525"/>
            <a:chExt cx="1600200" cy="1600200"/>
          </a:xfrm>
        </p:grpSpPr>
        <p:sp>
          <p:nvSpPr>
            <p:cNvPr id="6" name="椭圆 11"/>
            <p:cNvSpPr>
              <a:spLocks noChangeArrowheads="1"/>
            </p:cNvSpPr>
            <p:nvPr/>
          </p:nvSpPr>
          <p:spPr bwMode="auto">
            <a:xfrm>
              <a:off x="3932238" y="2549525"/>
              <a:ext cx="1600200" cy="1600200"/>
            </a:xfrm>
            <a:prstGeom prst="ellipse">
              <a:avLst/>
            </a:prstGeom>
            <a:solidFill>
              <a:srgbClr val="934403"/>
            </a:solidFill>
            <a:ln w="85725" cap="flat" cmpd="sng">
              <a:solidFill>
                <a:srgbClr val="FFFBEF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文本框 135"/>
            <p:cNvSpPr>
              <a:spLocks noChangeArrowheads="1"/>
            </p:cNvSpPr>
            <p:nvPr/>
          </p:nvSpPr>
          <p:spPr bwMode="auto">
            <a:xfrm>
              <a:off x="4056063" y="2905125"/>
              <a:ext cx="126989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65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%</a:t>
              </a:r>
              <a:endPara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文本框 138"/>
          <p:cNvSpPr>
            <a:spLocks noChangeArrowheads="1"/>
          </p:cNvSpPr>
          <p:nvPr/>
        </p:nvSpPr>
        <p:spPr bwMode="auto">
          <a:xfrm>
            <a:off x="6048375" y="2622550"/>
            <a:ext cx="8723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VS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23300" y="1790700"/>
            <a:ext cx="2714625" cy="2714625"/>
            <a:chOff x="8369300" y="2044700"/>
            <a:chExt cx="2714625" cy="2714625"/>
          </a:xfrm>
        </p:grpSpPr>
        <p:sp>
          <p:nvSpPr>
            <p:cNvPr id="13" name="椭圆 125"/>
            <p:cNvSpPr>
              <a:spLocks noChangeArrowheads="1"/>
            </p:cNvSpPr>
            <p:nvPr/>
          </p:nvSpPr>
          <p:spPr bwMode="auto">
            <a:xfrm>
              <a:off x="8369300" y="2044700"/>
              <a:ext cx="2714625" cy="2714625"/>
            </a:xfrm>
            <a:prstGeom prst="ellipse">
              <a:avLst/>
            </a:prstGeom>
            <a:noFill/>
            <a:ln w="12700" cap="flat" cmpd="sng">
              <a:solidFill>
                <a:srgbClr val="93440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9174162" y="2449512"/>
              <a:ext cx="1016000" cy="1905000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rgbClr val="93440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50125" y="2282825"/>
            <a:ext cx="1600200" cy="1600200"/>
            <a:chOff x="7096125" y="2536825"/>
            <a:chExt cx="1600200" cy="1600200"/>
          </a:xfrm>
        </p:grpSpPr>
        <p:sp>
          <p:nvSpPr>
            <p:cNvPr id="9" name="椭圆 136"/>
            <p:cNvSpPr>
              <a:spLocks noChangeArrowheads="1"/>
            </p:cNvSpPr>
            <p:nvPr/>
          </p:nvSpPr>
          <p:spPr bwMode="auto">
            <a:xfrm>
              <a:off x="7096125" y="2536825"/>
              <a:ext cx="1600200" cy="1600200"/>
            </a:xfrm>
            <a:prstGeom prst="ellipse">
              <a:avLst/>
            </a:prstGeom>
            <a:solidFill>
              <a:srgbClr val="DEAE6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文本框 137"/>
            <p:cNvSpPr>
              <a:spLocks noChangeArrowheads="1"/>
            </p:cNvSpPr>
            <p:nvPr/>
          </p:nvSpPr>
          <p:spPr bwMode="auto">
            <a:xfrm>
              <a:off x="7286625" y="2876550"/>
              <a:ext cx="126989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35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%</a:t>
              </a:r>
              <a:endPara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>
            <a:off x="4330700" y="1831975"/>
            <a:ext cx="965200" cy="1100138"/>
          </a:xfrm>
          <a:custGeom>
            <a:avLst/>
            <a:gdLst>
              <a:gd name="T0" fmla="*/ 21 w 29"/>
              <a:gd name="T1" fmla="*/ 0 h 33"/>
              <a:gd name="T2" fmla="*/ 10 w 29"/>
              <a:gd name="T3" fmla="*/ 23 h 33"/>
              <a:gd name="T4" fmla="*/ 0 w 29"/>
              <a:gd name="T5" fmla="*/ 33 h 33"/>
              <a:gd name="T6" fmla="*/ 10 w 29"/>
              <a:gd name="T7" fmla="*/ 23 h 33"/>
              <a:gd name="T8" fmla="*/ 21 w 29"/>
              <a:gd name="T9" fmla="*/ 0 h 33"/>
              <a:gd name="T10" fmla="*/ 29 w 29"/>
              <a:gd name="T11" fmla="*/ 8 h 33"/>
              <a:gd name="T12" fmla="*/ 29 w 29"/>
              <a:gd name="T13" fmla="*/ 8 h 33"/>
              <a:gd name="T14" fmla="*/ 21 w 29"/>
              <a:gd name="T1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33">
                <a:moveTo>
                  <a:pt x="21" y="0"/>
                </a:moveTo>
                <a:cubicBezTo>
                  <a:pt x="15" y="7"/>
                  <a:pt x="11" y="15"/>
                  <a:pt x="1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10" y="23"/>
                  <a:pt x="10" y="23"/>
                  <a:pt x="10" y="23"/>
                </a:cubicBezTo>
                <a:cubicBezTo>
                  <a:pt x="11" y="15"/>
                  <a:pt x="15" y="7"/>
                  <a:pt x="21" y="0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30700" y="1831975"/>
            <a:ext cx="1298575" cy="2200275"/>
            <a:chOff x="3924300" y="2606675"/>
            <a:chExt cx="1298575" cy="2200275"/>
          </a:xfrm>
        </p:grpSpPr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3924300" y="2606675"/>
              <a:ext cx="1298575" cy="2200275"/>
            </a:xfrm>
            <a:custGeom>
              <a:avLst/>
              <a:gdLst>
                <a:gd name="T0" fmla="*/ 0 w 39"/>
                <a:gd name="T1" fmla="*/ 33 h 66"/>
                <a:gd name="T2" fmla="*/ 10 w 39"/>
                <a:gd name="T3" fmla="*/ 44 h 66"/>
                <a:gd name="T4" fmla="*/ 21 w 39"/>
                <a:gd name="T5" fmla="*/ 66 h 66"/>
                <a:gd name="T6" fmla="*/ 39 w 39"/>
                <a:gd name="T7" fmla="*/ 48 h 66"/>
                <a:gd name="T8" fmla="*/ 39 w 39"/>
                <a:gd name="T9" fmla="*/ 18 h 66"/>
                <a:gd name="T10" fmla="*/ 21 w 39"/>
                <a:gd name="T11" fmla="*/ 0 h 66"/>
                <a:gd name="T12" fmla="*/ 10 w 39"/>
                <a:gd name="T13" fmla="*/ 23 h 66"/>
                <a:gd name="T14" fmla="*/ 0 w 39"/>
                <a:gd name="T15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6">
                  <a:moveTo>
                    <a:pt x="0" y="3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1" y="52"/>
                    <a:pt x="15" y="60"/>
                    <a:pt x="21" y="66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2" y="40"/>
                    <a:pt x="32" y="27"/>
                    <a:pt x="39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7"/>
                    <a:pt x="11" y="15"/>
                    <a:pt x="10" y="23"/>
                  </a:cubicBezTo>
                  <a:cubicBezTo>
                    <a:pt x="0" y="33"/>
                    <a:pt x="0" y="33"/>
                    <a:pt x="0" y="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文本框 60"/>
            <p:cNvSpPr txBox="1">
              <a:spLocks noChangeArrowheads="1"/>
            </p:cNvSpPr>
            <p:nvPr/>
          </p:nvSpPr>
          <p:spPr bwMode="auto">
            <a:xfrm>
              <a:off x="4158626" y="3475979"/>
              <a:ext cx="925174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29213" y="1065213"/>
            <a:ext cx="2166938" cy="1300163"/>
            <a:chOff x="4722813" y="1839913"/>
            <a:chExt cx="2166938" cy="1300163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722813" y="1839913"/>
              <a:ext cx="2166938" cy="1300163"/>
            </a:xfrm>
            <a:custGeom>
              <a:avLst/>
              <a:gdLst>
                <a:gd name="T0" fmla="*/ 22 w 65"/>
                <a:gd name="T1" fmla="*/ 9 h 39"/>
                <a:gd name="T2" fmla="*/ 0 w 65"/>
                <a:gd name="T3" fmla="*/ 21 h 39"/>
                <a:gd name="T4" fmla="*/ 17 w 65"/>
                <a:gd name="T5" fmla="*/ 39 h 39"/>
                <a:gd name="T6" fmla="*/ 48 w 65"/>
                <a:gd name="T7" fmla="*/ 39 h 39"/>
                <a:gd name="T8" fmla="*/ 65 w 65"/>
                <a:gd name="T9" fmla="*/ 21 h 39"/>
                <a:gd name="T10" fmla="*/ 43 w 65"/>
                <a:gd name="T11" fmla="*/ 9 h 39"/>
                <a:gd name="T12" fmla="*/ 33 w 65"/>
                <a:gd name="T13" fmla="*/ 0 h 39"/>
                <a:gd name="T14" fmla="*/ 22 w 65"/>
                <a:gd name="T15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39">
                  <a:moveTo>
                    <a:pt x="22" y="9"/>
                  </a:moveTo>
                  <a:cubicBezTo>
                    <a:pt x="14" y="11"/>
                    <a:pt x="6" y="15"/>
                    <a:pt x="0" y="2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6" y="31"/>
                    <a:pt x="39" y="31"/>
                    <a:pt x="48" y="3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59" y="15"/>
                    <a:pt x="51" y="11"/>
                    <a:pt x="43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2" y="9"/>
                    <a:pt x="22" y="9"/>
                    <a:pt x="22" y="9"/>
                  </a:cubicBezTo>
                </a:path>
              </a:pathLst>
            </a:custGeom>
            <a:solidFill>
              <a:srgbClr val="DE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60"/>
            <p:cNvSpPr txBox="1">
              <a:spLocks noChangeArrowheads="1"/>
            </p:cNvSpPr>
            <p:nvPr/>
          </p:nvSpPr>
          <p:spPr bwMode="auto">
            <a:xfrm>
              <a:off x="5343575" y="2307531"/>
              <a:ext cx="925174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6088" y="1831975"/>
            <a:ext cx="1300163" cy="2200275"/>
            <a:chOff x="6389688" y="2606675"/>
            <a:chExt cx="1300163" cy="2200275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89688" y="2606675"/>
              <a:ext cx="1300163" cy="2200275"/>
            </a:xfrm>
            <a:custGeom>
              <a:avLst/>
              <a:gdLst>
                <a:gd name="T0" fmla="*/ 0 w 39"/>
                <a:gd name="T1" fmla="*/ 48 h 66"/>
                <a:gd name="T2" fmla="*/ 18 w 39"/>
                <a:gd name="T3" fmla="*/ 66 h 66"/>
                <a:gd name="T4" fmla="*/ 29 w 39"/>
                <a:gd name="T5" fmla="*/ 44 h 66"/>
                <a:gd name="T6" fmla="*/ 39 w 39"/>
                <a:gd name="T7" fmla="*/ 33 h 66"/>
                <a:gd name="T8" fmla="*/ 29 w 39"/>
                <a:gd name="T9" fmla="*/ 23 h 66"/>
                <a:gd name="T10" fmla="*/ 18 w 39"/>
                <a:gd name="T11" fmla="*/ 0 h 66"/>
                <a:gd name="T12" fmla="*/ 0 w 39"/>
                <a:gd name="T13" fmla="*/ 18 h 66"/>
                <a:gd name="T14" fmla="*/ 0 w 39"/>
                <a:gd name="T15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6">
                  <a:moveTo>
                    <a:pt x="0" y="48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24" y="60"/>
                    <a:pt x="28" y="52"/>
                    <a:pt x="29" y="4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15"/>
                    <a:pt x="24" y="7"/>
                    <a:pt x="18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7"/>
                    <a:pt x="7" y="40"/>
                    <a:pt x="0" y="48"/>
                  </a:cubicBezTo>
                </a:path>
              </a:pathLst>
            </a:custGeom>
            <a:solidFill>
              <a:srgbClr val="C96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60"/>
            <p:cNvSpPr txBox="1">
              <a:spLocks noChangeArrowheads="1"/>
            </p:cNvSpPr>
            <p:nvPr/>
          </p:nvSpPr>
          <p:spPr bwMode="auto">
            <a:xfrm>
              <a:off x="6577182" y="3524548"/>
              <a:ext cx="925174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29213" y="3532188"/>
            <a:ext cx="2166938" cy="1301750"/>
            <a:chOff x="4722813" y="4306888"/>
            <a:chExt cx="2166938" cy="130175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4722813" y="4306888"/>
              <a:ext cx="2166938" cy="1301750"/>
            </a:xfrm>
            <a:custGeom>
              <a:avLst/>
              <a:gdLst>
                <a:gd name="T0" fmla="*/ 22 w 65"/>
                <a:gd name="T1" fmla="*/ 29 h 39"/>
                <a:gd name="T2" fmla="*/ 33 w 65"/>
                <a:gd name="T3" fmla="*/ 39 h 39"/>
                <a:gd name="T4" fmla="*/ 43 w 65"/>
                <a:gd name="T5" fmla="*/ 29 h 39"/>
                <a:gd name="T6" fmla="*/ 65 w 65"/>
                <a:gd name="T7" fmla="*/ 17 h 39"/>
                <a:gd name="T8" fmla="*/ 48 w 65"/>
                <a:gd name="T9" fmla="*/ 0 h 39"/>
                <a:gd name="T10" fmla="*/ 17 w 65"/>
                <a:gd name="T11" fmla="*/ 0 h 39"/>
                <a:gd name="T12" fmla="*/ 0 w 65"/>
                <a:gd name="T13" fmla="*/ 17 h 39"/>
                <a:gd name="T14" fmla="*/ 22 w 65"/>
                <a:gd name="T1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39">
                  <a:moveTo>
                    <a:pt x="22" y="29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1" y="28"/>
                    <a:pt x="59" y="24"/>
                    <a:pt x="6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9" y="7"/>
                    <a:pt x="26" y="7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24"/>
                    <a:pt x="14" y="28"/>
                    <a:pt x="22" y="29"/>
                  </a:cubicBezTo>
                </a:path>
              </a:pathLst>
            </a:custGeom>
            <a:solidFill>
              <a:srgbClr val="934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14" name="文本框 60"/>
            <p:cNvSpPr txBox="1">
              <a:spLocks noChangeArrowheads="1"/>
            </p:cNvSpPr>
            <p:nvPr/>
          </p:nvSpPr>
          <p:spPr bwMode="auto">
            <a:xfrm>
              <a:off x="5343575" y="4583114"/>
              <a:ext cx="925174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64209" y="1270121"/>
            <a:ext cx="2263984" cy="400424"/>
            <a:chOff x="6157809" y="2044821"/>
            <a:chExt cx="2263984" cy="400424"/>
          </a:xfrm>
        </p:grpSpPr>
        <p:cxnSp>
          <p:nvCxnSpPr>
            <p:cNvPr id="16" name="连接符: 肘形 15"/>
            <p:cNvCxnSpPr/>
            <p:nvPr/>
          </p:nvCxnSpPr>
          <p:spPr>
            <a:xfrm>
              <a:off x="6157809" y="2044821"/>
              <a:ext cx="2161573" cy="354040"/>
            </a:xfrm>
            <a:prstGeom prst="bentConnector3">
              <a:avLst/>
            </a:prstGeom>
            <a:ln>
              <a:solidFill>
                <a:srgbClr val="9344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329024" y="2352476"/>
              <a:ext cx="92769" cy="92769"/>
            </a:xfrm>
            <a:prstGeom prst="ellipse">
              <a:avLst/>
            </a:prstGeom>
            <a:solidFill>
              <a:srgbClr val="DEAE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916914" y="3355167"/>
            <a:ext cx="1274625" cy="1411201"/>
            <a:chOff x="7510514" y="4129867"/>
            <a:chExt cx="1274625" cy="1411201"/>
          </a:xfrm>
        </p:grpSpPr>
        <p:cxnSp>
          <p:nvCxnSpPr>
            <p:cNvPr id="19" name="连接符: 肘形 18"/>
            <p:cNvCxnSpPr>
              <a:cxnSpLocks/>
            </p:cNvCxnSpPr>
            <p:nvPr/>
          </p:nvCxnSpPr>
          <p:spPr>
            <a:xfrm rot="16200000" flipH="1">
              <a:off x="7465419" y="4174962"/>
              <a:ext cx="1318431" cy="12282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344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692370" y="5448299"/>
              <a:ext cx="92769" cy="92769"/>
            </a:xfrm>
            <a:prstGeom prst="ellipse">
              <a:avLst/>
            </a:prstGeom>
            <a:solidFill>
              <a:srgbClr val="CA61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V="1">
            <a:off x="2905266" y="4046081"/>
            <a:ext cx="2593887" cy="328422"/>
            <a:chOff x="2630394" y="3946519"/>
            <a:chExt cx="2593887" cy="268929"/>
          </a:xfrm>
        </p:grpSpPr>
        <p:cxnSp>
          <p:nvCxnSpPr>
            <p:cNvPr id="22" name="连接符: 肘形 21"/>
            <p:cNvCxnSpPr>
              <a:cxnSpLocks/>
              <a:endCxn id="37" idx="2"/>
            </p:cNvCxnSpPr>
            <p:nvPr/>
          </p:nvCxnSpPr>
          <p:spPr>
            <a:xfrm rot="10800000" flipV="1">
              <a:off x="2630394" y="4160817"/>
              <a:ext cx="2593887" cy="54631"/>
            </a:xfrm>
            <a:prstGeom prst="bentConnector2">
              <a:avLst/>
            </a:prstGeom>
            <a:ln>
              <a:solidFill>
                <a:srgbClr val="9344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858881" y="3946519"/>
              <a:ext cx="92769" cy="92769"/>
            </a:xfrm>
            <a:prstGeom prst="ellipse">
              <a:avLst/>
            </a:prstGeom>
            <a:solidFill>
              <a:srgbClr val="C968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58529" y="2077236"/>
            <a:ext cx="1771005" cy="273931"/>
            <a:chOff x="2552129" y="2851936"/>
            <a:chExt cx="1771005" cy="273931"/>
          </a:xfrm>
        </p:grpSpPr>
        <p:cxnSp>
          <p:nvCxnSpPr>
            <p:cNvPr id="25" name="连接符: 肘形 24"/>
            <p:cNvCxnSpPr>
              <a:cxnSpLocks/>
            </p:cNvCxnSpPr>
            <p:nvPr/>
          </p:nvCxnSpPr>
          <p:spPr>
            <a:xfrm rot="10800000" flipV="1">
              <a:off x="2625591" y="2851936"/>
              <a:ext cx="1697543" cy="23496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344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552129" y="3033098"/>
              <a:ext cx="92769" cy="9276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61241" y="1215632"/>
            <a:ext cx="2603646" cy="1086590"/>
            <a:chOff x="7554841" y="1990332"/>
            <a:chExt cx="2603646" cy="1086590"/>
          </a:xfrm>
        </p:grpSpPr>
        <p:sp>
          <p:nvSpPr>
            <p:cNvPr id="28" name="矩形 27"/>
            <p:cNvSpPr/>
            <p:nvPr/>
          </p:nvSpPr>
          <p:spPr>
            <a:xfrm>
              <a:off x="7693970" y="1990332"/>
              <a:ext cx="1362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tr-TR" altLang="zh-CN" b="1" dirty="0">
                  <a:solidFill>
                    <a:srgbClr val="934403"/>
                  </a:solidFill>
                  <a:cs typeface="Arial" panose="020B0604020202020204" pitchFamily="34" charset="0"/>
                </a:rPr>
                <a:t>NOTE HERE</a:t>
              </a:r>
              <a:endParaRPr lang="zh-CN" altLang="en-US" b="1" dirty="0">
                <a:solidFill>
                  <a:srgbClr val="93440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554841" y="2430591"/>
              <a:ext cx="26036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en-US" altLang="zh-CN" sz="12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315879" y="3645051"/>
            <a:ext cx="3497822" cy="956799"/>
            <a:chOff x="7909479" y="4419751"/>
            <a:chExt cx="3497822" cy="956799"/>
          </a:xfrm>
        </p:grpSpPr>
        <p:sp>
          <p:nvSpPr>
            <p:cNvPr id="31" name="矩形 30"/>
            <p:cNvSpPr/>
            <p:nvPr/>
          </p:nvSpPr>
          <p:spPr>
            <a:xfrm>
              <a:off x="7909479" y="4419751"/>
              <a:ext cx="1362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tr-TR" altLang="zh-CN" b="1" dirty="0">
                  <a:solidFill>
                    <a:srgbClr val="934403"/>
                  </a:solidFill>
                  <a:cs typeface="Arial" panose="020B0604020202020204" pitchFamily="34" charset="0"/>
                </a:rPr>
                <a:t>NOTE HERE</a:t>
              </a:r>
              <a:endParaRPr lang="zh-CN" altLang="en-US" b="1" dirty="0">
                <a:solidFill>
                  <a:srgbClr val="93440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803655" y="4730219"/>
              <a:ext cx="26036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en-US" altLang="zh-CN" sz="12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2088" y="1874182"/>
            <a:ext cx="2603646" cy="1144072"/>
            <a:chOff x="1125688" y="2648882"/>
            <a:chExt cx="2603646" cy="1144072"/>
          </a:xfrm>
        </p:grpSpPr>
        <p:sp>
          <p:nvSpPr>
            <p:cNvPr id="34" name="矩形 33"/>
            <p:cNvSpPr/>
            <p:nvPr/>
          </p:nvSpPr>
          <p:spPr>
            <a:xfrm>
              <a:off x="1784719" y="2648882"/>
              <a:ext cx="1362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tr-TR" altLang="zh-CN" b="1" dirty="0">
                  <a:solidFill>
                    <a:srgbClr val="934403"/>
                  </a:solidFill>
                  <a:cs typeface="Arial" panose="020B0604020202020204" pitchFamily="34" charset="0"/>
                </a:rPr>
                <a:t>NOTE HERE</a:t>
              </a:r>
              <a:endParaRPr lang="zh-CN" altLang="en-US" b="1" dirty="0">
                <a:solidFill>
                  <a:srgbClr val="93440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5688" y="3146623"/>
              <a:ext cx="26036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en-US" altLang="zh-CN" sz="12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223828" y="3676746"/>
            <a:ext cx="3154622" cy="1314348"/>
            <a:chOff x="1817428" y="4451446"/>
            <a:chExt cx="3154622" cy="1314348"/>
          </a:xfrm>
        </p:grpSpPr>
        <p:sp>
          <p:nvSpPr>
            <p:cNvPr id="37" name="矩形 36"/>
            <p:cNvSpPr/>
            <p:nvPr/>
          </p:nvSpPr>
          <p:spPr>
            <a:xfrm>
              <a:off x="1817428" y="4451446"/>
              <a:ext cx="1362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tr-TR" altLang="zh-CN" b="1" dirty="0">
                  <a:solidFill>
                    <a:srgbClr val="934403"/>
                  </a:solidFill>
                  <a:cs typeface="Arial" panose="020B0604020202020204" pitchFamily="34" charset="0"/>
                </a:rPr>
                <a:t>NOTE HERE</a:t>
              </a:r>
              <a:endParaRPr lang="zh-CN" altLang="en-US" b="1" dirty="0">
                <a:solidFill>
                  <a:srgbClr val="93440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68404" y="5119463"/>
              <a:ext cx="26036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934403"/>
                  </a:solidFill>
                  <a:ea typeface="微软雅黑" panose="020B0503020204020204" pitchFamily="34" charset="-122"/>
                </a:rPr>
                <a:t>We hope that this template will return to you as a time, money and reputation.</a:t>
              </a:r>
              <a:endParaRPr lang="en-US" altLang="zh-CN" sz="1200" dirty="0">
                <a:solidFill>
                  <a:srgbClr val="934403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6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13701" y="3641731"/>
            <a:ext cx="1157847" cy="174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20000"/>
          </a:blip>
          <a:stretch>
            <a:fillRect/>
          </a:stretch>
        </p:blipFill>
        <p:spPr>
          <a:xfrm>
            <a:off x="3858800" y="513412"/>
            <a:ext cx="4740651" cy="42408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lum bright="-20000" contrast="-2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8731" y="1184220"/>
            <a:ext cx="3460789" cy="25445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29781" y="1610047"/>
            <a:ext cx="201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TITLE HERE</a:t>
            </a:r>
            <a:endParaRPr lang="zh-CN" altLang="en-US" sz="1600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0756" y="1979379"/>
            <a:ext cx="2423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We hope that this template will return to you as a time, money and reputation.</a:t>
            </a:r>
            <a:endParaRPr lang="zh-CN" altLang="en-US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006" y="846400"/>
            <a:ext cx="865356" cy="704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8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595895" y="1505301"/>
            <a:ext cx="2497667" cy="2925233"/>
            <a:chOff x="4167188" y="1385888"/>
            <a:chExt cx="1873250" cy="219392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167188" y="1385888"/>
              <a:ext cx="1873250" cy="2193925"/>
            </a:xfrm>
            <a:custGeom>
              <a:avLst/>
              <a:gdLst>
                <a:gd name="T0" fmla="*/ 436 w 441"/>
                <a:gd name="T1" fmla="*/ 212 h 516"/>
                <a:gd name="T2" fmla="*/ 429 w 441"/>
                <a:gd name="T3" fmla="*/ 167 h 516"/>
                <a:gd name="T4" fmla="*/ 355 w 441"/>
                <a:gd name="T5" fmla="*/ 0 h 516"/>
                <a:gd name="T6" fmla="*/ 355 w 441"/>
                <a:gd name="T7" fmla="*/ 0 h 516"/>
                <a:gd name="T8" fmla="*/ 355 w 441"/>
                <a:gd name="T9" fmla="*/ 0 h 516"/>
                <a:gd name="T10" fmla="*/ 316 w 441"/>
                <a:gd name="T11" fmla="*/ 28 h 516"/>
                <a:gd name="T12" fmla="*/ 276 w 441"/>
                <a:gd name="T13" fmla="*/ 57 h 516"/>
                <a:gd name="T14" fmla="*/ 237 w 441"/>
                <a:gd name="T15" fmla="*/ 86 h 516"/>
                <a:gd name="T16" fmla="*/ 197 w 441"/>
                <a:gd name="T17" fmla="*/ 114 h 516"/>
                <a:gd name="T18" fmla="*/ 158 w 441"/>
                <a:gd name="T19" fmla="*/ 143 h 516"/>
                <a:gd name="T20" fmla="*/ 118 w 441"/>
                <a:gd name="T21" fmla="*/ 172 h 516"/>
                <a:gd name="T22" fmla="*/ 79 w 441"/>
                <a:gd name="T23" fmla="*/ 200 h 516"/>
                <a:gd name="T24" fmla="*/ 40 w 441"/>
                <a:gd name="T25" fmla="*/ 229 h 516"/>
                <a:gd name="T26" fmla="*/ 0 w 441"/>
                <a:gd name="T27" fmla="*/ 257 h 516"/>
                <a:gd name="T28" fmla="*/ 39 w 441"/>
                <a:gd name="T29" fmla="*/ 286 h 516"/>
                <a:gd name="T30" fmla="*/ 79 w 441"/>
                <a:gd name="T31" fmla="*/ 315 h 516"/>
                <a:gd name="T32" fmla="*/ 118 w 441"/>
                <a:gd name="T33" fmla="*/ 343 h 516"/>
                <a:gd name="T34" fmla="*/ 158 w 441"/>
                <a:gd name="T35" fmla="*/ 372 h 516"/>
                <a:gd name="T36" fmla="*/ 197 w 441"/>
                <a:gd name="T37" fmla="*/ 401 h 516"/>
                <a:gd name="T38" fmla="*/ 237 w 441"/>
                <a:gd name="T39" fmla="*/ 430 h 516"/>
                <a:gd name="T40" fmla="*/ 276 w 441"/>
                <a:gd name="T41" fmla="*/ 458 h 516"/>
                <a:gd name="T42" fmla="*/ 315 w 441"/>
                <a:gd name="T43" fmla="*/ 487 h 516"/>
                <a:gd name="T44" fmla="*/ 355 w 441"/>
                <a:gd name="T45" fmla="*/ 516 h 516"/>
                <a:gd name="T46" fmla="*/ 355 w 441"/>
                <a:gd name="T47" fmla="*/ 516 h 516"/>
                <a:gd name="T48" fmla="*/ 429 w 441"/>
                <a:gd name="T49" fmla="*/ 349 h 516"/>
                <a:gd name="T50" fmla="*/ 436 w 441"/>
                <a:gd name="T51" fmla="*/ 21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1" h="516">
                  <a:moveTo>
                    <a:pt x="436" y="212"/>
                  </a:moveTo>
                  <a:cubicBezTo>
                    <a:pt x="435" y="197"/>
                    <a:pt x="432" y="181"/>
                    <a:pt x="429" y="167"/>
                  </a:cubicBezTo>
                  <a:cubicBezTo>
                    <a:pt x="416" y="105"/>
                    <a:pt x="391" y="48"/>
                    <a:pt x="355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197" y="114"/>
                    <a:pt x="197" y="114"/>
                    <a:pt x="197" y="114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18" y="172"/>
                    <a:pt x="118" y="172"/>
                    <a:pt x="118" y="17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40" y="229"/>
                    <a:pt x="40" y="229"/>
                    <a:pt x="40" y="229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39" y="286"/>
                    <a:pt x="39" y="286"/>
                    <a:pt x="39" y="286"/>
                  </a:cubicBezTo>
                  <a:cubicBezTo>
                    <a:pt x="79" y="315"/>
                    <a:pt x="79" y="315"/>
                    <a:pt x="79" y="315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58" y="372"/>
                    <a:pt x="158" y="372"/>
                    <a:pt x="158" y="372"/>
                  </a:cubicBezTo>
                  <a:cubicBezTo>
                    <a:pt x="197" y="401"/>
                    <a:pt x="197" y="401"/>
                    <a:pt x="197" y="401"/>
                  </a:cubicBezTo>
                  <a:cubicBezTo>
                    <a:pt x="237" y="430"/>
                    <a:pt x="237" y="430"/>
                    <a:pt x="237" y="430"/>
                  </a:cubicBezTo>
                  <a:cubicBezTo>
                    <a:pt x="276" y="458"/>
                    <a:pt x="276" y="458"/>
                    <a:pt x="276" y="458"/>
                  </a:cubicBezTo>
                  <a:cubicBezTo>
                    <a:pt x="315" y="487"/>
                    <a:pt x="315" y="487"/>
                    <a:pt x="315" y="487"/>
                  </a:cubicBezTo>
                  <a:cubicBezTo>
                    <a:pt x="355" y="516"/>
                    <a:pt x="355" y="516"/>
                    <a:pt x="355" y="516"/>
                  </a:cubicBezTo>
                  <a:cubicBezTo>
                    <a:pt x="355" y="516"/>
                    <a:pt x="355" y="516"/>
                    <a:pt x="355" y="516"/>
                  </a:cubicBezTo>
                  <a:cubicBezTo>
                    <a:pt x="391" y="467"/>
                    <a:pt x="416" y="410"/>
                    <a:pt x="429" y="349"/>
                  </a:cubicBezTo>
                  <a:cubicBezTo>
                    <a:pt x="439" y="305"/>
                    <a:pt x="441" y="259"/>
                    <a:pt x="436" y="212"/>
                  </a:cubicBezTo>
                  <a:close/>
                </a:path>
              </a:pathLst>
            </a:custGeom>
            <a:solidFill>
              <a:srgbClr val="F7D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4986338" y="2274888"/>
              <a:ext cx="182562" cy="331788"/>
            </a:xfrm>
            <a:custGeom>
              <a:avLst/>
              <a:gdLst>
                <a:gd name="T0" fmla="*/ 19 w 43"/>
                <a:gd name="T1" fmla="*/ 70 h 78"/>
                <a:gd name="T2" fmla="*/ 29 w 43"/>
                <a:gd name="T3" fmla="*/ 65 h 78"/>
                <a:gd name="T4" fmla="*/ 32 w 43"/>
                <a:gd name="T5" fmla="*/ 49 h 78"/>
                <a:gd name="T6" fmla="*/ 32 w 43"/>
                <a:gd name="T7" fmla="*/ 46 h 78"/>
                <a:gd name="T8" fmla="*/ 27 w 43"/>
                <a:gd name="T9" fmla="*/ 51 h 78"/>
                <a:gd name="T10" fmla="*/ 20 w 43"/>
                <a:gd name="T11" fmla="*/ 53 h 78"/>
                <a:gd name="T12" fmla="*/ 6 w 43"/>
                <a:gd name="T13" fmla="*/ 46 h 78"/>
                <a:gd name="T14" fmla="*/ 0 w 43"/>
                <a:gd name="T15" fmla="*/ 27 h 78"/>
                <a:gd name="T16" fmla="*/ 6 w 43"/>
                <a:gd name="T17" fmla="*/ 8 h 78"/>
                <a:gd name="T18" fmla="*/ 21 w 43"/>
                <a:gd name="T19" fmla="*/ 0 h 78"/>
                <a:gd name="T20" fmla="*/ 37 w 43"/>
                <a:gd name="T21" fmla="*/ 8 h 78"/>
                <a:gd name="T22" fmla="*/ 43 w 43"/>
                <a:gd name="T23" fmla="*/ 29 h 78"/>
                <a:gd name="T24" fmla="*/ 43 w 43"/>
                <a:gd name="T25" fmla="*/ 49 h 78"/>
                <a:gd name="T26" fmla="*/ 36 w 43"/>
                <a:gd name="T27" fmla="*/ 70 h 78"/>
                <a:gd name="T28" fmla="*/ 19 w 43"/>
                <a:gd name="T29" fmla="*/ 78 h 78"/>
                <a:gd name="T30" fmla="*/ 13 w 43"/>
                <a:gd name="T31" fmla="*/ 77 h 78"/>
                <a:gd name="T32" fmla="*/ 6 w 43"/>
                <a:gd name="T33" fmla="*/ 75 h 78"/>
                <a:gd name="T34" fmla="*/ 7 w 43"/>
                <a:gd name="T35" fmla="*/ 67 h 78"/>
                <a:gd name="T36" fmla="*/ 13 w 43"/>
                <a:gd name="T37" fmla="*/ 69 h 78"/>
                <a:gd name="T38" fmla="*/ 19 w 43"/>
                <a:gd name="T39" fmla="*/ 70 h 78"/>
                <a:gd name="T40" fmla="*/ 21 w 43"/>
                <a:gd name="T41" fmla="*/ 45 h 78"/>
                <a:gd name="T42" fmla="*/ 28 w 43"/>
                <a:gd name="T43" fmla="*/ 43 h 78"/>
                <a:gd name="T44" fmla="*/ 32 w 43"/>
                <a:gd name="T45" fmla="*/ 37 h 78"/>
                <a:gd name="T46" fmla="*/ 32 w 43"/>
                <a:gd name="T47" fmla="*/ 28 h 78"/>
                <a:gd name="T48" fmla="*/ 29 w 43"/>
                <a:gd name="T49" fmla="*/ 13 h 78"/>
                <a:gd name="T50" fmla="*/ 21 w 43"/>
                <a:gd name="T51" fmla="*/ 8 h 78"/>
                <a:gd name="T52" fmla="*/ 14 w 43"/>
                <a:gd name="T53" fmla="*/ 14 h 78"/>
                <a:gd name="T54" fmla="*/ 11 w 43"/>
                <a:gd name="T55" fmla="*/ 27 h 78"/>
                <a:gd name="T56" fmla="*/ 14 w 43"/>
                <a:gd name="T57" fmla="*/ 40 h 78"/>
                <a:gd name="T58" fmla="*/ 21 w 43"/>
                <a:gd name="T59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78">
                  <a:moveTo>
                    <a:pt x="19" y="70"/>
                  </a:moveTo>
                  <a:cubicBezTo>
                    <a:pt x="23" y="70"/>
                    <a:pt x="26" y="68"/>
                    <a:pt x="29" y="65"/>
                  </a:cubicBezTo>
                  <a:cubicBezTo>
                    <a:pt x="31" y="61"/>
                    <a:pt x="32" y="56"/>
                    <a:pt x="32" y="49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25" y="52"/>
                    <a:pt x="22" y="53"/>
                    <a:pt x="20" y="53"/>
                  </a:cubicBezTo>
                  <a:cubicBezTo>
                    <a:pt x="14" y="53"/>
                    <a:pt x="9" y="51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20"/>
                    <a:pt x="2" y="13"/>
                    <a:pt x="6" y="8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7" y="0"/>
                    <a:pt x="33" y="3"/>
                    <a:pt x="37" y="8"/>
                  </a:cubicBezTo>
                  <a:cubicBezTo>
                    <a:pt x="41" y="13"/>
                    <a:pt x="43" y="20"/>
                    <a:pt x="43" y="2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8"/>
                    <a:pt x="40" y="65"/>
                    <a:pt x="36" y="70"/>
                  </a:cubicBezTo>
                  <a:cubicBezTo>
                    <a:pt x="32" y="75"/>
                    <a:pt x="26" y="78"/>
                    <a:pt x="19" y="78"/>
                  </a:cubicBezTo>
                  <a:cubicBezTo>
                    <a:pt x="17" y="78"/>
                    <a:pt x="15" y="78"/>
                    <a:pt x="13" y="77"/>
                  </a:cubicBezTo>
                  <a:cubicBezTo>
                    <a:pt x="10" y="77"/>
                    <a:pt x="8" y="76"/>
                    <a:pt x="6" y="75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9" y="68"/>
                    <a:pt x="11" y="69"/>
                    <a:pt x="13" y="69"/>
                  </a:cubicBezTo>
                  <a:cubicBezTo>
                    <a:pt x="15" y="70"/>
                    <a:pt x="17" y="70"/>
                    <a:pt x="19" y="70"/>
                  </a:cubicBezTo>
                  <a:close/>
                  <a:moveTo>
                    <a:pt x="21" y="45"/>
                  </a:moveTo>
                  <a:cubicBezTo>
                    <a:pt x="24" y="45"/>
                    <a:pt x="26" y="44"/>
                    <a:pt x="28" y="43"/>
                  </a:cubicBezTo>
                  <a:cubicBezTo>
                    <a:pt x="30" y="41"/>
                    <a:pt x="31" y="39"/>
                    <a:pt x="32" y="3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2"/>
                    <a:pt x="31" y="17"/>
                    <a:pt x="29" y="13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8" y="8"/>
                    <a:pt x="16" y="10"/>
                    <a:pt x="14" y="14"/>
                  </a:cubicBezTo>
                  <a:cubicBezTo>
                    <a:pt x="12" y="17"/>
                    <a:pt x="11" y="22"/>
                    <a:pt x="11" y="27"/>
                  </a:cubicBezTo>
                  <a:cubicBezTo>
                    <a:pt x="11" y="32"/>
                    <a:pt x="12" y="37"/>
                    <a:pt x="14" y="40"/>
                  </a:cubicBezTo>
                  <a:cubicBezTo>
                    <a:pt x="15" y="43"/>
                    <a:pt x="18" y="45"/>
                    <a:pt x="21" y="45"/>
                  </a:cubicBez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207000" y="2274888"/>
              <a:ext cx="187325" cy="327025"/>
            </a:xfrm>
            <a:custGeom>
              <a:avLst/>
              <a:gdLst>
                <a:gd name="T0" fmla="*/ 44 w 44"/>
                <a:gd name="T1" fmla="*/ 77 h 77"/>
                <a:gd name="T2" fmla="*/ 1 w 44"/>
                <a:gd name="T3" fmla="*/ 77 h 77"/>
                <a:gd name="T4" fmla="*/ 1 w 44"/>
                <a:gd name="T5" fmla="*/ 70 h 77"/>
                <a:gd name="T6" fmla="*/ 22 w 44"/>
                <a:gd name="T7" fmla="*/ 43 h 77"/>
                <a:gd name="T8" fmla="*/ 29 w 44"/>
                <a:gd name="T9" fmla="*/ 31 h 77"/>
                <a:gd name="T10" fmla="*/ 31 w 44"/>
                <a:gd name="T11" fmla="*/ 22 h 77"/>
                <a:gd name="T12" fmla="*/ 29 w 44"/>
                <a:gd name="T13" fmla="*/ 12 h 77"/>
                <a:gd name="T14" fmla="*/ 22 w 44"/>
                <a:gd name="T15" fmla="*/ 8 h 77"/>
                <a:gd name="T16" fmla="*/ 13 w 44"/>
                <a:gd name="T17" fmla="*/ 12 h 77"/>
                <a:gd name="T18" fmla="*/ 11 w 44"/>
                <a:gd name="T19" fmla="*/ 24 h 77"/>
                <a:gd name="T20" fmla="*/ 0 w 44"/>
                <a:gd name="T21" fmla="*/ 24 h 77"/>
                <a:gd name="T22" fmla="*/ 0 w 44"/>
                <a:gd name="T23" fmla="*/ 24 h 77"/>
                <a:gd name="T24" fmla="*/ 6 w 44"/>
                <a:gd name="T25" fmla="*/ 7 h 77"/>
                <a:gd name="T26" fmla="*/ 22 w 44"/>
                <a:gd name="T27" fmla="*/ 0 h 77"/>
                <a:gd name="T28" fmla="*/ 36 w 44"/>
                <a:gd name="T29" fmla="*/ 6 h 77"/>
                <a:gd name="T30" fmla="*/ 42 w 44"/>
                <a:gd name="T31" fmla="*/ 22 h 77"/>
                <a:gd name="T32" fmla="*/ 38 w 44"/>
                <a:gd name="T33" fmla="*/ 34 h 77"/>
                <a:gd name="T34" fmla="*/ 29 w 44"/>
                <a:gd name="T35" fmla="*/ 48 h 77"/>
                <a:gd name="T36" fmla="*/ 15 w 44"/>
                <a:gd name="T37" fmla="*/ 69 h 77"/>
                <a:gd name="T38" fmla="*/ 44 w 44"/>
                <a:gd name="T39" fmla="*/ 69 h 77"/>
                <a:gd name="T40" fmla="*/ 44 w 44"/>
                <a:gd name="T4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77">
                  <a:moveTo>
                    <a:pt x="44" y="77"/>
                  </a:moveTo>
                  <a:cubicBezTo>
                    <a:pt x="1" y="77"/>
                    <a:pt x="1" y="77"/>
                    <a:pt x="1" y="77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5" y="38"/>
                    <a:pt x="28" y="34"/>
                    <a:pt x="29" y="31"/>
                  </a:cubicBezTo>
                  <a:cubicBezTo>
                    <a:pt x="30" y="28"/>
                    <a:pt x="31" y="25"/>
                    <a:pt x="31" y="22"/>
                  </a:cubicBezTo>
                  <a:cubicBezTo>
                    <a:pt x="31" y="18"/>
                    <a:pt x="30" y="15"/>
                    <a:pt x="29" y="12"/>
                  </a:cubicBezTo>
                  <a:cubicBezTo>
                    <a:pt x="27" y="10"/>
                    <a:pt x="25" y="8"/>
                    <a:pt x="22" y="8"/>
                  </a:cubicBezTo>
                  <a:cubicBezTo>
                    <a:pt x="18" y="8"/>
                    <a:pt x="15" y="10"/>
                    <a:pt x="13" y="12"/>
                  </a:cubicBezTo>
                  <a:cubicBezTo>
                    <a:pt x="11" y="15"/>
                    <a:pt x="11" y="19"/>
                    <a:pt x="1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2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cubicBezTo>
                    <a:pt x="28" y="0"/>
                    <a:pt x="33" y="2"/>
                    <a:pt x="36" y="6"/>
                  </a:cubicBezTo>
                  <a:cubicBezTo>
                    <a:pt x="40" y="10"/>
                    <a:pt x="42" y="15"/>
                    <a:pt x="42" y="22"/>
                  </a:cubicBezTo>
                  <a:cubicBezTo>
                    <a:pt x="42" y="26"/>
                    <a:pt x="40" y="30"/>
                    <a:pt x="38" y="34"/>
                  </a:cubicBezTo>
                  <a:cubicBezTo>
                    <a:pt x="36" y="39"/>
                    <a:pt x="33" y="43"/>
                    <a:pt x="29" y="4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44" y="69"/>
                    <a:pt x="44" y="69"/>
                    <a:pt x="44" y="69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5432425" y="2274888"/>
              <a:ext cx="255587" cy="331788"/>
            </a:xfrm>
            <a:custGeom>
              <a:avLst/>
              <a:gdLst>
                <a:gd name="T0" fmla="*/ 0 w 60"/>
                <a:gd name="T1" fmla="*/ 16 h 78"/>
                <a:gd name="T2" fmla="*/ 4 w 60"/>
                <a:gd name="T3" fmla="*/ 5 h 78"/>
                <a:gd name="T4" fmla="*/ 14 w 60"/>
                <a:gd name="T5" fmla="*/ 0 h 78"/>
                <a:gd name="T6" fmla="*/ 24 w 60"/>
                <a:gd name="T7" fmla="*/ 5 h 78"/>
                <a:gd name="T8" fmla="*/ 28 w 60"/>
                <a:gd name="T9" fmla="*/ 16 h 78"/>
                <a:gd name="T10" fmla="*/ 28 w 60"/>
                <a:gd name="T11" fmla="*/ 20 h 78"/>
                <a:gd name="T12" fmla="*/ 24 w 60"/>
                <a:gd name="T13" fmla="*/ 31 h 78"/>
                <a:gd name="T14" fmla="*/ 14 w 60"/>
                <a:gd name="T15" fmla="*/ 35 h 78"/>
                <a:gd name="T16" fmla="*/ 4 w 60"/>
                <a:gd name="T17" fmla="*/ 31 h 78"/>
                <a:gd name="T18" fmla="*/ 0 w 60"/>
                <a:gd name="T19" fmla="*/ 20 h 78"/>
                <a:gd name="T20" fmla="*/ 0 w 60"/>
                <a:gd name="T21" fmla="*/ 16 h 78"/>
                <a:gd name="T22" fmla="*/ 7 w 60"/>
                <a:gd name="T23" fmla="*/ 20 h 78"/>
                <a:gd name="T24" fmla="*/ 9 w 60"/>
                <a:gd name="T25" fmla="*/ 26 h 78"/>
                <a:gd name="T26" fmla="*/ 14 w 60"/>
                <a:gd name="T27" fmla="*/ 29 h 78"/>
                <a:gd name="T28" fmla="*/ 19 w 60"/>
                <a:gd name="T29" fmla="*/ 26 h 78"/>
                <a:gd name="T30" fmla="*/ 21 w 60"/>
                <a:gd name="T31" fmla="*/ 20 h 78"/>
                <a:gd name="T32" fmla="*/ 21 w 60"/>
                <a:gd name="T33" fmla="*/ 16 h 78"/>
                <a:gd name="T34" fmla="*/ 19 w 60"/>
                <a:gd name="T35" fmla="*/ 9 h 78"/>
                <a:gd name="T36" fmla="*/ 14 w 60"/>
                <a:gd name="T37" fmla="*/ 7 h 78"/>
                <a:gd name="T38" fmla="*/ 9 w 60"/>
                <a:gd name="T39" fmla="*/ 9 h 78"/>
                <a:gd name="T40" fmla="*/ 7 w 60"/>
                <a:gd name="T41" fmla="*/ 16 h 78"/>
                <a:gd name="T42" fmla="*/ 7 w 60"/>
                <a:gd name="T43" fmla="*/ 20 h 78"/>
                <a:gd name="T44" fmla="*/ 16 w 60"/>
                <a:gd name="T45" fmla="*/ 71 h 78"/>
                <a:gd name="T46" fmla="*/ 11 w 60"/>
                <a:gd name="T47" fmla="*/ 68 h 78"/>
                <a:gd name="T48" fmla="*/ 42 w 60"/>
                <a:gd name="T49" fmla="*/ 9 h 78"/>
                <a:gd name="T50" fmla="*/ 47 w 60"/>
                <a:gd name="T51" fmla="*/ 12 h 78"/>
                <a:gd name="T52" fmla="*/ 16 w 60"/>
                <a:gd name="T53" fmla="*/ 71 h 78"/>
                <a:gd name="T54" fmla="*/ 32 w 60"/>
                <a:gd name="T55" fmla="*/ 58 h 78"/>
                <a:gd name="T56" fmla="*/ 36 w 60"/>
                <a:gd name="T57" fmla="*/ 47 h 78"/>
                <a:gd name="T58" fmla="*/ 46 w 60"/>
                <a:gd name="T59" fmla="*/ 43 h 78"/>
                <a:gd name="T60" fmla="*/ 57 w 60"/>
                <a:gd name="T61" fmla="*/ 47 h 78"/>
                <a:gd name="T62" fmla="*/ 60 w 60"/>
                <a:gd name="T63" fmla="*/ 58 h 78"/>
                <a:gd name="T64" fmla="*/ 60 w 60"/>
                <a:gd name="T65" fmla="*/ 62 h 78"/>
                <a:gd name="T66" fmla="*/ 57 w 60"/>
                <a:gd name="T67" fmla="*/ 73 h 78"/>
                <a:gd name="T68" fmla="*/ 46 w 60"/>
                <a:gd name="T69" fmla="*/ 78 h 78"/>
                <a:gd name="T70" fmla="*/ 36 w 60"/>
                <a:gd name="T71" fmla="*/ 73 h 78"/>
                <a:gd name="T72" fmla="*/ 32 w 60"/>
                <a:gd name="T73" fmla="*/ 62 h 78"/>
                <a:gd name="T74" fmla="*/ 32 w 60"/>
                <a:gd name="T75" fmla="*/ 58 h 78"/>
                <a:gd name="T76" fmla="*/ 40 w 60"/>
                <a:gd name="T77" fmla="*/ 62 h 78"/>
                <a:gd name="T78" fmla="*/ 41 w 60"/>
                <a:gd name="T79" fmla="*/ 69 h 78"/>
                <a:gd name="T80" fmla="*/ 46 w 60"/>
                <a:gd name="T81" fmla="*/ 72 h 78"/>
                <a:gd name="T82" fmla="*/ 51 w 60"/>
                <a:gd name="T83" fmla="*/ 69 h 78"/>
                <a:gd name="T84" fmla="*/ 53 w 60"/>
                <a:gd name="T85" fmla="*/ 62 h 78"/>
                <a:gd name="T86" fmla="*/ 53 w 60"/>
                <a:gd name="T87" fmla="*/ 58 h 78"/>
                <a:gd name="T88" fmla="*/ 51 w 60"/>
                <a:gd name="T89" fmla="*/ 52 h 78"/>
                <a:gd name="T90" fmla="*/ 46 w 60"/>
                <a:gd name="T91" fmla="*/ 49 h 78"/>
                <a:gd name="T92" fmla="*/ 41 w 60"/>
                <a:gd name="T93" fmla="*/ 52 h 78"/>
                <a:gd name="T94" fmla="*/ 40 w 60"/>
                <a:gd name="T95" fmla="*/ 58 h 78"/>
                <a:gd name="T96" fmla="*/ 40 w 60"/>
                <a:gd name="T97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78">
                  <a:moveTo>
                    <a:pt x="0" y="16"/>
                  </a:move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8" y="0"/>
                    <a:pt x="22" y="2"/>
                    <a:pt x="24" y="5"/>
                  </a:cubicBezTo>
                  <a:cubicBezTo>
                    <a:pt x="27" y="8"/>
                    <a:pt x="28" y="11"/>
                    <a:pt x="28" y="1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7" y="28"/>
                    <a:pt x="24" y="31"/>
                  </a:cubicBezTo>
                  <a:cubicBezTo>
                    <a:pt x="22" y="34"/>
                    <a:pt x="18" y="35"/>
                    <a:pt x="14" y="35"/>
                  </a:cubicBezTo>
                  <a:cubicBezTo>
                    <a:pt x="10" y="35"/>
                    <a:pt x="6" y="34"/>
                    <a:pt x="4" y="31"/>
                  </a:cubicBezTo>
                  <a:cubicBezTo>
                    <a:pt x="1" y="28"/>
                    <a:pt x="0" y="24"/>
                    <a:pt x="0" y="20"/>
                  </a:cubicBezTo>
                  <a:lnTo>
                    <a:pt x="0" y="16"/>
                  </a:lnTo>
                  <a:close/>
                  <a:moveTo>
                    <a:pt x="7" y="20"/>
                  </a:moveTo>
                  <a:cubicBezTo>
                    <a:pt x="7" y="22"/>
                    <a:pt x="8" y="25"/>
                    <a:pt x="9" y="26"/>
                  </a:cubicBezTo>
                  <a:cubicBezTo>
                    <a:pt x="10" y="28"/>
                    <a:pt x="12" y="29"/>
                    <a:pt x="14" y="29"/>
                  </a:cubicBezTo>
                  <a:cubicBezTo>
                    <a:pt x="16" y="29"/>
                    <a:pt x="18" y="28"/>
                    <a:pt x="19" y="26"/>
                  </a:cubicBezTo>
                  <a:cubicBezTo>
                    <a:pt x="20" y="25"/>
                    <a:pt x="21" y="22"/>
                    <a:pt x="2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3"/>
                    <a:pt x="20" y="11"/>
                    <a:pt x="19" y="9"/>
                  </a:cubicBezTo>
                  <a:cubicBezTo>
                    <a:pt x="18" y="7"/>
                    <a:pt x="16" y="7"/>
                    <a:pt x="14" y="7"/>
                  </a:cubicBezTo>
                  <a:cubicBezTo>
                    <a:pt x="12" y="7"/>
                    <a:pt x="10" y="7"/>
                    <a:pt x="9" y="9"/>
                  </a:cubicBezTo>
                  <a:cubicBezTo>
                    <a:pt x="8" y="11"/>
                    <a:pt x="7" y="13"/>
                    <a:pt x="7" y="16"/>
                  </a:cubicBezTo>
                  <a:lnTo>
                    <a:pt x="7" y="20"/>
                  </a:lnTo>
                  <a:close/>
                  <a:moveTo>
                    <a:pt x="16" y="71"/>
                  </a:moveTo>
                  <a:cubicBezTo>
                    <a:pt x="11" y="68"/>
                    <a:pt x="11" y="68"/>
                    <a:pt x="11" y="68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7" y="12"/>
                    <a:pt x="47" y="12"/>
                    <a:pt x="47" y="12"/>
                  </a:cubicBezTo>
                  <a:lnTo>
                    <a:pt x="16" y="71"/>
                  </a:lnTo>
                  <a:close/>
                  <a:moveTo>
                    <a:pt x="32" y="58"/>
                  </a:moveTo>
                  <a:cubicBezTo>
                    <a:pt x="32" y="54"/>
                    <a:pt x="33" y="50"/>
                    <a:pt x="36" y="47"/>
                  </a:cubicBezTo>
                  <a:cubicBezTo>
                    <a:pt x="39" y="44"/>
                    <a:pt x="42" y="43"/>
                    <a:pt x="46" y="43"/>
                  </a:cubicBezTo>
                  <a:cubicBezTo>
                    <a:pt x="51" y="43"/>
                    <a:pt x="54" y="44"/>
                    <a:pt x="57" y="47"/>
                  </a:cubicBezTo>
                  <a:cubicBezTo>
                    <a:pt x="59" y="50"/>
                    <a:pt x="60" y="54"/>
                    <a:pt x="60" y="58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7"/>
                    <a:pt x="59" y="71"/>
                    <a:pt x="57" y="73"/>
                  </a:cubicBezTo>
                  <a:cubicBezTo>
                    <a:pt x="54" y="76"/>
                    <a:pt x="51" y="78"/>
                    <a:pt x="46" y="78"/>
                  </a:cubicBezTo>
                  <a:cubicBezTo>
                    <a:pt x="42" y="78"/>
                    <a:pt x="39" y="76"/>
                    <a:pt x="36" y="73"/>
                  </a:cubicBezTo>
                  <a:cubicBezTo>
                    <a:pt x="33" y="70"/>
                    <a:pt x="32" y="67"/>
                    <a:pt x="32" y="62"/>
                  </a:cubicBezTo>
                  <a:lnTo>
                    <a:pt x="32" y="58"/>
                  </a:lnTo>
                  <a:close/>
                  <a:moveTo>
                    <a:pt x="40" y="62"/>
                  </a:moveTo>
                  <a:cubicBezTo>
                    <a:pt x="40" y="65"/>
                    <a:pt x="40" y="67"/>
                    <a:pt x="41" y="69"/>
                  </a:cubicBezTo>
                  <a:cubicBezTo>
                    <a:pt x="43" y="71"/>
                    <a:pt x="44" y="72"/>
                    <a:pt x="46" y="72"/>
                  </a:cubicBezTo>
                  <a:cubicBezTo>
                    <a:pt x="49" y="72"/>
                    <a:pt x="50" y="71"/>
                    <a:pt x="51" y="69"/>
                  </a:cubicBezTo>
                  <a:cubicBezTo>
                    <a:pt x="52" y="67"/>
                    <a:pt x="53" y="65"/>
                    <a:pt x="53" y="62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6"/>
                    <a:pt x="52" y="54"/>
                    <a:pt x="51" y="52"/>
                  </a:cubicBezTo>
                  <a:cubicBezTo>
                    <a:pt x="50" y="50"/>
                    <a:pt x="48" y="49"/>
                    <a:pt x="46" y="49"/>
                  </a:cubicBezTo>
                  <a:cubicBezTo>
                    <a:pt x="44" y="49"/>
                    <a:pt x="43" y="50"/>
                    <a:pt x="41" y="52"/>
                  </a:cubicBezTo>
                  <a:cubicBezTo>
                    <a:pt x="40" y="54"/>
                    <a:pt x="40" y="56"/>
                    <a:pt x="40" y="58"/>
                  </a:cubicBezTo>
                  <a:lnTo>
                    <a:pt x="40" y="62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95895" y="762350"/>
            <a:ext cx="1788583" cy="2199217"/>
            <a:chOff x="4167188" y="828675"/>
            <a:chExt cx="1341437" cy="1649413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7188" y="828675"/>
              <a:ext cx="1341437" cy="1649413"/>
            </a:xfrm>
            <a:custGeom>
              <a:avLst/>
              <a:gdLst>
                <a:gd name="T0" fmla="*/ 79 w 316"/>
                <a:gd name="T1" fmla="*/ 331 h 388"/>
                <a:gd name="T2" fmla="*/ 118 w 316"/>
                <a:gd name="T3" fmla="*/ 303 h 388"/>
                <a:gd name="T4" fmla="*/ 158 w 316"/>
                <a:gd name="T5" fmla="*/ 274 h 388"/>
                <a:gd name="T6" fmla="*/ 197 w 316"/>
                <a:gd name="T7" fmla="*/ 245 h 388"/>
                <a:gd name="T8" fmla="*/ 237 w 316"/>
                <a:gd name="T9" fmla="*/ 217 h 388"/>
                <a:gd name="T10" fmla="*/ 276 w 316"/>
                <a:gd name="T11" fmla="*/ 188 h 388"/>
                <a:gd name="T12" fmla="*/ 316 w 316"/>
                <a:gd name="T13" fmla="*/ 159 h 388"/>
                <a:gd name="T14" fmla="*/ 195 w 316"/>
                <a:gd name="T15" fmla="*/ 51 h 388"/>
                <a:gd name="T16" fmla="*/ 41 w 316"/>
                <a:gd name="T17" fmla="*/ 0 h 388"/>
                <a:gd name="T18" fmla="*/ 36 w 316"/>
                <a:gd name="T19" fmla="*/ 49 h 388"/>
                <a:gd name="T20" fmla="*/ 31 w 316"/>
                <a:gd name="T21" fmla="*/ 97 h 388"/>
                <a:gd name="T22" fmla="*/ 26 w 316"/>
                <a:gd name="T23" fmla="*/ 146 h 388"/>
                <a:gd name="T24" fmla="*/ 21 w 316"/>
                <a:gd name="T25" fmla="*/ 194 h 388"/>
                <a:gd name="T26" fmla="*/ 16 w 316"/>
                <a:gd name="T27" fmla="*/ 243 h 388"/>
                <a:gd name="T28" fmla="*/ 10 w 316"/>
                <a:gd name="T29" fmla="*/ 291 h 388"/>
                <a:gd name="T30" fmla="*/ 5 w 316"/>
                <a:gd name="T31" fmla="*/ 340 h 388"/>
                <a:gd name="T32" fmla="*/ 0 w 316"/>
                <a:gd name="T33" fmla="*/ 388 h 388"/>
                <a:gd name="T34" fmla="*/ 40 w 316"/>
                <a:gd name="T35" fmla="*/ 360 h 388"/>
                <a:gd name="T36" fmla="*/ 79 w 316"/>
                <a:gd name="T37" fmla="*/ 33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6" h="388">
                  <a:moveTo>
                    <a:pt x="79" y="331"/>
                  </a:moveTo>
                  <a:cubicBezTo>
                    <a:pt x="118" y="303"/>
                    <a:pt x="118" y="303"/>
                    <a:pt x="118" y="303"/>
                  </a:cubicBezTo>
                  <a:cubicBezTo>
                    <a:pt x="158" y="274"/>
                    <a:pt x="158" y="274"/>
                    <a:pt x="158" y="274"/>
                  </a:cubicBezTo>
                  <a:cubicBezTo>
                    <a:pt x="197" y="245"/>
                    <a:pt x="197" y="245"/>
                    <a:pt x="197" y="245"/>
                  </a:cubicBezTo>
                  <a:cubicBezTo>
                    <a:pt x="237" y="217"/>
                    <a:pt x="237" y="217"/>
                    <a:pt x="237" y="217"/>
                  </a:cubicBezTo>
                  <a:cubicBezTo>
                    <a:pt x="276" y="188"/>
                    <a:pt x="276" y="188"/>
                    <a:pt x="276" y="188"/>
                  </a:cubicBezTo>
                  <a:cubicBezTo>
                    <a:pt x="316" y="159"/>
                    <a:pt x="316" y="159"/>
                    <a:pt x="316" y="159"/>
                  </a:cubicBezTo>
                  <a:cubicBezTo>
                    <a:pt x="284" y="115"/>
                    <a:pt x="243" y="78"/>
                    <a:pt x="195" y="51"/>
                  </a:cubicBezTo>
                  <a:cubicBezTo>
                    <a:pt x="149" y="24"/>
                    <a:pt x="97" y="6"/>
                    <a:pt x="41" y="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26" y="146"/>
                    <a:pt x="26" y="146"/>
                    <a:pt x="26" y="146"/>
                  </a:cubicBezTo>
                  <a:cubicBezTo>
                    <a:pt x="21" y="194"/>
                    <a:pt x="21" y="194"/>
                    <a:pt x="21" y="194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10" y="291"/>
                    <a:pt x="10" y="291"/>
                    <a:pt x="10" y="291"/>
                  </a:cubicBezTo>
                  <a:cubicBezTo>
                    <a:pt x="5" y="340"/>
                    <a:pt x="5" y="340"/>
                    <a:pt x="5" y="34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40" y="360"/>
                    <a:pt x="40" y="360"/>
                    <a:pt x="40" y="360"/>
                  </a:cubicBezTo>
                  <a:lnTo>
                    <a:pt x="79" y="331"/>
                  </a:lnTo>
                  <a:close/>
                </a:path>
              </a:pathLst>
            </a:custGeom>
            <a:solidFill>
              <a:srgbClr val="816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456113" y="1385888"/>
              <a:ext cx="144462" cy="263525"/>
            </a:xfrm>
            <a:custGeom>
              <a:avLst/>
              <a:gdLst>
                <a:gd name="T0" fmla="*/ 20 w 34"/>
                <a:gd name="T1" fmla="*/ 0 h 62"/>
                <a:gd name="T2" fmla="*/ 25 w 34"/>
                <a:gd name="T3" fmla="*/ 1 h 62"/>
                <a:gd name="T4" fmla="*/ 30 w 34"/>
                <a:gd name="T5" fmla="*/ 3 h 62"/>
                <a:gd name="T6" fmla="*/ 28 w 34"/>
                <a:gd name="T7" fmla="*/ 9 h 62"/>
                <a:gd name="T8" fmla="*/ 24 w 34"/>
                <a:gd name="T9" fmla="*/ 7 h 62"/>
                <a:gd name="T10" fmla="*/ 20 w 34"/>
                <a:gd name="T11" fmla="*/ 7 h 62"/>
                <a:gd name="T12" fmla="*/ 12 w 34"/>
                <a:gd name="T13" fmla="*/ 12 h 62"/>
                <a:gd name="T14" fmla="*/ 9 w 34"/>
                <a:gd name="T15" fmla="*/ 25 h 62"/>
                <a:gd name="T16" fmla="*/ 9 w 34"/>
                <a:gd name="T17" fmla="*/ 26 h 62"/>
                <a:gd name="T18" fmla="*/ 13 w 34"/>
                <a:gd name="T19" fmla="*/ 23 h 62"/>
                <a:gd name="T20" fmla="*/ 20 w 34"/>
                <a:gd name="T21" fmla="*/ 21 h 62"/>
                <a:gd name="T22" fmla="*/ 30 w 34"/>
                <a:gd name="T23" fmla="*/ 27 h 62"/>
                <a:gd name="T24" fmla="*/ 34 w 34"/>
                <a:gd name="T25" fmla="*/ 41 h 62"/>
                <a:gd name="T26" fmla="*/ 30 w 34"/>
                <a:gd name="T27" fmla="*/ 56 h 62"/>
                <a:gd name="T28" fmla="*/ 18 w 34"/>
                <a:gd name="T29" fmla="*/ 62 h 62"/>
                <a:gd name="T30" fmla="*/ 5 w 34"/>
                <a:gd name="T31" fmla="*/ 56 h 62"/>
                <a:gd name="T32" fmla="*/ 0 w 34"/>
                <a:gd name="T33" fmla="*/ 38 h 62"/>
                <a:gd name="T34" fmla="*/ 0 w 34"/>
                <a:gd name="T35" fmla="*/ 25 h 62"/>
                <a:gd name="T36" fmla="*/ 6 w 34"/>
                <a:gd name="T37" fmla="*/ 7 h 62"/>
                <a:gd name="T38" fmla="*/ 20 w 34"/>
                <a:gd name="T39" fmla="*/ 0 h 62"/>
                <a:gd name="T40" fmla="*/ 18 w 34"/>
                <a:gd name="T41" fmla="*/ 28 h 62"/>
                <a:gd name="T42" fmla="*/ 12 w 34"/>
                <a:gd name="T43" fmla="*/ 29 h 62"/>
                <a:gd name="T44" fmla="*/ 9 w 34"/>
                <a:gd name="T45" fmla="*/ 33 h 62"/>
                <a:gd name="T46" fmla="*/ 9 w 34"/>
                <a:gd name="T47" fmla="*/ 39 h 62"/>
                <a:gd name="T48" fmla="*/ 11 w 34"/>
                <a:gd name="T49" fmla="*/ 51 h 62"/>
                <a:gd name="T50" fmla="*/ 18 w 34"/>
                <a:gd name="T51" fmla="*/ 56 h 62"/>
                <a:gd name="T52" fmla="*/ 24 w 34"/>
                <a:gd name="T53" fmla="*/ 52 h 62"/>
                <a:gd name="T54" fmla="*/ 26 w 34"/>
                <a:gd name="T55" fmla="*/ 41 h 62"/>
                <a:gd name="T56" fmla="*/ 24 w 34"/>
                <a:gd name="T57" fmla="*/ 31 h 62"/>
                <a:gd name="T58" fmla="*/ 18 w 34"/>
                <a:gd name="T59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62">
                  <a:moveTo>
                    <a:pt x="20" y="0"/>
                  </a:moveTo>
                  <a:cubicBezTo>
                    <a:pt x="22" y="0"/>
                    <a:pt x="23" y="0"/>
                    <a:pt x="25" y="1"/>
                  </a:cubicBezTo>
                  <a:cubicBezTo>
                    <a:pt x="27" y="1"/>
                    <a:pt x="28" y="2"/>
                    <a:pt x="30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8"/>
                    <a:pt x="26" y="8"/>
                    <a:pt x="24" y="7"/>
                  </a:cubicBezTo>
                  <a:cubicBezTo>
                    <a:pt x="23" y="7"/>
                    <a:pt x="22" y="7"/>
                    <a:pt x="20" y="7"/>
                  </a:cubicBezTo>
                  <a:cubicBezTo>
                    <a:pt x="17" y="7"/>
                    <a:pt x="14" y="8"/>
                    <a:pt x="12" y="12"/>
                  </a:cubicBezTo>
                  <a:cubicBezTo>
                    <a:pt x="10" y="15"/>
                    <a:pt x="9" y="19"/>
                    <a:pt x="9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5"/>
                    <a:pt x="12" y="24"/>
                    <a:pt x="13" y="23"/>
                  </a:cubicBezTo>
                  <a:cubicBezTo>
                    <a:pt x="15" y="22"/>
                    <a:pt x="17" y="21"/>
                    <a:pt x="20" y="21"/>
                  </a:cubicBezTo>
                  <a:cubicBezTo>
                    <a:pt x="24" y="21"/>
                    <a:pt x="28" y="23"/>
                    <a:pt x="30" y="27"/>
                  </a:cubicBezTo>
                  <a:cubicBezTo>
                    <a:pt x="33" y="31"/>
                    <a:pt x="34" y="36"/>
                    <a:pt x="34" y="41"/>
                  </a:cubicBezTo>
                  <a:cubicBezTo>
                    <a:pt x="34" y="48"/>
                    <a:pt x="33" y="53"/>
                    <a:pt x="30" y="56"/>
                  </a:cubicBezTo>
                  <a:cubicBezTo>
                    <a:pt x="27" y="60"/>
                    <a:pt x="23" y="62"/>
                    <a:pt x="18" y="62"/>
                  </a:cubicBezTo>
                  <a:cubicBezTo>
                    <a:pt x="13" y="62"/>
                    <a:pt x="8" y="60"/>
                    <a:pt x="5" y="56"/>
                  </a:cubicBezTo>
                  <a:cubicBezTo>
                    <a:pt x="2" y="52"/>
                    <a:pt x="0" y="46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2"/>
                    <a:pt x="6" y="7"/>
                  </a:cubicBezTo>
                  <a:cubicBezTo>
                    <a:pt x="10" y="2"/>
                    <a:pt x="14" y="0"/>
                    <a:pt x="20" y="0"/>
                  </a:cubicBezTo>
                  <a:close/>
                  <a:moveTo>
                    <a:pt x="18" y="28"/>
                  </a:moveTo>
                  <a:cubicBezTo>
                    <a:pt x="15" y="28"/>
                    <a:pt x="14" y="28"/>
                    <a:pt x="12" y="29"/>
                  </a:cubicBezTo>
                  <a:cubicBezTo>
                    <a:pt x="11" y="30"/>
                    <a:pt x="9" y="31"/>
                    <a:pt x="9" y="33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4"/>
                    <a:pt x="9" y="48"/>
                    <a:pt x="11" y="51"/>
                  </a:cubicBezTo>
                  <a:cubicBezTo>
                    <a:pt x="13" y="54"/>
                    <a:pt x="15" y="56"/>
                    <a:pt x="18" y="56"/>
                  </a:cubicBezTo>
                  <a:cubicBezTo>
                    <a:pt x="20" y="56"/>
                    <a:pt x="22" y="55"/>
                    <a:pt x="24" y="52"/>
                  </a:cubicBezTo>
                  <a:cubicBezTo>
                    <a:pt x="25" y="49"/>
                    <a:pt x="26" y="45"/>
                    <a:pt x="26" y="41"/>
                  </a:cubicBezTo>
                  <a:cubicBezTo>
                    <a:pt x="26" y="37"/>
                    <a:pt x="25" y="34"/>
                    <a:pt x="24" y="31"/>
                  </a:cubicBezTo>
                  <a:cubicBezTo>
                    <a:pt x="22" y="29"/>
                    <a:pt x="20" y="28"/>
                    <a:pt x="18" y="28"/>
                  </a:cubicBez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4629150" y="1385888"/>
              <a:ext cx="144462" cy="263525"/>
            </a:xfrm>
            <a:custGeom>
              <a:avLst/>
              <a:gdLst>
                <a:gd name="T0" fmla="*/ 34 w 34"/>
                <a:gd name="T1" fmla="*/ 38 h 62"/>
                <a:gd name="T2" fmla="*/ 29 w 34"/>
                <a:gd name="T3" fmla="*/ 56 h 62"/>
                <a:gd name="T4" fmla="*/ 17 w 34"/>
                <a:gd name="T5" fmla="*/ 62 h 62"/>
                <a:gd name="T6" fmla="*/ 5 w 34"/>
                <a:gd name="T7" fmla="*/ 56 h 62"/>
                <a:gd name="T8" fmla="*/ 0 w 34"/>
                <a:gd name="T9" fmla="*/ 38 h 62"/>
                <a:gd name="T10" fmla="*/ 0 w 34"/>
                <a:gd name="T11" fmla="*/ 24 h 62"/>
                <a:gd name="T12" fmla="*/ 5 w 34"/>
                <a:gd name="T13" fmla="*/ 6 h 62"/>
                <a:gd name="T14" fmla="*/ 17 w 34"/>
                <a:gd name="T15" fmla="*/ 0 h 62"/>
                <a:gd name="T16" fmla="*/ 29 w 34"/>
                <a:gd name="T17" fmla="*/ 6 h 62"/>
                <a:gd name="T18" fmla="*/ 34 w 34"/>
                <a:gd name="T19" fmla="*/ 24 h 62"/>
                <a:gd name="T20" fmla="*/ 34 w 34"/>
                <a:gd name="T21" fmla="*/ 38 h 62"/>
                <a:gd name="T22" fmla="*/ 25 w 34"/>
                <a:gd name="T23" fmla="*/ 23 h 62"/>
                <a:gd name="T24" fmla="*/ 23 w 34"/>
                <a:gd name="T25" fmla="*/ 11 h 62"/>
                <a:gd name="T26" fmla="*/ 17 w 34"/>
                <a:gd name="T27" fmla="*/ 7 h 62"/>
                <a:gd name="T28" fmla="*/ 11 w 34"/>
                <a:gd name="T29" fmla="*/ 11 h 62"/>
                <a:gd name="T30" fmla="*/ 9 w 34"/>
                <a:gd name="T31" fmla="*/ 23 h 62"/>
                <a:gd name="T32" fmla="*/ 9 w 34"/>
                <a:gd name="T33" fmla="*/ 39 h 62"/>
                <a:gd name="T34" fmla="*/ 11 w 34"/>
                <a:gd name="T35" fmla="*/ 52 h 62"/>
                <a:gd name="T36" fmla="*/ 17 w 34"/>
                <a:gd name="T37" fmla="*/ 56 h 62"/>
                <a:gd name="T38" fmla="*/ 23 w 34"/>
                <a:gd name="T39" fmla="*/ 52 h 62"/>
                <a:gd name="T40" fmla="*/ 25 w 34"/>
                <a:gd name="T41" fmla="*/ 39 h 62"/>
                <a:gd name="T42" fmla="*/ 25 w 34"/>
                <a:gd name="T43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62">
                  <a:moveTo>
                    <a:pt x="34" y="38"/>
                  </a:moveTo>
                  <a:cubicBezTo>
                    <a:pt x="34" y="46"/>
                    <a:pt x="32" y="52"/>
                    <a:pt x="29" y="56"/>
                  </a:cubicBezTo>
                  <a:cubicBezTo>
                    <a:pt x="26" y="60"/>
                    <a:pt x="22" y="62"/>
                    <a:pt x="17" y="62"/>
                  </a:cubicBezTo>
                  <a:cubicBezTo>
                    <a:pt x="12" y="62"/>
                    <a:pt x="8" y="60"/>
                    <a:pt x="5" y="56"/>
                  </a:cubicBezTo>
                  <a:cubicBezTo>
                    <a:pt x="2" y="52"/>
                    <a:pt x="0" y="46"/>
                    <a:pt x="0" y="3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1"/>
                    <a:pt x="5" y="6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2" y="0"/>
                    <a:pt x="26" y="2"/>
                    <a:pt x="29" y="6"/>
                  </a:cubicBezTo>
                  <a:cubicBezTo>
                    <a:pt x="32" y="11"/>
                    <a:pt x="34" y="17"/>
                    <a:pt x="34" y="24"/>
                  </a:cubicBezTo>
                  <a:lnTo>
                    <a:pt x="34" y="38"/>
                  </a:lnTo>
                  <a:close/>
                  <a:moveTo>
                    <a:pt x="25" y="23"/>
                  </a:moveTo>
                  <a:cubicBezTo>
                    <a:pt x="25" y="18"/>
                    <a:pt x="25" y="14"/>
                    <a:pt x="23" y="11"/>
                  </a:cubicBezTo>
                  <a:cubicBezTo>
                    <a:pt x="22" y="8"/>
                    <a:pt x="20" y="7"/>
                    <a:pt x="17" y="7"/>
                  </a:cubicBezTo>
                  <a:cubicBezTo>
                    <a:pt x="14" y="7"/>
                    <a:pt x="12" y="8"/>
                    <a:pt x="11" y="11"/>
                  </a:cubicBezTo>
                  <a:cubicBezTo>
                    <a:pt x="9" y="14"/>
                    <a:pt x="9" y="18"/>
                    <a:pt x="9" y="23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5"/>
                    <a:pt x="9" y="49"/>
                    <a:pt x="11" y="52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20" y="56"/>
                    <a:pt x="22" y="55"/>
                    <a:pt x="23" y="52"/>
                  </a:cubicBezTo>
                  <a:cubicBezTo>
                    <a:pt x="25" y="49"/>
                    <a:pt x="25" y="45"/>
                    <a:pt x="25" y="39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808538" y="1385888"/>
              <a:ext cx="203200" cy="263525"/>
            </a:xfrm>
            <a:custGeom>
              <a:avLst/>
              <a:gdLst>
                <a:gd name="T0" fmla="*/ 0 w 48"/>
                <a:gd name="T1" fmla="*/ 13 h 62"/>
                <a:gd name="T2" fmla="*/ 3 w 48"/>
                <a:gd name="T3" fmla="*/ 4 h 62"/>
                <a:gd name="T4" fmla="*/ 11 w 48"/>
                <a:gd name="T5" fmla="*/ 0 h 62"/>
                <a:gd name="T6" fmla="*/ 19 w 48"/>
                <a:gd name="T7" fmla="*/ 4 h 62"/>
                <a:gd name="T8" fmla="*/ 22 w 48"/>
                <a:gd name="T9" fmla="*/ 13 h 62"/>
                <a:gd name="T10" fmla="*/ 22 w 48"/>
                <a:gd name="T11" fmla="*/ 16 h 62"/>
                <a:gd name="T12" fmla="*/ 19 w 48"/>
                <a:gd name="T13" fmla="*/ 25 h 62"/>
                <a:gd name="T14" fmla="*/ 11 w 48"/>
                <a:gd name="T15" fmla="*/ 28 h 62"/>
                <a:gd name="T16" fmla="*/ 3 w 48"/>
                <a:gd name="T17" fmla="*/ 25 h 62"/>
                <a:gd name="T18" fmla="*/ 0 w 48"/>
                <a:gd name="T19" fmla="*/ 16 h 62"/>
                <a:gd name="T20" fmla="*/ 0 w 48"/>
                <a:gd name="T21" fmla="*/ 13 h 62"/>
                <a:gd name="T22" fmla="*/ 6 w 48"/>
                <a:gd name="T23" fmla="*/ 16 h 62"/>
                <a:gd name="T24" fmla="*/ 7 w 48"/>
                <a:gd name="T25" fmla="*/ 21 h 62"/>
                <a:gd name="T26" fmla="*/ 11 w 48"/>
                <a:gd name="T27" fmla="*/ 23 h 62"/>
                <a:gd name="T28" fmla="*/ 15 w 48"/>
                <a:gd name="T29" fmla="*/ 21 h 62"/>
                <a:gd name="T30" fmla="*/ 16 w 48"/>
                <a:gd name="T31" fmla="*/ 16 h 62"/>
                <a:gd name="T32" fmla="*/ 16 w 48"/>
                <a:gd name="T33" fmla="*/ 13 h 62"/>
                <a:gd name="T34" fmla="*/ 15 w 48"/>
                <a:gd name="T35" fmla="*/ 7 h 62"/>
                <a:gd name="T36" fmla="*/ 11 w 48"/>
                <a:gd name="T37" fmla="*/ 5 h 62"/>
                <a:gd name="T38" fmla="*/ 7 w 48"/>
                <a:gd name="T39" fmla="*/ 7 h 62"/>
                <a:gd name="T40" fmla="*/ 6 w 48"/>
                <a:gd name="T41" fmla="*/ 13 h 62"/>
                <a:gd name="T42" fmla="*/ 6 w 48"/>
                <a:gd name="T43" fmla="*/ 16 h 62"/>
                <a:gd name="T44" fmla="*/ 13 w 48"/>
                <a:gd name="T45" fmla="*/ 57 h 62"/>
                <a:gd name="T46" fmla="*/ 9 w 48"/>
                <a:gd name="T47" fmla="*/ 54 h 62"/>
                <a:gd name="T48" fmla="*/ 34 w 48"/>
                <a:gd name="T49" fmla="*/ 7 h 62"/>
                <a:gd name="T50" fmla="*/ 38 w 48"/>
                <a:gd name="T51" fmla="*/ 10 h 62"/>
                <a:gd name="T52" fmla="*/ 13 w 48"/>
                <a:gd name="T53" fmla="*/ 57 h 62"/>
                <a:gd name="T54" fmla="*/ 26 w 48"/>
                <a:gd name="T55" fmla="*/ 47 h 62"/>
                <a:gd name="T56" fmla="*/ 29 w 48"/>
                <a:gd name="T57" fmla="*/ 38 h 62"/>
                <a:gd name="T58" fmla="*/ 37 w 48"/>
                <a:gd name="T59" fmla="*/ 34 h 62"/>
                <a:gd name="T60" fmla="*/ 45 w 48"/>
                <a:gd name="T61" fmla="*/ 38 h 62"/>
                <a:gd name="T62" fmla="*/ 48 w 48"/>
                <a:gd name="T63" fmla="*/ 47 h 62"/>
                <a:gd name="T64" fmla="*/ 48 w 48"/>
                <a:gd name="T65" fmla="*/ 50 h 62"/>
                <a:gd name="T66" fmla="*/ 45 w 48"/>
                <a:gd name="T67" fmla="*/ 59 h 62"/>
                <a:gd name="T68" fmla="*/ 37 w 48"/>
                <a:gd name="T69" fmla="*/ 62 h 62"/>
                <a:gd name="T70" fmla="*/ 29 w 48"/>
                <a:gd name="T71" fmla="*/ 59 h 62"/>
                <a:gd name="T72" fmla="*/ 26 w 48"/>
                <a:gd name="T73" fmla="*/ 50 h 62"/>
                <a:gd name="T74" fmla="*/ 26 w 48"/>
                <a:gd name="T75" fmla="*/ 47 h 62"/>
                <a:gd name="T76" fmla="*/ 32 w 48"/>
                <a:gd name="T77" fmla="*/ 50 h 62"/>
                <a:gd name="T78" fmla="*/ 33 w 48"/>
                <a:gd name="T79" fmla="*/ 55 h 62"/>
                <a:gd name="T80" fmla="*/ 37 w 48"/>
                <a:gd name="T81" fmla="*/ 57 h 62"/>
                <a:gd name="T82" fmla="*/ 41 w 48"/>
                <a:gd name="T83" fmla="*/ 55 h 62"/>
                <a:gd name="T84" fmla="*/ 42 w 48"/>
                <a:gd name="T85" fmla="*/ 50 h 62"/>
                <a:gd name="T86" fmla="*/ 42 w 48"/>
                <a:gd name="T87" fmla="*/ 47 h 62"/>
                <a:gd name="T88" fmla="*/ 41 w 48"/>
                <a:gd name="T89" fmla="*/ 41 h 62"/>
                <a:gd name="T90" fmla="*/ 37 w 48"/>
                <a:gd name="T91" fmla="*/ 39 h 62"/>
                <a:gd name="T92" fmla="*/ 33 w 48"/>
                <a:gd name="T93" fmla="*/ 41 h 62"/>
                <a:gd name="T94" fmla="*/ 32 w 48"/>
                <a:gd name="T95" fmla="*/ 47 h 62"/>
                <a:gd name="T96" fmla="*/ 32 w 48"/>
                <a:gd name="T97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62">
                  <a:moveTo>
                    <a:pt x="0" y="13"/>
                  </a:moveTo>
                  <a:cubicBezTo>
                    <a:pt x="0" y="9"/>
                    <a:pt x="1" y="6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5" y="0"/>
                    <a:pt x="17" y="1"/>
                    <a:pt x="19" y="4"/>
                  </a:cubicBezTo>
                  <a:cubicBezTo>
                    <a:pt x="21" y="6"/>
                    <a:pt x="22" y="9"/>
                    <a:pt x="22" y="13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9"/>
                    <a:pt x="21" y="22"/>
                    <a:pt x="19" y="25"/>
                  </a:cubicBezTo>
                  <a:cubicBezTo>
                    <a:pt x="17" y="27"/>
                    <a:pt x="15" y="28"/>
                    <a:pt x="11" y="28"/>
                  </a:cubicBezTo>
                  <a:cubicBezTo>
                    <a:pt x="8" y="28"/>
                    <a:pt x="5" y="27"/>
                    <a:pt x="3" y="25"/>
                  </a:cubicBezTo>
                  <a:cubicBezTo>
                    <a:pt x="1" y="22"/>
                    <a:pt x="0" y="19"/>
                    <a:pt x="0" y="16"/>
                  </a:cubicBezTo>
                  <a:lnTo>
                    <a:pt x="0" y="13"/>
                  </a:lnTo>
                  <a:close/>
                  <a:moveTo>
                    <a:pt x="6" y="16"/>
                  </a:moveTo>
                  <a:cubicBezTo>
                    <a:pt x="6" y="18"/>
                    <a:pt x="6" y="20"/>
                    <a:pt x="7" y="21"/>
                  </a:cubicBezTo>
                  <a:cubicBezTo>
                    <a:pt x="8" y="23"/>
                    <a:pt x="9" y="23"/>
                    <a:pt x="11" y="23"/>
                  </a:cubicBezTo>
                  <a:cubicBezTo>
                    <a:pt x="13" y="23"/>
                    <a:pt x="14" y="23"/>
                    <a:pt x="15" y="21"/>
                  </a:cubicBezTo>
                  <a:cubicBezTo>
                    <a:pt x="16" y="20"/>
                    <a:pt x="16" y="18"/>
                    <a:pt x="16" y="16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9"/>
                    <a:pt x="15" y="7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6" y="9"/>
                    <a:pt x="6" y="11"/>
                    <a:pt x="6" y="13"/>
                  </a:cubicBezTo>
                  <a:lnTo>
                    <a:pt x="6" y="16"/>
                  </a:lnTo>
                  <a:close/>
                  <a:moveTo>
                    <a:pt x="13" y="57"/>
                  </a:moveTo>
                  <a:cubicBezTo>
                    <a:pt x="9" y="54"/>
                    <a:pt x="9" y="54"/>
                    <a:pt x="9" y="54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13" y="57"/>
                  </a:lnTo>
                  <a:close/>
                  <a:moveTo>
                    <a:pt x="26" y="47"/>
                  </a:moveTo>
                  <a:cubicBezTo>
                    <a:pt x="26" y="43"/>
                    <a:pt x="27" y="40"/>
                    <a:pt x="29" y="38"/>
                  </a:cubicBezTo>
                  <a:cubicBezTo>
                    <a:pt x="31" y="35"/>
                    <a:pt x="33" y="34"/>
                    <a:pt x="37" y="34"/>
                  </a:cubicBezTo>
                  <a:cubicBezTo>
                    <a:pt x="40" y="34"/>
                    <a:pt x="43" y="35"/>
                    <a:pt x="45" y="38"/>
                  </a:cubicBezTo>
                  <a:cubicBezTo>
                    <a:pt x="47" y="40"/>
                    <a:pt x="48" y="43"/>
                    <a:pt x="48" y="4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3"/>
                    <a:pt x="47" y="56"/>
                    <a:pt x="45" y="59"/>
                  </a:cubicBezTo>
                  <a:cubicBezTo>
                    <a:pt x="43" y="61"/>
                    <a:pt x="40" y="62"/>
                    <a:pt x="37" y="62"/>
                  </a:cubicBezTo>
                  <a:cubicBezTo>
                    <a:pt x="34" y="62"/>
                    <a:pt x="31" y="61"/>
                    <a:pt x="29" y="59"/>
                  </a:cubicBezTo>
                  <a:cubicBezTo>
                    <a:pt x="27" y="56"/>
                    <a:pt x="26" y="53"/>
                    <a:pt x="26" y="50"/>
                  </a:cubicBezTo>
                  <a:lnTo>
                    <a:pt x="26" y="47"/>
                  </a:lnTo>
                  <a:close/>
                  <a:moveTo>
                    <a:pt x="32" y="50"/>
                  </a:moveTo>
                  <a:cubicBezTo>
                    <a:pt x="32" y="52"/>
                    <a:pt x="32" y="54"/>
                    <a:pt x="33" y="55"/>
                  </a:cubicBezTo>
                  <a:cubicBezTo>
                    <a:pt x="34" y="57"/>
                    <a:pt x="35" y="57"/>
                    <a:pt x="37" y="57"/>
                  </a:cubicBezTo>
                  <a:cubicBezTo>
                    <a:pt x="39" y="57"/>
                    <a:pt x="40" y="57"/>
                    <a:pt x="41" y="55"/>
                  </a:cubicBezTo>
                  <a:cubicBezTo>
                    <a:pt x="42" y="54"/>
                    <a:pt x="42" y="52"/>
                    <a:pt x="42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5"/>
                    <a:pt x="42" y="43"/>
                    <a:pt x="41" y="41"/>
                  </a:cubicBezTo>
                  <a:cubicBezTo>
                    <a:pt x="40" y="40"/>
                    <a:pt x="39" y="39"/>
                    <a:pt x="37" y="39"/>
                  </a:cubicBezTo>
                  <a:cubicBezTo>
                    <a:pt x="35" y="39"/>
                    <a:pt x="34" y="40"/>
                    <a:pt x="33" y="41"/>
                  </a:cubicBezTo>
                  <a:cubicBezTo>
                    <a:pt x="32" y="43"/>
                    <a:pt x="32" y="45"/>
                    <a:pt x="32" y="47"/>
                  </a:cubicBezTo>
                  <a:lnTo>
                    <a:pt x="32" y="50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2611" y="1022700"/>
            <a:ext cx="1496483" cy="1938867"/>
            <a:chOff x="3197225" y="1023938"/>
            <a:chExt cx="1122362" cy="1454150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97225" y="1023938"/>
              <a:ext cx="1122362" cy="1454150"/>
            </a:xfrm>
            <a:custGeom>
              <a:avLst/>
              <a:gdLst>
                <a:gd name="T0" fmla="*/ 238 w 264"/>
                <a:gd name="T1" fmla="*/ 245 h 342"/>
                <a:gd name="T2" fmla="*/ 244 w 264"/>
                <a:gd name="T3" fmla="*/ 197 h 342"/>
                <a:gd name="T4" fmla="*/ 249 w 264"/>
                <a:gd name="T5" fmla="*/ 148 h 342"/>
                <a:gd name="T6" fmla="*/ 254 w 264"/>
                <a:gd name="T7" fmla="*/ 100 h 342"/>
                <a:gd name="T8" fmla="*/ 259 w 264"/>
                <a:gd name="T9" fmla="*/ 51 h 342"/>
                <a:gd name="T10" fmla="*/ 264 w 264"/>
                <a:gd name="T11" fmla="*/ 3 h 342"/>
                <a:gd name="T12" fmla="*/ 193 w 264"/>
                <a:gd name="T13" fmla="*/ 3 h 342"/>
                <a:gd name="T14" fmla="*/ 123 w 264"/>
                <a:gd name="T15" fmla="*/ 18 h 342"/>
                <a:gd name="T16" fmla="*/ 0 w 264"/>
                <a:gd name="T17" fmla="*/ 89 h 342"/>
                <a:gd name="T18" fmla="*/ 33 w 264"/>
                <a:gd name="T19" fmla="*/ 125 h 342"/>
                <a:gd name="T20" fmla="*/ 65 w 264"/>
                <a:gd name="T21" fmla="*/ 161 h 342"/>
                <a:gd name="T22" fmla="*/ 98 w 264"/>
                <a:gd name="T23" fmla="*/ 197 h 342"/>
                <a:gd name="T24" fmla="*/ 130 w 264"/>
                <a:gd name="T25" fmla="*/ 234 h 342"/>
                <a:gd name="T26" fmla="*/ 163 w 264"/>
                <a:gd name="T27" fmla="*/ 270 h 342"/>
                <a:gd name="T28" fmla="*/ 196 w 264"/>
                <a:gd name="T29" fmla="*/ 306 h 342"/>
                <a:gd name="T30" fmla="*/ 228 w 264"/>
                <a:gd name="T31" fmla="*/ 342 h 342"/>
                <a:gd name="T32" fmla="*/ 233 w 264"/>
                <a:gd name="T33" fmla="*/ 294 h 342"/>
                <a:gd name="T34" fmla="*/ 238 w 264"/>
                <a:gd name="T35" fmla="*/ 24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342">
                  <a:moveTo>
                    <a:pt x="238" y="245"/>
                  </a:moveTo>
                  <a:cubicBezTo>
                    <a:pt x="244" y="197"/>
                    <a:pt x="244" y="197"/>
                    <a:pt x="244" y="197"/>
                  </a:cubicBezTo>
                  <a:cubicBezTo>
                    <a:pt x="249" y="148"/>
                    <a:pt x="249" y="148"/>
                    <a:pt x="249" y="148"/>
                  </a:cubicBezTo>
                  <a:cubicBezTo>
                    <a:pt x="254" y="100"/>
                    <a:pt x="254" y="100"/>
                    <a:pt x="254" y="100"/>
                  </a:cubicBezTo>
                  <a:cubicBezTo>
                    <a:pt x="259" y="51"/>
                    <a:pt x="259" y="51"/>
                    <a:pt x="259" y="51"/>
                  </a:cubicBezTo>
                  <a:cubicBezTo>
                    <a:pt x="264" y="3"/>
                    <a:pt x="264" y="3"/>
                    <a:pt x="264" y="3"/>
                  </a:cubicBezTo>
                  <a:cubicBezTo>
                    <a:pt x="241" y="1"/>
                    <a:pt x="217" y="0"/>
                    <a:pt x="193" y="3"/>
                  </a:cubicBezTo>
                  <a:cubicBezTo>
                    <a:pt x="169" y="6"/>
                    <a:pt x="145" y="11"/>
                    <a:pt x="123" y="18"/>
                  </a:cubicBezTo>
                  <a:cubicBezTo>
                    <a:pt x="77" y="33"/>
                    <a:pt x="35" y="57"/>
                    <a:pt x="0" y="89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0" y="234"/>
                    <a:pt x="130" y="234"/>
                    <a:pt x="130" y="234"/>
                  </a:cubicBezTo>
                  <a:cubicBezTo>
                    <a:pt x="163" y="270"/>
                    <a:pt x="163" y="270"/>
                    <a:pt x="163" y="270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228" y="342"/>
                    <a:pt x="228" y="342"/>
                    <a:pt x="228" y="342"/>
                  </a:cubicBezTo>
                  <a:cubicBezTo>
                    <a:pt x="233" y="294"/>
                    <a:pt x="233" y="294"/>
                    <a:pt x="233" y="294"/>
                  </a:cubicBezTo>
                  <a:lnTo>
                    <a:pt x="238" y="245"/>
                  </a:lnTo>
                  <a:close/>
                </a:path>
              </a:pathLst>
            </a:custGeom>
            <a:solidFill>
              <a:srgbClr val="F4B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3665538" y="1509713"/>
              <a:ext cx="139700" cy="220663"/>
            </a:xfrm>
            <a:custGeom>
              <a:avLst/>
              <a:gdLst>
                <a:gd name="T0" fmla="*/ 72 w 88"/>
                <a:gd name="T1" fmla="*/ 93 h 139"/>
                <a:gd name="T2" fmla="*/ 88 w 88"/>
                <a:gd name="T3" fmla="*/ 93 h 139"/>
                <a:gd name="T4" fmla="*/ 88 w 88"/>
                <a:gd name="T5" fmla="*/ 107 h 139"/>
                <a:gd name="T6" fmla="*/ 72 w 88"/>
                <a:gd name="T7" fmla="*/ 107 h 139"/>
                <a:gd name="T8" fmla="*/ 72 w 88"/>
                <a:gd name="T9" fmla="*/ 139 h 139"/>
                <a:gd name="T10" fmla="*/ 53 w 88"/>
                <a:gd name="T11" fmla="*/ 139 h 139"/>
                <a:gd name="T12" fmla="*/ 53 w 88"/>
                <a:gd name="T13" fmla="*/ 107 h 139"/>
                <a:gd name="T14" fmla="*/ 2 w 88"/>
                <a:gd name="T15" fmla="*/ 107 h 139"/>
                <a:gd name="T16" fmla="*/ 0 w 88"/>
                <a:gd name="T17" fmla="*/ 96 h 139"/>
                <a:gd name="T18" fmla="*/ 51 w 88"/>
                <a:gd name="T19" fmla="*/ 0 h 139"/>
                <a:gd name="T20" fmla="*/ 72 w 88"/>
                <a:gd name="T21" fmla="*/ 0 h 139"/>
                <a:gd name="T22" fmla="*/ 72 w 88"/>
                <a:gd name="T23" fmla="*/ 93 h 139"/>
                <a:gd name="T24" fmla="*/ 21 w 88"/>
                <a:gd name="T25" fmla="*/ 93 h 139"/>
                <a:gd name="T26" fmla="*/ 53 w 88"/>
                <a:gd name="T27" fmla="*/ 93 h 139"/>
                <a:gd name="T28" fmla="*/ 53 w 88"/>
                <a:gd name="T29" fmla="*/ 29 h 139"/>
                <a:gd name="T30" fmla="*/ 51 w 88"/>
                <a:gd name="T31" fmla="*/ 29 h 139"/>
                <a:gd name="T32" fmla="*/ 51 w 88"/>
                <a:gd name="T33" fmla="*/ 32 h 139"/>
                <a:gd name="T34" fmla="*/ 21 w 88"/>
                <a:gd name="T35" fmla="*/ 9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39">
                  <a:moveTo>
                    <a:pt x="72" y="93"/>
                  </a:moveTo>
                  <a:lnTo>
                    <a:pt x="88" y="93"/>
                  </a:lnTo>
                  <a:lnTo>
                    <a:pt x="88" y="107"/>
                  </a:lnTo>
                  <a:lnTo>
                    <a:pt x="72" y="107"/>
                  </a:lnTo>
                  <a:lnTo>
                    <a:pt x="72" y="139"/>
                  </a:lnTo>
                  <a:lnTo>
                    <a:pt x="53" y="139"/>
                  </a:lnTo>
                  <a:lnTo>
                    <a:pt x="53" y="107"/>
                  </a:lnTo>
                  <a:lnTo>
                    <a:pt x="2" y="107"/>
                  </a:lnTo>
                  <a:lnTo>
                    <a:pt x="0" y="96"/>
                  </a:lnTo>
                  <a:lnTo>
                    <a:pt x="51" y="0"/>
                  </a:lnTo>
                  <a:lnTo>
                    <a:pt x="72" y="0"/>
                  </a:lnTo>
                  <a:lnTo>
                    <a:pt x="72" y="93"/>
                  </a:lnTo>
                  <a:close/>
                  <a:moveTo>
                    <a:pt x="21" y="93"/>
                  </a:moveTo>
                  <a:lnTo>
                    <a:pt x="53" y="93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32"/>
                  </a:lnTo>
                  <a:lnTo>
                    <a:pt x="21" y="93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830638" y="1509713"/>
              <a:ext cx="119062" cy="225425"/>
            </a:xfrm>
            <a:custGeom>
              <a:avLst/>
              <a:gdLst>
                <a:gd name="T0" fmla="*/ 0 w 28"/>
                <a:gd name="T1" fmla="*/ 29 h 53"/>
                <a:gd name="T2" fmla="*/ 3 w 28"/>
                <a:gd name="T3" fmla="*/ 0 h 53"/>
                <a:gd name="T4" fmla="*/ 26 w 28"/>
                <a:gd name="T5" fmla="*/ 0 h 53"/>
                <a:gd name="T6" fmla="*/ 26 w 28"/>
                <a:gd name="T7" fmla="*/ 6 h 53"/>
                <a:gd name="T8" fmla="*/ 9 w 28"/>
                <a:gd name="T9" fmla="*/ 6 h 53"/>
                <a:gd name="T10" fmla="*/ 8 w 28"/>
                <a:gd name="T11" fmla="*/ 22 h 53"/>
                <a:gd name="T12" fmla="*/ 11 w 28"/>
                <a:gd name="T13" fmla="*/ 19 h 53"/>
                <a:gd name="T14" fmla="*/ 15 w 28"/>
                <a:gd name="T15" fmla="*/ 18 h 53"/>
                <a:gd name="T16" fmla="*/ 24 w 28"/>
                <a:gd name="T17" fmla="*/ 23 h 53"/>
                <a:gd name="T18" fmla="*/ 28 w 28"/>
                <a:gd name="T19" fmla="*/ 36 h 53"/>
                <a:gd name="T20" fmla="*/ 24 w 28"/>
                <a:gd name="T21" fmla="*/ 48 h 53"/>
                <a:gd name="T22" fmla="*/ 13 w 28"/>
                <a:gd name="T23" fmla="*/ 53 h 53"/>
                <a:gd name="T24" fmla="*/ 4 w 28"/>
                <a:gd name="T25" fmla="*/ 49 h 53"/>
                <a:gd name="T26" fmla="*/ 0 w 28"/>
                <a:gd name="T27" fmla="*/ 39 h 53"/>
                <a:gd name="T28" fmla="*/ 0 w 28"/>
                <a:gd name="T29" fmla="*/ 38 h 53"/>
                <a:gd name="T30" fmla="*/ 7 w 28"/>
                <a:gd name="T31" fmla="*/ 38 h 53"/>
                <a:gd name="T32" fmla="*/ 9 w 28"/>
                <a:gd name="T33" fmla="*/ 45 h 53"/>
                <a:gd name="T34" fmla="*/ 13 w 28"/>
                <a:gd name="T35" fmla="*/ 48 h 53"/>
                <a:gd name="T36" fmla="*/ 19 w 28"/>
                <a:gd name="T37" fmla="*/ 44 h 53"/>
                <a:gd name="T38" fmla="*/ 21 w 28"/>
                <a:gd name="T39" fmla="*/ 36 h 53"/>
                <a:gd name="T40" fmla="*/ 19 w 28"/>
                <a:gd name="T41" fmla="*/ 27 h 53"/>
                <a:gd name="T42" fmla="*/ 13 w 28"/>
                <a:gd name="T43" fmla="*/ 24 h 53"/>
                <a:gd name="T44" fmla="*/ 9 w 28"/>
                <a:gd name="T45" fmla="*/ 26 h 53"/>
                <a:gd name="T46" fmla="*/ 7 w 28"/>
                <a:gd name="T47" fmla="*/ 30 h 53"/>
                <a:gd name="T48" fmla="*/ 0 w 28"/>
                <a:gd name="T49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3">
                  <a:moveTo>
                    <a:pt x="0" y="29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10" y="20"/>
                    <a:pt x="11" y="19"/>
                  </a:cubicBezTo>
                  <a:cubicBezTo>
                    <a:pt x="12" y="19"/>
                    <a:pt x="13" y="18"/>
                    <a:pt x="15" y="18"/>
                  </a:cubicBezTo>
                  <a:cubicBezTo>
                    <a:pt x="19" y="18"/>
                    <a:pt x="22" y="20"/>
                    <a:pt x="24" y="23"/>
                  </a:cubicBezTo>
                  <a:cubicBezTo>
                    <a:pt x="27" y="26"/>
                    <a:pt x="28" y="30"/>
                    <a:pt x="28" y="36"/>
                  </a:cubicBezTo>
                  <a:cubicBezTo>
                    <a:pt x="28" y="41"/>
                    <a:pt x="27" y="45"/>
                    <a:pt x="24" y="48"/>
                  </a:cubicBezTo>
                  <a:cubicBezTo>
                    <a:pt x="22" y="52"/>
                    <a:pt x="18" y="53"/>
                    <a:pt x="13" y="53"/>
                  </a:cubicBezTo>
                  <a:cubicBezTo>
                    <a:pt x="10" y="53"/>
                    <a:pt x="6" y="52"/>
                    <a:pt x="4" y="49"/>
                  </a:cubicBezTo>
                  <a:cubicBezTo>
                    <a:pt x="1" y="47"/>
                    <a:pt x="0" y="43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1"/>
                    <a:pt x="7" y="44"/>
                    <a:pt x="9" y="45"/>
                  </a:cubicBezTo>
                  <a:cubicBezTo>
                    <a:pt x="10" y="47"/>
                    <a:pt x="11" y="48"/>
                    <a:pt x="13" y="48"/>
                  </a:cubicBezTo>
                  <a:cubicBezTo>
                    <a:pt x="16" y="48"/>
                    <a:pt x="18" y="47"/>
                    <a:pt x="19" y="44"/>
                  </a:cubicBezTo>
                  <a:cubicBezTo>
                    <a:pt x="20" y="42"/>
                    <a:pt x="21" y="39"/>
                    <a:pt x="21" y="36"/>
                  </a:cubicBezTo>
                  <a:cubicBezTo>
                    <a:pt x="21" y="32"/>
                    <a:pt x="20" y="29"/>
                    <a:pt x="19" y="27"/>
                  </a:cubicBezTo>
                  <a:cubicBezTo>
                    <a:pt x="18" y="25"/>
                    <a:pt x="16" y="24"/>
                    <a:pt x="13" y="24"/>
                  </a:cubicBezTo>
                  <a:cubicBezTo>
                    <a:pt x="11" y="24"/>
                    <a:pt x="10" y="25"/>
                    <a:pt x="9" y="26"/>
                  </a:cubicBezTo>
                  <a:cubicBezTo>
                    <a:pt x="8" y="26"/>
                    <a:pt x="7" y="28"/>
                    <a:pt x="7" y="30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3979863" y="1504950"/>
              <a:ext cx="174625" cy="230188"/>
            </a:xfrm>
            <a:custGeom>
              <a:avLst/>
              <a:gdLst>
                <a:gd name="T0" fmla="*/ 0 w 41"/>
                <a:gd name="T1" fmla="*/ 11 h 54"/>
                <a:gd name="T2" fmla="*/ 2 w 41"/>
                <a:gd name="T3" fmla="*/ 3 h 54"/>
                <a:gd name="T4" fmla="*/ 9 w 41"/>
                <a:gd name="T5" fmla="*/ 0 h 54"/>
                <a:gd name="T6" fmla="*/ 17 w 41"/>
                <a:gd name="T7" fmla="*/ 3 h 54"/>
                <a:gd name="T8" fmla="*/ 19 w 41"/>
                <a:gd name="T9" fmla="*/ 11 h 54"/>
                <a:gd name="T10" fmla="*/ 19 w 41"/>
                <a:gd name="T11" fmla="*/ 14 h 54"/>
                <a:gd name="T12" fmla="*/ 17 w 41"/>
                <a:gd name="T13" fmla="*/ 22 h 54"/>
                <a:gd name="T14" fmla="*/ 9 w 41"/>
                <a:gd name="T15" fmla="*/ 25 h 54"/>
                <a:gd name="T16" fmla="*/ 2 w 41"/>
                <a:gd name="T17" fmla="*/ 22 h 54"/>
                <a:gd name="T18" fmla="*/ 0 w 41"/>
                <a:gd name="T19" fmla="*/ 14 h 54"/>
                <a:gd name="T20" fmla="*/ 0 w 41"/>
                <a:gd name="T21" fmla="*/ 11 h 54"/>
                <a:gd name="T22" fmla="*/ 5 w 41"/>
                <a:gd name="T23" fmla="*/ 14 h 54"/>
                <a:gd name="T24" fmla="*/ 6 w 41"/>
                <a:gd name="T25" fmla="*/ 18 h 54"/>
                <a:gd name="T26" fmla="*/ 9 w 41"/>
                <a:gd name="T27" fmla="*/ 20 h 54"/>
                <a:gd name="T28" fmla="*/ 13 w 41"/>
                <a:gd name="T29" fmla="*/ 19 h 54"/>
                <a:gd name="T30" fmla="*/ 14 w 41"/>
                <a:gd name="T31" fmla="*/ 14 h 54"/>
                <a:gd name="T32" fmla="*/ 14 w 41"/>
                <a:gd name="T33" fmla="*/ 11 h 54"/>
                <a:gd name="T34" fmla="*/ 13 w 41"/>
                <a:gd name="T35" fmla="*/ 7 h 54"/>
                <a:gd name="T36" fmla="*/ 9 w 41"/>
                <a:gd name="T37" fmla="*/ 5 h 54"/>
                <a:gd name="T38" fmla="*/ 6 w 41"/>
                <a:gd name="T39" fmla="*/ 7 h 54"/>
                <a:gd name="T40" fmla="*/ 5 w 41"/>
                <a:gd name="T41" fmla="*/ 11 h 54"/>
                <a:gd name="T42" fmla="*/ 5 w 41"/>
                <a:gd name="T43" fmla="*/ 14 h 54"/>
                <a:gd name="T44" fmla="*/ 11 w 41"/>
                <a:gd name="T45" fmla="*/ 49 h 54"/>
                <a:gd name="T46" fmla="*/ 7 w 41"/>
                <a:gd name="T47" fmla="*/ 47 h 54"/>
                <a:gd name="T48" fmla="*/ 29 w 41"/>
                <a:gd name="T49" fmla="*/ 6 h 54"/>
                <a:gd name="T50" fmla="*/ 33 w 41"/>
                <a:gd name="T51" fmla="*/ 9 h 54"/>
                <a:gd name="T52" fmla="*/ 11 w 41"/>
                <a:gd name="T53" fmla="*/ 49 h 54"/>
                <a:gd name="T54" fmla="*/ 22 w 41"/>
                <a:gd name="T55" fmla="*/ 41 h 54"/>
                <a:gd name="T56" fmla="*/ 25 w 41"/>
                <a:gd name="T57" fmla="*/ 33 h 54"/>
                <a:gd name="T58" fmla="*/ 32 w 41"/>
                <a:gd name="T59" fmla="*/ 30 h 54"/>
                <a:gd name="T60" fmla="*/ 39 w 41"/>
                <a:gd name="T61" fmla="*/ 33 h 54"/>
                <a:gd name="T62" fmla="*/ 41 w 41"/>
                <a:gd name="T63" fmla="*/ 41 h 54"/>
                <a:gd name="T64" fmla="*/ 41 w 41"/>
                <a:gd name="T65" fmla="*/ 43 h 54"/>
                <a:gd name="T66" fmla="*/ 39 w 41"/>
                <a:gd name="T67" fmla="*/ 51 h 54"/>
                <a:gd name="T68" fmla="*/ 32 w 41"/>
                <a:gd name="T69" fmla="*/ 54 h 54"/>
                <a:gd name="T70" fmla="*/ 25 w 41"/>
                <a:gd name="T71" fmla="*/ 51 h 54"/>
                <a:gd name="T72" fmla="*/ 22 w 41"/>
                <a:gd name="T73" fmla="*/ 43 h 54"/>
                <a:gd name="T74" fmla="*/ 22 w 41"/>
                <a:gd name="T75" fmla="*/ 41 h 54"/>
                <a:gd name="T76" fmla="*/ 27 w 41"/>
                <a:gd name="T77" fmla="*/ 43 h 54"/>
                <a:gd name="T78" fmla="*/ 28 w 41"/>
                <a:gd name="T79" fmla="*/ 48 h 54"/>
                <a:gd name="T80" fmla="*/ 32 w 41"/>
                <a:gd name="T81" fmla="*/ 50 h 54"/>
                <a:gd name="T82" fmla="*/ 35 w 41"/>
                <a:gd name="T83" fmla="*/ 48 h 54"/>
                <a:gd name="T84" fmla="*/ 36 w 41"/>
                <a:gd name="T85" fmla="*/ 43 h 54"/>
                <a:gd name="T86" fmla="*/ 36 w 41"/>
                <a:gd name="T87" fmla="*/ 41 h 54"/>
                <a:gd name="T88" fmla="*/ 35 w 41"/>
                <a:gd name="T89" fmla="*/ 36 h 54"/>
                <a:gd name="T90" fmla="*/ 32 w 41"/>
                <a:gd name="T91" fmla="*/ 34 h 54"/>
                <a:gd name="T92" fmla="*/ 28 w 41"/>
                <a:gd name="T93" fmla="*/ 36 h 54"/>
                <a:gd name="T94" fmla="*/ 27 w 41"/>
                <a:gd name="T95" fmla="*/ 41 h 54"/>
                <a:gd name="T96" fmla="*/ 27 w 41"/>
                <a:gd name="T97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54">
                  <a:moveTo>
                    <a:pt x="0" y="11"/>
                  </a:moveTo>
                  <a:cubicBezTo>
                    <a:pt x="0" y="8"/>
                    <a:pt x="1" y="6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6"/>
                    <a:pt x="19" y="8"/>
                    <a:pt x="19" y="1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7"/>
                    <a:pt x="18" y="20"/>
                    <a:pt x="17" y="22"/>
                  </a:cubicBezTo>
                  <a:cubicBezTo>
                    <a:pt x="15" y="24"/>
                    <a:pt x="12" y="25"/>
                    <a:pt x="9" y="25"/>
                  </a:cubicBezTo>
                  <a:cubicBezTo>
                    <a:pt x="6" y="25"/>
                    <a:pt x="4" y="24"/>
                    <a:pt x="2" y="22"/>
                  </a:cubicBezTo>
                  <a:cubicBezTo>
                    <a:pt x="1" y="20"/>
                    <a:pt x="0" y="17"/>
                    <a:pt x="0" y="14"/>
                  </a:cubicBezTo>
                  <a:lnTo>
                    <a:pt x="0" y="11"/>
                  </a:lnTo>
                  <a:close/>
                  <a:moveTo>
                    <a:pt x="5" y="14"/>
                  </a:moveTo>
                  <a:cubicBezTo>
                    <a:pt x="5" y="16"/>
                    <a:pt x="5" y="17"/>
                    <a:pt x="6" y="18"/>
                  </a:cubicBezTo>
                  <a:cubicBezTo>
                    <a:pt x="7" y="20"/>
                    <a:pt x="8" y="20"/>
                    <a:pt x="9" y="20"/>
                  </a:cubicBezTo>
                  <a:cubicBezTo>
                    <a:pt x="11" y="20"/>
                    <a:pt x="12" y="20"/>
                    <a:pt x="13" y="19"/>
                  </a:cubicBezTo>
                  <a:cubicBezTo>
                    <a:pt x="14" y="17"/>
                    <a:pt x="14" y="16"/>
                    <a:pt x="14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9"/>
                    <a:pt x="14" y="8"/>
                    <a:pt x="13" y="7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8" y="5"/>
                    <a:pt x="7" y="5"/>
                    <a:pt x="6" y="7"/>
                  </a:cubicBezTo>
                  <a:cubicBezTo>
                    <a:pt x="5" y="8"/>
                    <a:pt x="5" y="9"/>
                    <a:pt x="5" y="11"/>
                  </a:cubicBezTo>
                  <a:lnTo>
                    <a:pt x="5" y="14"/>
                  </a:lnTo>
                  <a:close/>
                  <a:moveTo>
                    <a:pt x="11" y="49"/>
                  </a:moveTo>
                  <a:cubicBezTo>
                    <a:pt x="7" y="47"/>
                    <a:pt x="7" y="47"/>
                    <a:pt x="7" y="4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11" y="49"/>
                  </a:lnTo>
                  <a:close/>
                  <a:moveTo>
                    <a:pt x="22" y="41"/>
                  </a:moveTo>
                  <a:cubicBezTo>
                    <a:pt x="22" y="38"/>
                    <a:pt x="23" y="35"/>
                    <a:pt x="25" y="33"/>
                  </a:cubicBezTo>
                  <a:cubicBezTo>
                    <a:pt x="26" y="31"/>
                    <a:pt x="29" y="30"/>
                    <a:pt x="32" y="30"/>
                  </a:cubicBezTo>
                  <a:cubicBezTo>
                    <a:pt x="35" y="30"/>
                    <a:pt x="37" y="31"/>
                    <a:pt x="39" y="33"/>
                  </a:cubicBezTo>
                  <a:cubicBezTo>
                    <a:pt x="41" y="35"/>
                    <a:pt x="41" y="38"/>
                    <a:pt x="41" y="41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6"/>
                    <a:pt x="41" y="49"/>
                    <a:pt x="39" y="51"/>
                  </a:cubicBezTo>
                  <a:cubicBezTo>
                    <a:pt x="37" y="53"/>
                    <a:pt x="35" y="54"/>
                    <a:pt x="32" y="54"/>
                  </a:cubicBezTo>
                  <a:cubicBezTo>
                    <a:pt x="29" y="54"/>
                    <a:pt x="26" y="53"/>
                    <a:pt x="25" y="51"/>
                  </a:cubicBezTo>
                  <a:cubicBezTo>
                    <a:pt x="23" y="49"/>
                    <a:pt x="22" y="46"/>
                    <a:pt x="22" y="43"/>
                  </a:cubicBezTo>
                  <a:lnTo>
                    <a:pt x="22" y="41"/>
                  </a:lnTo>
                  <a:close/>
                  <a:moveTo>
                    <a:pt x="27" y="43"/>
                  </a:moveTo>
                  <a:cubicBezTo>
                    <a:pt x="27" y="45"/>
                    <a:pt x="28" y="47"/>
                    <a:pt x="28" y="48"/>
                  </a:cubicBezTo>
                  <a:cubicBezTo>
                    <a:pt x="29" y="49"/>
                    <a:pt x="30" y="50"/>
                    <a:pt x="32" y="50"/>
                  </a:cubicBezTo>
                  <a:cubicBezTo>
                    <a:pt x="33" y="50"/>
                    <a:pt x="34" y="49"/>
                    <a:pt x="35" y="48"/>
                  </a:cubicBezTo>
                  <a:cubicBezTo>
                    <a:pt x="36" y="47"/>
                    <a:pt x="36" y="45"/>
                    <a:pt x="36" y="43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9"/>
                    <a:pt x="36" y="37"/>
                    <a:pt x="35" y="36"/>
                  </a:cubicBezTo>
                  <a:cubicBezTo>
                    <a:pt x="34" y="35"/>
                    <a:pt x="33" y="34"/>
                    <a:pt x="32" y="34"/>
                  </a:cubicBezTo>
                  <a:cubicBezTo>
                    <a:pt x="30" y="34"/>
                    <a:pt x="29" y="35"/>
                    <a:pt x="28" y="36"/>
                  </a:cubicBezTo>
                  <a:cubicBezTo>
                    <a:pt x="28" y="37"/>
                    <a:pt x="27" y="39"/>
                    <a:pt x="27" y="41"/>
                  </a:cubicBezTo>
                  <a:lnTo>
                    <a:pt x="27" y="43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40662" y="1731783"/>
            <a:ext cx="1655233" cy="1229784"/>
            <a:chOff x="2925763" y="1555750"/>
            <a:chExt cx="1241425" cy="922338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925763" y="1555750"/>
              <a:ext cx="1241425" cy="922338"/>
            </a:xfrm>
            <a:custGeom>
              <a:avLst/>
              <a:gdLst>
                <a:gd name="T0" fmla="*/ 227 w 292"/>
                <a:gd name="T1" fmla="*/ 145 h 217"/>
                <a:gd name="T2" fmla="*/ 194 w 292"/>
                <a:gd name="T3" fmla="*/ 109 h 217"/>
                <a:gd name="T4" fmla="*/ 162 w 292"/>
                <a:gd name="T5" fmla="*/ 72 h 217"/>
                <a:gd name="T6" fmla="*/ 129 w 292"/>
                <a:gd name="T7" fmla="*/ 36 h 217"/>
                <a:gd name="T8" fmla="*/ 97 w 292"/>
                <a:gd name="T9" fmla="*/ 0 h 217"/>
                <a:gd name="T10" fmla="*/ 25 w 292"/>
                <a:gd name="T11" fmla="*/ 98 h 217"/>
                <a:gd name="T12" fmla="*/ 0 w 292"/>
                <a:gd name="T13" fmla="*/ 217 h 217"/>
                <a:gd name="T14" fmla="*/ 48 w 292"/>
                <a:gd name="T15" fmla="*/ 217 h 217"/>
                <a:gd name="T16" fmla="*/ 97 w 292"/>
                <a:gd name="T17" fmla="*/ 217 h 217"/>
                <a:gd name="T18" fmla="*/ 146 w 292"/>
                <a:gd name="T19" fmla="*/ 217 h 217"/>
                <a:gd name="T20" fmla="*/ 195 w 292"/>
                <a:gd name="T21" fmla="*/ 217 h 217"/>
                <a:gd name="T22" fmla="*/ 243 w 292"/>
                <a:gd name="T23" fmla="*/ 217 h 217"/>
                <a:gd name="T24" fmla="*/ 292 w 292"/>
                <a:gd name="T25" fmla="*/ 217 h 217"/>
                <a:gd name="T26" fmla="*/ 260 w 292"/>
                <a:gd name="T27" fmla="*/ 181 h 217"/>
                <a:gd name="T28" fmla="*/ 227 w 292"/>
                <a:gd name="T29" fmla="*/ 14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217">
                  <a:moveTo>
                    <a:pt x="227" y="145"/>
                  </a:moveTo>
                  <a:cubicBezTo>
                    <a:pt x="194" y="109"/>
                    <a:pt x="194" y="109"/>
                    <a:pt x="194" y="109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66" y="27"/>
                    <a:pt x="42" y="61"/>
                    <a:pt x="25" y="98"/>
                  </a:cubicBezTo>
                  <a:cubicBezTo>
                    <a:pt x="9" y="135"/>
                    <a:pt x="0" y="175"/>
                    <a:pt x="0" y="217"/>
                  </a:cubicBezTo>
                  <a:cubicBezTo>
                    <a:pt x="48" y="217"/>
                    <a:pt x="48" y="217"/>
                    <a:pt x="48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46" y="217"/>
                    <a:pt x="146" y="217"/>
                    <a:pt x="146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243" y="217"/>
                    <a:pt x="243" y="217"/>
                    <a:pt x="243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60" y="181"/>
                    <a:pt x="260" y="181"/>
                    <a:pt x="260" y="181"/>
                  </a:cubicBezTo>
                  <a:lnTo>
                    <a:pt x="227" y="145"/>
                  </a:lnTo>
                  <a:close/>
                </a:path>
              </a:pathLst>
            </a:custGeom>
            <a:solidFill>
              <a:srgbClr val="6C0A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262313" y="2095500"/>
              <a:ext cx="63500" cy="179388"/>
            </a:xfrm>
            <a:custGeom>
              <a:avLst/>
              <a:gdLst>
                <a:gd name="T0" fmla="*/ 40 w 40"/>
                <a:gd name="T1" fmla="*/ 113 h 113"/>
                <a:gd name="T2" fmla="*/ 24 w 40"/>
                <a:gd name="T3" fmla="*/ 113 h 113"/>
                <a:gd name="T4" fmla="*/ 24 w 40"/>
                <a:gd name="T5" fmla="*/ 16 h 113"/>
                <a:gd name="T6" fmla="*/ 0 w 40"/>
                <a:gd name="T7" fmla="*/ 19 h 113"/>
                <a:gd name="T8" fmla="*/ 0 w 40"/>
                <a:gd name="T9" fmla="*/ 8 h 113"/>
                <a:gd name="T10" fmla="*/ 40 w 40"/>
                <a:gd name="T11" fmla="*/ 0 h 113"/>
                <a:gd name="T12" fmla="*/ 40 w 4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3">
                  <a:moveTo>
                    <a:pt x="40" y="113"/>
                  </a:moveTo>
                  <a:lnTo>
                    <a:pt x="24" y="113"/>
                  </a:lnTo>
                  <a:lnTo>
                    <a:pt x="24" y="16"/>
                  </a:lnTo>
                  <a:lnTo>
                    <a:pt x="0" y="19"/>
                  </a:lnTo>
                  <a:lnTo>
                    <a:pt x="0" y="8"/>
                  </a:lnTo>
                  <a:lnTo>
                    <a:pt x="40" y="0"/>
                  </a:lnTo>
                  <a:lnTo>
                    <a:pt x="40" y="113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376613" y="2095500"/>
              <a:ext cx="109537" cy="179388"/>
            </a:xfrm>
            <a:custGeom>
              <a:avLst/>
              <a:gdLst>
                <a:gd name="T0" fmla="*/ 56 w 69"/>
                <a:gd name="T1" fmla="*/ 75 h 113"/>
                <a:gd name="T2" fmla="*/ 69 w 69"/>
                <a:gd name="T3" fmla="*/ 75 h 113"/>
                <a:gd name="T4" fmla="*/ 69 w 69"/>
                <a:gd name="T5" fmla="*/ 86 h 113"/>
                <a:gd name="T6" fmla="*/ 56 w 69"/>
                <a:gd name="T7" fmla="*/ 86 h 113"/>
                <a:gd name="T8" fmla="*/ 56 w 69"/>
                <a:gd name="T9" fmla="*/ 113 h 113"/>
                <a:gd name="T10" fmla="*/ 43 w 69"/>
                <a:gd name="T11" fmla="*/ 113 h 113"/>
                <a:gd name="T12" fmla="*/ 43 w 69"/>
                <a:gd name="T13" fmla="*/ 86 h 113"/>
                <a:gd name="T14" fmla="*/ 0 w 69"/>
                <a:gd name="T15" fmla="*/ 86 h 113"/>
                <a:gd name="T16" fmla="*/ 0 w 69"/>
                <a:gd name="T17" fmla="*/ 78 h 113"/>
                <a:gd name="T18" fmla="*/ 40 w 69"/>
                <a:gd name="T19" fmla="*/ 0 h 113"/>
                <a:gd name="T20" fmla="*/ 56 w 69"/>
                <a:gd name="T21" fmla="*/ 0 h 113"/>
                <a:gd name="T22" fmla="*/ 56 w 69"/>
                <a:gd name="T23" fmla="*/ 75 h 113"/>
                <a:gd name="T24" fmla="*/ 16 w 69"/>
                <a:gd name="T25" fmla="*/ 75 h 113"/>
                <a:gd name="T26" fmla="*/ 43 w 69"/>
                <a:gd name="T27" fmla="*/ 75 h 113"/>
                <a:gd name="T28" fmla="*/ 43 w 69"/>
                <a:gd name="T29" fmla="*/ 24 h 113"/>
                <a:gd name="T30" fmla="*/ 40 w 69"/>
                <a:gd name="T31" fmla="*/ 24 h 113"/>
                <a:gd name="T32" fmla="*/ 40 w 69"/>
                <a:gd name="T33" fmla="*/ 27 h 113"/>
                <a:gd name="T34" fmla="*/ 16 w 69"/>
                <a:gd name="T35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113">
                  <a:moveTo>
                    <a:pt x="56" y="75"/>
                  </a:moveTo>
                  <a:lnTo>
                    <a:pt x="69" y="75"/>
                  </a:lnTo>
                  <a:lnTo>
                    <a:pt x="69" y="86"/>
                  </a:lnTo>
                  <a:lnTo>
                    <a:pt x="56" y="86"/>
                  </a:lnTo>
                  <a:lnTo>
                    <a:pt x="56" y="113"/>
                  </a:lnTo>
                  <a:lnTo>
                    <a:pt x="43" y="113"/>
                  </a:lnTo>
                  <a:lnTo>
                    <a:pt x="43" y="86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56" y="75"/>
                  </a:lnTo>
                  <a:close/>
                  <a:moveTo>
                    <a:pt x="16" y="75"/>
                  </a:moveTo>
                  <a:lnTo>
                    <a:pt x="43" y="75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40" y="27"/>
                  </a:lnTo>
                  <a:lnTo>
                    <a:pt x="16" y="75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503613" y="2092325"/>
              <a:ext cx="144462" cy="185738"/>
            </a:xfrm>
            <a:custGeom>
              <a:avLst/>
              <a:gdLst>
                <a:gd name="T0" fmla="*/ 0 w 34"/>
                <a:gd name="T1" fmla="*/ 9 h 44"/>
                <a:gd name="T2" fmla="*/ 2 w 34"/>
                <a:gd name="T3" fmla="*/ 3 h 44"/>
                <a:gd name="T4" fmla="*/ 8 w 34"/>
                <a:gd name="T5" fmla="*/ 0 h 44"/>
                <a:gd name="T6" fmla="*/ 14 w 34"/>
                <a:gd name="T7" fmla="*/ 3 h 44"/>
                <a:gd name="T8" fmla="*/ 16 w 34"/>
                <a:gd name="T9" fmla="*/ 9 h 44"/>
                <a:gd name="T10" fmla="*/ 16 w 34"/>
                <a:gd name="T11" fmla="*/ 11 h 44"/>
                <a:gd name="T12" fmla="*/ 14 w 34"/>
                <a:gd name="T13" fmla="*/ 18 h 44"/>
                <a:gd name="T14" fmla="*/ 8 w 34"/>
                <a:gd name="T15" fmla="*/ 20 h 44"/>
                <a:gd name="T16" fmla="*/ 2 w 34"/>
                <a:gd name="T17" fmla="*/ 18 h 44"/>
                <a:gd name="T18" fmla="*/ 0 w 34"/>
                <a:gd name="T19" fmla="*/ 11 h 44"/>
                <a:gd name="T20" fmla="*/ 0 w 34"/>
                <a:gd name="T21" fmla="*/ 9 h 44"/>
                <a:gd name="T22" fmla="*/ 4 w 34"/>
                <a:gd name="T23" fmla="*/ 11 h 44"/>
                <a:gd name="T24" fmla="*/ 5 w 34"/>
                <a:gd name="T25" fmla="*/ 15 h 44"/>
                <a:gd name="T26" fmla="*/ 8 w 34"/>
                <a:gd name="T27" fmla="*/ 17 h 44"/>
                <a:gd name="T28" fmla="*/ 11 w 34"/>
                <a:gd name="T29" fmla="*/ 15 h 44"/>
                <a:gd name="T30" fmla="*/ 12 w 34"/>
                <a:gd name="T31" fmla="*/ 11 h 44"/>
                <a:gd name="T32" fmla="*/ 12 w 34"/>
                <a:gd name="T33" fmla="*/ 9 h 44"/>
                <a:gd name="T34" fmla="*/ 11 w 34"/>
                <a:gd name="T35" fmla="*/ 5 h 44"/>
                <a:gd name="T36" fmla="*/ 8 w 34"/>
                <a:gd name="T37" fmla="*/ 4 h 44"/>
                <a:gd name="T38" fmla="*/ 5 w 34"/>
                <a:gd name="T39" fmla="*/ 5 h 44"/>
                <a:gd name="T40" fmla="*/ 4 w 34"/>
                <a:gd name="T41" fmla="*/ 9 h 44"/>
                <a:gd name="T42" fmla="*/ 4 w 34"/>
                <a:gd name="T43" fmla="*/ 11 h 44"/>
                <a:gd name="T44" fmla="*/ 9 w 34"/>
                <a:gd name="T45" fmla="*/ 40 h 44"/>
                <a:gd name="T46" fmla="*/ 6 w 34"/>
                <a:gd name="T47" fmla="*/ 38 h 44"/>
                <a:gd name="T48" fmla="*/ 24 w 34"/>
                <a:gd name="T49" fmla="*/ 5 h 44"/>
                <a:gd name="T50" fmla="*/ 27 w 34"/>
                <a:gd name="T51" fmla="*/ 7 h 44"/>
                <a:gd name="T52" fmla="*/ 9 w 34"/>
                <a:gd name="T53" fmla="*/ 40 h 44"/>
                <a:gd name="T54" fmla="*/ 18 w 34"/>
                <a:gd name="T55" fmla="*/ 33 h 44"/>
                <a:gd name="T56" fmla="*/ 20 w 34"/>
                <a:gd name="T57" fmla="*/ 27 h 44"/>
                <a:gd name="T58" fmla="*/ 26 w 34"/>
                <a:gd name="T59" fmla="*/ 24 h 44"/>
                <a:gd name="T60" fmla="*/ 32 w 34"/>
                <a:gd name="T61" fmla="*/ 27 h 44"/>
                <a:gd name="T62" fmla="*/ 34 w 34"/>
                <a:gd name="T63" fmla="*/ 33 h 44"/>
                <a:gd name="T64" fmla="*/ 34 w 34"/>
                <a:gd name="T65" fmla="*/ 35 h 44"/>
                <a:gd name="T66" fmla="*/ 32 w 34"/>
                <a:gd name="T67" fmla="*/ 41 h 44"/>
                <a:gd name="T68" fmla="*/ 26 w 34"/>
                <a:gd name="T69" fmla="*/ 44 h 44"/>
                <a:gd name="T70" fmla="*/ 20 w 34"/>
                <a:gd name="T71" fmla="*/ 41 h 44"/>
                <a:gd name="T72" fmla="*/ 18 w 34"/>
                <a:gd name="T73" fmla="*/ 35 h 44"/>
                <a:gd name="T74" fmla="*/ 18 w 34"/>
                <a:gd name="T75" fmla="*/ 33 h 44"/>
                <a:gd name="T76" fmla="*/ 23 w 34"/>
                <a:gd name="T77" fmla="*/ 35 h 44"/>
                <a:gd name="T78" fmla="*/ 24 w 34"/>
                <a:gd name="T79" fmla="*/ 39 h 44"/>
                <a:gd name="T80" fmla="*/ 26 w 34"/>
                <a:gd name="T81" fmla="*/ 40 h 44"/>
                <a:gd name="T82" fmla="*/ 29 w 34"/>
                <a:gd name="T83" fmla="*/ 39 h 44"/>
                <a:gd name="T84" fmla="*/ 30 w 34"/>
                <a:gd name="T85" fmla="*/ 35 h 44"/>
                <a:gd name="T86" fmla="*/ 30 w 34"/>
                <a:gd name="T87" fmla="*/ 33 h 44"/>
                <a:gd name="T88" fmla="*/ 29 w 34"/>
                <a:gd name="T89" fmla="*/ 29 h 44"/>
                <a:gd name="T90" fmla="*/ 26 w 34"/>
                <a:gd name="T91" fmla="*/ 28 h 44"/>
                <a:gd name="T92" fmla="*/ 23 w 34"/>
                <a:gd name="T93" fmla="*/ 29 h 44"/>
                <a:gd name="T94" fmla="*/ 23 w 34"/>
                <a:gd name="T95" fmla="*/ 33 h 44"/>
                <a:gd name="T96" fmla="*/ 23 w 34"/>
                <a:gd name="T97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" h="44">
                  <a:moveTo>
                    <a:pt x="0" y="9"/>
                  </a:move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1"/>
                    <a:pt x="14" y="3"/>
                  </a:cubicBezTo>
                  <a:cubicBezTo>
                    <a:pt x="15" y="5"/>
                    <a:pt x="16" y="7"/>
                    <a:pt x="16" y="9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2" y="19"/>
                    <a:pt x="11" y="20"/>
                    <a:pt x="8" y="20"/>
                  </a:cubicBezTo>
                  <a:cubicBezTo>
                    <a:pt x="6" y="20"/>
                    <a:pt x="4" y="19"/>
                    <a:pt x="2" y="18"/>
                  </a:cubicBezTo>
                  <a:cubicBezTo>
                    <a:pt x="1" y="16"/>
                    <a:pt x="0" y="14"/>
                    <a:pt x="0" y="11"/>
                  </a:cubicBezTo>
                  <a:lnTo>
                    <a:pt x="0" y="9"/>
                  </a:lnTo>
                  <a:close/>
                  <a:moveTo>
                    <a:pt x="4" y="11"/>
                  </a:moveTo>
                  <a:cubicBezTo>
                    <a:pt x="4" y="13"/>
                    <a:pt x="5" y="14"/>
                    <a:pt x="5" y="15"/>
                  </a:cubicBezTo>
                  <a:cubicBezTo>
                    <a:pt x="6" y="16"/>
                    <a:pt x="7" y="17"/>
                    <a:pt x="8" y="17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1" y="14"/>
                    <a:pt x="12" y="13"/>
                    <a:pt x="12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1" y="7"/>
                    <a:pt x="11" y="5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7" y="4"/>
                    <a:pt x="6" y="4"/>
                    <a:pt x="5" y="5"/>
                  </a:cubicBezTo>
                  <a:cubicBezTo>
                    <a:pt x="5" y="7"/>
                    <a:pt x="4" y="8"/>
                    <a:pt x="4" y="9"/>
                  </a:cubicBezTo>
                  <a:lnTo>
                    <a:pt x="4" y="11"/>
                  </a:lnTo>
                  <a:close/>
                  <a:moveTo>
                    <a:pt x="9" y="40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7" y="7"/>
                    <a:pt x="27" y="7"/>
                    <a:pt x="27" y="7"/>
                  </a:cubicBezTo>
                  <a:lnTo>
                    <a:pt x="9" y="40"/>
                  </a:lnTo>
                  <a:close/>
                  <a:moveTo>
                    <a:pt x="18" y="33"/>
                  </a:moveTo>
                  <a:cubicBezTo>
                    <a:pt x="18" y="31"/>
                    <a:pt x="19" y="28"/>
                    <a:pt x="20" y="27"/>
                  </a:cubicBezTo>
                  <a:cubicBezTo>
                    <a:pt x="22" y="25"/>
                    <a:pt x="24" y="24"/>
                    <a:pt x="26" y="24"/>
                  </a:cubicBezTo>
                  <a:cubicBezTo>
                    <a:pt x="29" y="24"/>
                    <a:pt x="31" y="25"/>
                    <a:pt x="32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8"/>
                    <a:pt x="33" y="40"/>
                    <a:pt x="32" y="41"/>
                  </a:cubicBezTo>
                  <a:cubicBezTo>
                    <a:pt x="31" y="43"/>
                    <a:pt x="29" y="44"/>
                    <a:pt x="26" y="44"/>
                  </a:cubicBezTo>
                  <a:cubicBezTo>
                    <a:pt x="24" y="44"/>
                    <a:pt x="22" y="43"/>
                    <a:pt x="20" y="41"/>
                  </a:cubicBezTo>
                  <a:cubicBezTo>
                    <a:pt x="19" y="40"/>
                    <a:pt x="18" y="38"/>
                    <a:pt x="18" y="35"/>
                  </a:cubicBezTo>
                  <a:lnTo>
                    <a:pt x="18" y="33"/>
                  </a:lnTo>
                  <a:close/>
                  <a:moveTo>
                    <a:pt x="23" y="35"/>
                  </a:moveTo>
                  <a:cubicBezTo>
                    <a:pt x="23" y="37"/>
                    <a:pt x="23" y="38"/>
                    <a:pt x="24" y="39"/>
                  </a:cubicBezTo>
                  <a:cubicBezTo>
                    <a:pt x="24" y="40"/>
                    <a:pt x="25" y="40"/>
                    <a:pt x="26" y="40"/>
                  </a:cubicBezTo>
                  <a:cubicBezTo>
                    <a:pt x="27" y="40"/>
                    <a:pt x="28" y="40"/>
                    <a:pt x="29" y="39"/>
                  </a:cubicBezTo>
                  <a:cubicBezTo>
                    <a:pt x="30" y="38"/>
                    <a:pt x="30" y="37"/>
                    <a:pt x="30" y="3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0"/>
                    <a:pt x="29" y="29"/>
                  </a:cubicBezTo>
                  <a:cubicBezTo>
                    <a:pt x="28" y="28"/>
                    <a:pt x="27" y="28"/>
                    <a:pt x="26" y="28"/>
                  </a:cubicBezTo>
                  <a:cubicBezTo>
                    <a:pt x="25" y="28"/>
                    <a:pt x="24" y="28"/>
                    <a:pt x="23" y="29"/>
                  </a:cubicBezTo>
                  <a:cubicBezTo>
                    <a:pt x="23" y="30"/>
                    <a:pt x="23" y="32"/>
                    <a:pt x="23" y="33"/>
                  </a:cubicBezTo>
                  <a:lnTo>
                    <a:pt x="23" y="35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90995" y="2961567"/>
            <a:ext cx="1104900" cy="823384"/>
            <a:chOff x="3338513" y="2478088"/>
            <a:chExt cx="828675" cy="617538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338513" y="2478088"/>
              <a:ext cx="828675" cy="617538"/>
            </a:xfrm>
            <a:custGeom>
              <a:avLst/>
              <a:gdLst>
                <a:gd name="T0" fmla="*/ 98 w 195"/>
                <a:gd name="T1" fmla="*/ 0 h 145"/>
                <a:gd name="T2" fmla="*/ 49 w 195"/>
                <a:gd name="T3" fmla="*/ 0 h 145"/>
                <a:gd name="T4" fmla="*/ 0 w 195"/>
                <a:gd name="T5" fmla="*/ 0 h 145"/>
                <a:gd name="T6" fmla="*/ 1 w 195"/>
                <a:gd name="T7" fmla="*/ 21 h 145"/>
                <a:gd name="T8" fmla="*/ 17 w 195"/>
                <a:gd name="T9" fmla="*/ 80 h 145"/>
                <a:gd name="T10" fmla="*/ 64 w 195"/>
                <a:gd name="T11" fmla="*/ 145 h 145"/>
                <a:gd name="T12" fmla="*/ 97 w 195"/>
                <a:gd name="T13" fmla="*/ 109 h 145"/>
                <a:gd name="T14" fmla="*/ 130 w 195"/>
                <a:gd name="T15" fmla="*/ 73 h 145"/>
                <a:gd name="T16" fmla="*/ 162 w 195"/>
                <a:gd name="T17" fmla="*/ 37 h 145"/>
                <a:gd name="T18" fmla="*/ 195 w 195"/>
                <a:gd name="T19" fmla="*/ 0 h 145"/>
                <a:gd name="T20" fmla="*/ 146 w 195"/>
                <a:gd name="T21" fmla="*/ 0 h 145"/>
                <a:gd name="T22" fmla="*/ 98 w 195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45">
                  <a:moveTo>
                    <a:pt x="9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14"/>
                    <a:pt x="1" y="21"/>
                  </a:cubicBezTo>
                  <a:cubicBezTo>
                    <a:pt x="3" y="41"/>
                    <a:pt x="9" y="61"/>
                    <a:pt x="17" y="80"/>
                  </a:cubicBezTo>
                  <a:cubicBezTo>
                    <a:pt x="28" y="105"/>
                    <a:pt x="44" y="127"/>
                    <a:pt x="64" y="145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B04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524250" y="2589213"/>
              <a:ext cx="93662" cy="161925"/>
            </a:xfrm>
            <a:custGeom>
              <a:avLst/>
              <a:gdLst>
                <a:gd name="T0" fmla="*/ 22 w 22"/>
                <a:gd name="T1" fmla="*/ 4 h 38"/>
                <a:gd name="T2" fmla="*/ 15 w 22"/>
                <a:gd name="T3" fmla="*/ 18 h 38"/>
                <a:gd name="T4" fmla="*/ 12 w 22"/>
                <a:gd name="T5" fmla="*/ 34 h 38"/>
                <a:gd name="T6" fmla="*/ 12 w 22"/>
                <a:gd name="T7" fmla="*/ 38 h 38"/>
                <a:gd name="T8" fmla="*/ 6 w 22"/>
                <a:gd name="T9" fmla="*/ 38 h 38"/>
                <a:gd name="T10" fmla="*/ 7 w 22"/>
                <a:gd name="T11" fmla="*/ 34 h 38"/>
                <a:gd name="T12" fmla="*/ 10 w 22"/>
                <a:gd name="T13" fmla="*/ 18 h 38"/>
                <a:gd name="T14" fmla="*/ 17 w 22"/>
                <a:gd name="T15" fmla="*/ 4 h 38"/>
                <a:gd name="T16" fmla="*/ 0 w 22"/>
                <a:gd name="T17" fmla="*/ 4 h 38"/>
                <a:gd name="T18" fmla="*/ 0 w 22"/>
                <a:gd name="T19" fmla="*/ 0 h 38"/>
                <a:gd name="T20" fmla="*/ 22 w 22"/>
                <a:gd name="T21" fmla="*/ 0 h 38"/>
                <a:gd name="T22" fmla="*/ 22 w 22"/>
                <a:gd name="T2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8">
                  <a:moveTo>
                    <a:pt x="22" y="4"/>
                  </a:moveTo>
                  <a:cubicBezTo>
                    <a:pt x="19" y="9"/>
                    <a:pt x="16" y="13"/>
                    <a:pt x="15" y="18"/>
                  </a:cubicBezTo>
                  <a:cubicBezTo>
                    <a:pt x="14" y="22"/>
                    <a:pt x="13" y="28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28"/>
                    <a:pt x="8" y="23"/>
                    <a:pt x="10" y="18"/>
                  </a:cubicBezTo>
                  <a:cubicBezTo>
                    <a:pt x="12" y="13"/>
                    <a:pt x="14" y="8"/>
                    <a:pt x="1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3640138" y="2584450"/>
              <a:ext cx="131762" cy="171450"/>
            </a:xfrm>
            <a:custGeom>
              <a:avLst/>
              <a:gdLst>
                <a:gd name="T0" fmla="*/ 0 w 31"/>
                <a:gd name="T1" fmla="*/ 8 h 40"/>
                <a:gd name="T2" fmla="*/ 2 w 31"/>
                <a:gd name="T3" fmla="*/ 2 h 40"/>
                <a:gd name="T4" fmla="*/ 7 w 31"/>
                <a:gd name="T5" fmla="*/ 0 h 40"/>
                <a:gd name="T6" fmla="*/ 13 w 31"/>
                <a:gd name="T7" fmla="*/ 2 h 40"/>
                <a:gd name="T8" fmla="*/ 14 w 31"/>
                <a:gd name="T9" fmla="*/ 8 h 40"/>
                <a:gd name="T10" fmla="*/ 14 w 31"/>
                <a:gd name="T11" fmla="*/ 10 h 40"/>
                <a:gd name="T12" fmla="*/ 13 w 31"/>
                <a:gd name="T13" fmla="*/ 16 h 40"/>
                <a:gd name="T14" fmla="*/ 7 w 31"/>
                <a:gd name="T15" fmla="*/ 18 h 40"/>
                <a:gd name="T16" fmla="*/ 2 w 31"/>
                <a:gd name="T17" fmla="*/ 16 h 40"/>
                <a:gd name="T18" fmla="*/ 0 w 31"/>
                <a:gd name="T19" fmla="*/ 10 h 40"/>
                <a:gd name="T20" fmla="*/ 0 w 31"/>
                <a:gd name="T21" fmla="*/ 8 h 40"/>
                <a:gd name="T22" fmla="*/ 4 w 31"/>
                <a:gd name="T23" fmla="*/ 10 h 40"/>
                <a:gd name="T24" fmla="*/ 5 w 31"/>
                <a:gd name="T25" fmla="*/ 13 h 40"/>
                <a:gd name="T26" fmla="*/ 7 w 31"/>
                <a:gd name="T27" fmla="*/ 15 h 40"/>
                <a:gd name="T28" fmla="*/ 10 w 31"/>
                <a:gd name="T29" fmla="*/ 13 h 40"/>
                <a:gd name="T30" fmla="*/ 11 w 31"/>
                <a:gd name="T31" fmla="*/ 10 h 40"/>
                <a:gd name="T32" fmla="*/ 11 w 31"/>
                <a:gd name="T33" fmla="*/ 8 h 40"/>
                <a:gd name="T34" fmla="*/ 10 w 31"/>
                <a:gd name="T35" fmla="*/ 5 h 40"/>
                <a:gd name="T36" fmla="*/ 7 w 31"/>
                <a:gd name="T37" fmla="*/ 3 h 40"/>
                <a:gd name="T38" fmla="*/ 5 w 31"/>
                <a:gd name="T39" fmla="*/ 5 h 40"/>
                <a:gd name="T40" fmla="*/ 4 w 31"/>
                <a:gd name="T41" fmla="*/ 8 h 40"/>
                <a:gd name="T42" fmla="*/ 4 w 31"/>
                <a:gd name="T43" fmla="*/ 10 h 40"/>
                <a:gd name="T44" fmla="*/ 9 w 31"/>
                <a:gd name="T45" fmla="*/ 36 h 40"/>
                <a:gd name="T46" fmla="*/ 6 w 31"/>
                <a:gd name="T47" fmla="*/ 34 h 40"/>
                <a:gd name="T48" fmla="*/ 22 w 31"/>
                <a:gd name="T49" fmla="*/ 4 h 40"/>
                <a:gd name="T50" fmla="*/ 24 w 31"/>
                <a:gd name="T51" fmla="*/ 6 h 40"/>
                <a:gd name="T52" fmla="*/ 9 w 31"/>
                <a:gd name="T53" fmla="*/ 36 h 40"/>
                <a:gd name="T54" fmla="*/ 17 w 31"/>
                <a:gd name="T55" fmla="*/ 30 h 40"/>
                <a:gd name="T56" fmla="*/ 19 w 31"/>
                <a:gd name="T57" fmla="*/ 24 h 40"/>
                <a:gd name="T58" fmla="*/ 24 w 31"/>
                <a:gd name="T59" fmla="*/ 22 h 40"/>
                <a:gd name="T60" fmla="*/ 29 w 31"/>
                <a:gd name="T61" fmla="*/ 24 h 40"/>
                <a:gd name="T62" fmla="*/ 31 w 31"/>
                <a:gd name="T63" fmla="*/ 30 h 40"/>
                <a:gd name="T64" fmla="*/ 31 w 31"/>
                <a:gd name="T65" fmla="*/ 32 h 40"/>
                <a:gd name="T66" fmla="*/ 29 w 31"/>
                <a:gd name="T67" fmla="*/ 37 h 40"/>
                <a:gd name="T68" fmla="*/ 24 w 31"/>
                <a:gd name="T69" fmla="*/ 40 h 40"/>
                <a:gd name="T70" fmla="*/ 19 w 31"/>
                <a:gd name="T71" fmla="*/ 37 h 40"/>
                <a:gd name="T72" fmla="*/ 17 w 31"/>
                <a:gd name="T73" fmla="*/ 32 h 40"/>
                <a:gd name="T74" fmla="*/ 17 w 31"/>
                <a:gd name="T75" fmla="*/ 30 h 40"/>
                <a:gd name="T76" fmla="*/ 20 w 31"/>
                <a:gd name="T77" fmla="*/ 32 h 40"/>
                <a:gd name="T78" fmla="*/ 21 w 31"/>
                <a:gd name="T79" fmla="*/ 35 h 40"/>
                <a:gd name="T80" fmla="*/ 24 w 31"/>
                <a:gd name="T81" fmla="*/ 36 h 40"/>
                <a:gd name="T82" fmla="*/ 26 w 31"/>
                <a:gd name="T83" fmla="*/ 35 h 40"/>
                <a:gd name="T84" fmla="*/ 27 w 31"/>
                <a:gd name="T85" fmla="*/ 32 h 40"/>
                <a:gd name="T86" fmla="*/ 27 w 31"/>
                <a:gd name="T87" fmla="*/ 30 h 40"/>
                <a:gd name="T88" fmla="*/ 26 w 31"/>
                <a:gd name="T89" fmla="*/ 26 h 40"/>
                <a:gd name="T90" fmla="*/ 24 w 31"/>
                <a:gd name="T91" fmla="*/ 25 h 40"/>
                <a:gd name="T92" fmla="*/ 21 w 31"/>
                <a:gd name="T93" fmla="*/ 26 h 40"/>
                <a:gd name="T94" fmla="*/ 20 w 31"/>
                <a:gd name="T95" fmla="*/ 30 h 40"/>
                <a:gd name="T96" fmla="*/ 20 w 31"/>
                <a:gd name="T9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" h="40">
                  <a:moveTo>
                    <a:pt x="0" y="8"/>
                  </a:move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0" y="0"/>
                    <a:pt x="11" y="1"/>
                    <a:pt x="13" y="2"/>
                  </a:cubicBezTo>
                  <a:cubicBezTo>
                    <a:pt x="14" y="4"/>
                    <a:pt x="14" y="6"/>
                    <a:pt x="14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2"/>
                    <a:pt x="14" y="14"/>
                    <a:pt x="13" y="16"/>
                  </a:cubicBezTo>
                  <a:cubicBezTo>
                    <a:pt x="11" y="17"/>
                    <a:pt x="10" y="18"/>
                    <a:pt x="7" y="18"/>
                  </a:cubicBezTo>
                  <a:cubicBezTo>
                    <a:pt x="5" y="18"/>
                    <a:pt x="3" y="17"/>
                    <a:pt x="2" y="16"/>
                  </a:cubicBezTo>
                  <a:cubicBezTo>
                    <a:pt x="1" y="14"/>
                    <a:pt x="0" y="12"/>
                    <a:pt x="0" y="10"/>
                  </a:cubicBezTo>
                  <a:lnTo>
                    <a:pt x="0" y="8"/>
                  </a:lnTo>
                  <a:close/>
                  <a:moveTo>
                    <a:pt x="4" y="10"/>
                  </a:moveTo>
                  <a:cubicBezTo>
                    <a:pt x="4" y="11"/>
                    <a:pt x="4" y="12"/>
                    <a:pt x="5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8" y="15"/>
                    <a:pt x="9" y="14"/>
                    <a:pt x="10" y="13"/>
                  </a:cubicBezTo>
                  <a:cubicBezTo>
                    <a:pt x="10" y="12"/>
                    <a:pt x="11" y="11"/>
                    <a:pt x="11" y="10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0" y="6"/>
                    <a:pt x="10" y="5"/>
                  </a:cubicBezTo>
                  <a:cubicBezTo>
                    <a:pt x="9" y="4"/>
                    <a:pt x="8" y="3"/>
                    <a:pt x="7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4" y="6"/>
                    <a:pt x="4" y="7"/>
                    <a:pt x="4" y="8"/>
                  </a:cubicBezTo>
                  <a:lnTo>
                    <a:pt x="4" y="10"/>
                  </a:lnTo>
                  <a:close/>
                  <a:moveTo>
                    <a:pt x="9" y="36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9" y="36"/>
                  </a:lnTo>
                  <a:close/>
                  <a:moveTo>
                    <a:pt x="17" y="30"/>
                  </a:moveTo>
                  <a:cubicBezTo>
                    <a:pt x="17" y="27"/>
                    <a:pt x="17" y="25"/>
                    <a:pt x="19" y="24"/>
                  </a:cubicBezTo>
                  <a:cubicBezTo>
                    <a:pt x="20" y="22"/>
                    <a:pt x="22" y="22"/>
                    <a:pt x="24" y="22"/>
                  </a:cubicBezTo>
                  <a:cubicBezTo>
                    <a:pt x="26" y="22"/>
                    <a:pt x="28" y="22"/>
                    <a:pt x="29" y="24"/>
                  </a:cubicBezTo>
                  <a:cubicBezTo>
                    <a:pt x="30" y="25"/>
                    <a:pt x="31" y="27"/>
                    <a:pt x="31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0" y="36"/>
                    <a:pt x="29" y="37"/>
                  </a:cubicBezTo>
                  <a:cubicBezTo>
                    <a:pt x="28" y="39"/>
                    <a:pt x="26" y="40"/>
                    <a:pt x="24" y="40"/>
                  </a:cubicBezTo>
                  <a:cubicBezTo>
                    <a:pt x="22" y="40"/>
                    <a:pt x="20" y="39"/>
                    <a:pt x="19" y="37"/>
                  </a:cubicBezTo>
                  <a:cubicBezTo>
                    <a:pt x="17" y="36"/>
                    <a:pt x="17" y="34"/>
                    <a:pt x="17" y="32"/>
                  </a:cubicBezTo>
                  <a:lnTo>
                    <a:pt x="17" y="30"/>
                  </a:lnTo>
                  <a:close/>
                  <a:moveTo>
                    <a:pt x="20" y="32"/>
                  </a:moveTo>
                  <a:cubicBezTo>
                    <a:pt x="20" y="33"/>
                    <a:pt x="21" y="34"/>
                    <a:pt x="21" y="35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5" y="36"/>
                    <a:pt x="26" y="36"/>
                    <a:pt x="26" y="35"/>
                  </a:cubicBezTo>
                  <a:cubicBezTo>
                    <a:pt x="27" y="34"/>
                    <a:pt x="27" y="33"/>
                    <a:pt x="27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8"/>
                    <a:pt x="27" y="27"/>
                    <a:pt x="26" y="26"/>
                  </a:cubicBezTo>
                  <a:cubicBezTo>
                    <a:pt x="26" y="25"/>
                    <a:pt x="25" y="25"/>
                    <a:pt x="24" y="25"/>
                  </a:cubicBezTo>
                  <a:cubicBezTo>
                    <a:pt x="23" y="25"/>
                    <a:pt x="22" y="25"/>
                    <a:pt x="21" y="26"/>
                  </a:cubicBezTo>
                  <a:cubicBezTo>
                    <a:pt x="21" y="27"/>
                    <a:pt x="20" y="28"/>
                    <a:pt x="20" y="30"/>
                  </a:cubicBezTo>
                  <a:lnTo>
                    <a:pt x="20" y="32"/>
                  </a:lnTo>
                  <a:close/>
                </a:path>
              </a:pathLst>
            </a:custGeom>
            <a:solidFill>
              <a:srgbClr val="26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9" name="矩形 28"/>
          <p:cNvSpPr/>
          <p:nvPr/>
        </p:nvSpPr>
        <p:spPr>
          <a:xfrm>
            <a:off x="3483185" y="4071264"/>
            <a:ext cx="3624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en-US" altLang="zh-CN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7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593771" y="2899230"/>
            <a:ext cx="5965372" cy="2046514"/>
            <a:chOff x="3897086" y="3897085"/>
            <a:chExt cx="5965372" cy="2046514"/>
          </a:xfrm>
          <a:blipFill dpi="0" rotWithShape="1">
            <a:blip r:embed="rId3"/>
            <a:srcRect/>
            <a:tile tx="0" ty="0" sx="50000" sy="50000" flip="none" algn="br"/>
          </a:blipFill>
        </p:grpSpPr>
        <p:sp>
          <p:nvSpPr>
            <p:cNvPr id="14" name="矩形 13"/>
            <p:cNvSpPr/>
            <p:nvPr/>
          </p:nvSpPr>
          <p:spPr>
            <a:xfrm>
              <a:off x="3897086" y="3897085"/>
              <a:ext cx="5965372" cy="175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6393543" y="5653314"/>
              <a:ext cx="711200" cy="2902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93771" y="1727200"/>
            <a:ext cx="5965372" cy="2046514"/>
            <a:chOff x="3323771" y="2808513"/>
            <a:chExt cx="5965372" cy="2046514"/>
          </a:xfrm>
          <a:solidFill>
            <a:srgbClr val="DEAE60"/>
          </a:solidFill>
        </p:grpSpPr>
        <p:sp>
          <p:nvSpPr>
            <p:cNvPr id="17" name="矩形 16"/>
            <p:cNvSpPr/>
            <p:nvPr/>
          </p:nvSpPr>
          <p:spPr>
            <a:xfrm>
              <a:off x="3323771" y="2808513"/>
              <a:ext cx="5965372" cy="175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4034971" y="4564742"/>
              <a:ext cx="711200" cy="2902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93771" y="957943"/>
            <a:ext cx="5965372" cy="1647371"/>
            <a:chOff x="3585028" y="1959429"/>
            <a:chExt cx="5965372" cy="1647371"/>
          </a:xfrm>
          <a:blipFill dpi="0" rotWithShape="1">
            <a:blip r:embed="rId3"/>
            <a:srcRect/>
            <a:tile tx="0" ty="-2286000" sx="50000" sy="50000" flip="none" algn="tr"/>
          </a:blipFill>
        </p:grpSpPr>
        <p:sp>
          <p:nvSpPr>
            <p:cNvPr id="20" name="矩形 19"/>
            <p:cNvSpPr/>
            <p:nvPr/>
          </p:nvSpPr>
          <p:spPr>
            <a:xfrm>
              <a:off x="3585028" y="1959429"/>
              <a:ext cx="5965372" cy="1357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V="1">
              <a:off x="8403771" y="3316515"/>
              <a:ext cx="711200" cy="2902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5660571" y="2404162"/>
            <a:ext cx="3834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en-US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74125" y="2098434"/>
            <a:ext cx="2366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en-US" altLang="zh-CN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0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3"/>
          <p:cNvSpPr>
            <a:spLocks noChangeShapeType="1"/>
          </p:cNvSpPr>
          <p:nvPr/>
        </p:nvSpPr>
        <p:spPr bwMode="auto">
          <a:xfrm>
            <a:off x="3200400" y="3464323"/>
            <a:ext cx="5791200" cy="1190"/>
          </a:xfrm>
          <a:prstGeom prst="line">
            <a:avLst/>
          </a:prstGeom>
          <a:noFill/>
          <a:ln w="9525">
            <a:solidFill>
              <a:srgbClr val="5E7463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 dirty="0"/>
          </a:p>
        </p:txBody>
      </p:sp>
      <p:sp>
        <p:nvSpPr>
          <p:cNvPr id="3" name="椭圆 24"/>
          <p:cNvSpPr>
            <a:spLocks noChangeAspect="1" noChangeArrowheads="1"/>
          </p:cNvSpPr>
          <p:nvPr/>
        </p:nvSpPr>
        <p:spPr bwMode="auto">
          <a:xfrm>
            <a:off x="3715942" y="3438129"/>
            <a:ext cx="53578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4" name="TextBox 26"/>
          <p:cNvSpPr>
            <a:spLocks noChangeArrowheads="1"/>
          </p:cNvSpPr>
          <p:nvPr/>
        </p:nvSpPr>
        <p:spPr bwMode="auto">
          <a:xfrm>
            <a:off x="3233738" y="2407048"/>
            <a:ext cx="1022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直接连接符 29"/>
          <p:cNvSpPr>
            <a:spLocks noChangeShapeType="1"/>
          </p:cNvSpPr>
          <p:nvPr/>
        </p:nvSpPr>
        <p:spPr bwMode="auto">
          <a:xfrm flipV="1">
            <a:off x="3743325" y="3208338"/>
            <a:ext cx="0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6" name="直接连接符 38"/>
          <p:cNvSpPr>
            <a:spLocks noChangeShapeType="1"/>
          </p:cNvSpPr>
          <p:nvPr/>
        </p:nvSpPr>
        <p:spPr bwMode="auto">
          <a:xfrm flipV="1">
            <a:off x="3743325" y="2396332"/>
            <a:ext cx="0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7" name="椭圆 39"/>
          <p:cNvSpPr>
            <a:spLocks noChangeAspect="1" noChangeArrowheads="1"/>
          </p:cNvSpPr>
          <p:nvPr/>
        </p:nvSpPr>
        <p:spPr bwMode="auto">
          <a:xfrm>
            <a:off x="4500563" y="3438129"/>
            <a:ext cx="53579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8" name="TextBox 40"/>
          <p:cNvSpPr>
            <a:spLocks noChangeArrowheads="1"/>
          </p:cNvSpPr>
          <p:nvPr/>
        </p:nvSpPr>
        <p:spPr bwMode="auto">
          <a:xfrm>
            <a:off x="4017170" y="1908175"/>
            <a:ext cx="1022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接连接符 41"/>
          <p:cNvSpPr>
            <a:spLocks noChangeShapeType="1"/>
          </p:cNvSpPr>
          <p:nvPr/>
        </p:nvSpPr>
        <p:spPr bwMode="auto">
          <a:xfrm flipV="1">
            <a:off x="4526757" y="2702322"/>
            <a:ext cx="1191" cy="722709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0" name="直接连接符 43"/>
          <p:cNvSpPr>
            <a:spLocks noChangeShapeType="1"/>
          </p:cNvSpPr>
          <p:nvPr/>
        </p:nvSpPr>
        <p:spPr bwMode="auto">
          <a:xfrm flipV="1">
            <a:off x="4526757" y="1898650"/>
            <a:ext cx="0" cy="21550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1" name="椭圆 44"/>
          <p:cNvSpPr>
            <a:spLocks noChangeAspect="1" noChangeArrowheads="1"/>
          </p:cNvSpPr>
          <p:nvPr/>
        </p:nvSpPr>
        <p:spPr bwMode="auto">
          <a:xfrm>
            <a:off x="5283994" y="3438129"/>
            <a:ext cx="53579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12" name="TextBox 45"/>
          <p:cNvSpPr>
            <a:spLocks noChangeArrowheads="1"/>
          </p:cNvSpPr>
          <p:nvPr/>
        </p:nvSpPr>
        <p:spPr bwMode="auto">
          <a:xfrm>
            <a:off x="4800601" y="2407048"/>
            <a:ext cx="1022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直接连接符 46"/>
          <p:cNvSpPr>
            <a:spLocks noChangeShapeType="1"/>
          </p:cNvSpPr>
          <p:nvPr/>
        </p:nvSpPr>
        <p:spPr bwMode="auto">
          <a:xfrm flipV="1">
            <a:off x="5310188" y="3208338"/>
            <a:ext cx="1191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4" name="直接连接符 48"/>
          <p:cNvSpPr>
            <a:spLocks noChangeShapeType="1"/>
          </p:cNvSpPr>
          <p:nvPr/>
        </p:nvSpPr>
        <p:spPr bwMode="auto">
          <a:xfrm flipV="1">
            <a:off x="5310188" y="2396332"/>
            <a:ext cx="1191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5" name="椭圆 49"/>
          <p:cNvSpPr>
            <a:spLocks noChangeAspect="1" noChangeArrowheads="1"/>
          </p:cNvSpPr>
          <p:nvPr/>
        </p:nvSpPr>
        <p:spPr bwMode="auto">
          <a:xfrm>
            <a:off x="6067425" y="3438129"/>
            <a:ext cx="53579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16" name="TextBox 50"/>
          <p:cNvSpPr>
            <a:spLocks noChangeArrowheads="1"/>
          </p:cNvSpPr>
          <p:nvPr/>
        </p:nvSpPr>
        <p:spPr bwMode="auto">
          <a:xfrm>
            <a:off x="5584031" y="1908175"/>
            <a:ext cx="102393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直接连接符 51"/>
          <p:cNvSpPr>
            <a:spLocks noChangeShapeType="1"/>
          </p:cNvSpPr>
          <p:nvPr/>
        </p:nvSpPr>
        <p:spPr bwMode="auto">
          <a:xfrm flipV="1">
            <a:off x="6094811" y="2702322"/>
            <a:ext cx="1190" cy="722709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8" name="直接连接符 53"/>
          <p:cNvSpPr>
            <a:spLocks noChangeShapeType="1"/>
          </p:cNvSpPr>
          <p:nvPr/>
        </p:nvSpPr>
        <p:spPr bwMode="auto">
          <a:xfrm flipV="1">
            <a:off x="6094810" y="1898650"/>
            <a:ext cx="0" cy="21550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19" name="椭圆 54"/>
          <p:cNvSpPr>
            <a:spLocks noChangeAspect="1" noChangeArrowheads="1"/>
          </p:cNvSpPr>
          <p:nvPr/>
        </p:nvSpPr>
        <p:spPr bwMode="auto">
          <a:xfrm>
            <a:off x="6850857" y="3438129"/>
            <a:ext cx="54769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20" name="TextBox 55"/>
          <p:cNvSpPr>
            <a:spLocks noChangeArrowheads="1"/>
          </p:cNvSpPr>
          <p:nvPr/>
        </p:nvSpPr>
        <p:spPr bwMode="auto">
          <a:xfrm>
            <a:off x="6368654" y="2407048"/>
            <a:ext cx="1022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直接连接符 56"/>
          <p:cNvSpPr>
            <a:spLocks noChangeShapeType="1"/>
          </p:cNvSpPr>
          <p:nvPr/>
        </p:nvSpPr>
        <p:spPr bwMode="auto">
          <a:xfrm flipV="1">
            <a:off x="6878241" y="3208338"/>
            <a:ext cx="0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22" name="直接连接符 58"/>
          <p:cNvSpPr>
            <a:spLocks noChangeShapeType="1"/>
          </p:cNvSpPr>
          <p:nvPr/>
        </p:nvSpPr>
        <p:spPr bwMode="auto">
          <a:xfrm flipV="1">
            <a:off x="6878241" y="2396332"/>
            <a:ext cx="0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23" name="椭圆 59"/>
          <p:cNvSpPr>
            <a:spLocks noChangeAspect="1" noChangeArrowheads="1"/>
          </p:cNvSpPr>
          <p:nvPr/>
        </p:nvSpPr>
        <p:spPr bwMode="auto">
          <a:xfrm>
            <a:off x="7634288" y="3438129"/>
            <a:ext cx="54769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24" name="TextBox 60"/>
          <p:cNvSpPr>
            <a:spLocks noChangeArrowheads="1"/>
          </p:cNvSpPr>
          <p:nvPr/>
        </p:nvSpPr>
        <p:spPr bwMode="auto">
          <a:xfrm>
            <a:off x="7152085" y="1908175"/>
            <a:ext cx="1022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直接连接符 61"/>
          <p:cNvSpPr>
            <a:spLocks noChangeShapeType="1"/>
          </p:cNvSpPr>
          <p:nvPr/>
        </p:nvSpPr>
        <p:spPr bwMode="auto">
          <a:xfrm flipV="1">
            <a:off x="7661673" y="2702322"/>
            <a:ext cx="1190" cy="722709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26" name="直接连接符 63"/>
          <p:cNvSpPr>
            <a:spLocks noChangeShapeType="1"/>
          </p:cNvSpPr>
          <p:nvPr/>
        </p:nvSpPr>
        <p:spPr bwMode="auto">
          <a:xfrm flipV="1">
            <a:off x="7661673" y="1898650"/>
            <a:ext cx="1190" cy="21550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27" name="椭圆 64"/>
          <p:cNvSpPr>
            <a:spLocks noChangeAspect="1" noChangeArrowheads="1"/>
          </p:cNvSpPr>
          <p:nvPr/>
        </p:nvSpPr>
        <p:spPr bwMode="auto">
          <a:xfrm>
            <a:off x="8418910" y="3438129"/>
            <a:ext cx="53578" cy="53578"/>
          </a:xfrm>
          <a:prstGeom prst="ellipse">
            <a:avLst/>
          </a:prstGeom>
          <a:solidFill>
            <a:srgbClr val="5E746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13">
              <a:solidFill>
                <a:srgbClr val="00CC99"/>
              </a:solidFill>
              <a:latin typeface="+mn-lt"/>
            </a:endParaRPr>
          </a:p>
        </p:txBody>
      </p:sp>
      <p:sp>
        <p:nvSpPr>
          <p:cNvPr id="28" name="TextBox 65"/>
          <p:cNvSpPr>
            <a:spLocks noChangeArrowheads="1"/>
          </p:cNvSpPr>
          <p:nvPr/>
        </p:nvSpPr>
        <p:spPr bwMode="auto">
          <a:xfrm>
            <a:off x="7939646" y="2343889"/>
            <a:ext cx="1022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Go ahead and replace it with your own text.</a:t>
            </a:r>
            <a:endParaRPr lang="en-US" altLang="zh-CN" sz="90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直接连接符 66"/>
          <p:cNvSpPr>
            <a:spLocks noChangeShapeType="1"/>
          </p:cNvSpPr>
          <p:nvPr/>
        </p:nvSpPr>
        <p:spPr bwMode="auto">
          <a:xfrm flipV="1">
            <a:off x="8446294" y="3208338"/>
            <a:ext cx="0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0" name="直接连接符 68"/>
          <p:cNvSpPr>
            <a:spLocks noChangeShapeType="1"/>
          </p:cNvSpPr>
          <p:nvPr/>
        </p:nvSpPr>
        <p:spPr bwMode="auto">
          <a:xfrm flipV="1">
            <a:off x="8446294" y="2396332"/>
            <a:ext cx="0" cy="216694"/>
          </a:xfrm>
          <a:prstGeom prst="line">
            <a:avLst/>
          </a:prstGeom>
          <a:noFill/>
          <a:ln w="9525">
            <a:solidFill>
              <a:srgbClr val="5E746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3"/>
          </a:p>
        </p:txBody>
      </p:sp>
      <p:sp>
        <p:nvSpPr>
          <p:cNvPr id="31" name="TextBox 69"/>
          <p:cNvSpPr>
            <a:spLocks noChangeArrowheads="1"/>
          </p:cNvSpPr>
          <p:nvPr/>
        </p:nvSpPr>
        <p:spPr bwMode="auto">
          <a:xfrm>
            <a:off x="3470673" y="3519091"/>
            <a:ext cx="54411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2011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70"/>
          <p:cNvSpPr>
            <a:spLocks noChangeArrowheads="1"/>
          </p:cNvSpPr>
          <p:nvPr/>
        </p:nvSpPr>
        <p:spPr bwMode="auto">
          <a:xfrm>
            <a:off x="4255294" y="3519091"/>
            <a:ext cx="54411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2012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71"/>
          <p:cNvSpPr>
            <a:spLocks noChangeArrowheads="1"/>
          </p:cNvSpPr>
          <p:nvPr/>
        </p:nvSpPr>
        <p:spPr bwMode="auto">
          <a:xfrm>
            <a:off x="5038725" y="3519091"/>
            <a:ext cx="54411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72"/>
          <p:cNvSpPr>
            <a:spLocks noChangeArrowheads="1"/>
          </p:cNvSpPr>
          <p:nvPr/>
        </p:nvSpPr>
        <p:spPr bwMode="auto">
          <a:xfrm>
            <a:off x="5822157" y="3519091"/>
            <a:ext cx="54411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extBox 73"/>
          <p:cNvSpPr>
            <a:spLocks noChangeArrowheads="1"/>
          </p:cNvSpPr>
          <p:nvPr/>
        </p:nvSpPr>
        <p:spPr bwMode="auto">
          <a:xfrm>
            <a:off x="6607969" y="3519091"/>
            <a:ext cx="54411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74"/>
          <p:cNvSpPr>
            <a:spLocks noChangeArrowheads="1"/>
          </p:cNvSpPr>
          <p:nvPr/>
        </p:nvSpPr>
        <p:spPr bwMode="auto">
          <a:xfrm>
            <a:off x="7389020" y="3519091"/>
            <a:ext cx="54530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extBox 75"/>
          <p:cNvSpPr>
            <a:spLocks noChangeArrowheads="1"/>
          </p:cNvSpPr>
          <p:nvPr/>
        </p:nvSpPr>
        <p:spPr bwMode="auto">
          <a:xfrm>
            <a:off x="8173642" y="3519091"/>
            <a:ext cx="54411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50" dirty="0">
                <a:solidFill>
                  <a:srgbClr val="934403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2019</a:t>
            </a:r>
            <a:endParaRPr lang="en-US" altLang="zh-CN" sz="750" dirty="0">
              <a:solidFill>
                <a:srgbClr val="934403"/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81400" y="2062956"/>
            <a:ext cx="323850" cy="323850"/>
            <a:chOff x="1219200" y="2136775"/>
            <a:chExt cx="431800" cy="431800"/>
          </a:xfrm>
        </p:grpSpPr>
        <p:sp>
          <p:nvSpPr>
            <p:cNvPr id="39" name="椭圆 37"/>
            <p:cNvSpPr>
              <a:spLocks noChangeArrowheads="1"/>
            </p:cNvSpPr>
            <p:nvPr/>
          </p:nvSpPr>
          <p:spPr bwMode="auto">
            <a:xfrm>
              <a:off x="1219200" y="2136775"/>
              <a:ext cx="431800" cy="431800"/>
            </a:xfrm>
            <a:prstGeom prst="ellipse">
              <a:avLst/>
            </a:prstGeom>
            <a:solidFill>
              <a:srgbClr val="C96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13" dirty="0">
                <a:latin typeface="+mn-lt"/>
              </a:endParaRPr>
            </a:p>
          </p:txBody>
        </p:sp>
        <p:sp>
          <p:nvSpPr>
            <p:cNvPr id="40" name="梯形 21"/>
            <p:cNvSpPr>
              <a:spLocks noChangeArrowheads="1"/>
            </p:cNvSpPr>
            <p:nvPr/>
          </p:nvSpPr>
          <p:spPr bwMode="auto">
            <a:xfrm rot="-5400000">
              <a:off x="1339850" y="2225675"/>
              <a:ext cx="190500" cy="241300"/>
            </a:xfrm>
            <a:custGeom>
              <a:avLst/>
              <a:gdLst>
                <a:gd name="T0" fmla="*/ 35398 w 880987"/>
                <a:gd name="T1" fmla="*/ 38274 h 1120183"/>
                <a:gd name="T2" fmla="*/ 35398 w 880987"/>
                <a:gd name="T3" fmla="*/ 43370 h 1120183"/>
                <a:gd name="T4" fmla="*/ 25966 w 880987"/>
                <a:gd name="T5" fmla="*/ 43370 h 1120183"/>
                <a:gd name="T6" fmla="*/ 30924 w 880987"/>
                <a:gd name="T7" fmla="*/ 38274 h 1120183"/>
                <a:gd name="T8" fmla="*/ 35398 w 880987"/>
                <a:gd name="T9" fmla="*/ 38274 h 1120183"/>
                <a:gd name="T10" fmla="*/ 41193 w 880987"/>
                <a:gd name="T11" fmla="*/ 25989 h 1120183"/>
                <a:gd name="T12" fmla="*/ 15004 w 880987"/>
                <a:gd name="T13" fmla="*/ 51979 h 1120183"/>
                <a:gd name="T14" fmla="*/ 15004 w 880987"/>
                <a:gd name="T15" fmla="*/ 44200 h 1120183"/>
                <a:gd name="T16" fmla="*/ 15644 w 880987"/>
                <a:gd name="T17" fmla="*/ 43565 h 1120183"/>
                <a:gd name="T18" fmla="*/ 3618 w 880987"/>
                <a:gd name="T19" fmla="*/ 43565 h 1120183"/>
                <a:gd name="T20" fmla="*/ 0 w 880987"/>
                <a:gd name="T21" fmla="*/ 39974 h 1120183"/>
                <a:gd name="T22" fmla="*/ 0 w 880987"/>
                <a:gd name="T23" fmla="*/ 35543 h 1120183"/>
                <a:gd name="T24" fmla="*/ 7857 w 880987"/>
                <a:gd name="T25" fmla="*/ 35543 h 1120183"/>
                <a:gd name="T26" fmla="*/ 9140 w 880987"/>
                <a:gd name="T27" fmla="*/ 34270 h 1120183"/>
                <a:gd name="T28" fmla="*/ 9140 w 880987"/>
                <a:gd name="T29" fmla="*/ 29179 h 1120183"/>
                <a:gd name="T30" fmla="*/ 7857 w 880987"/>
                <a:gd name="T31" fmla="*/ 27906 h 1120183"/>
                <a:gd name="T32" fmla="*/ 0 w 880987"/>
                <a:gd name="T33" fmla="*/ 27906 h 1120183"/>
                <a:gd name="T34" fmla="*/ 0 w 880987"/>
                <a:gd name="T35" fmla="*/ 12005 h 1120183"/>
                <a:gd name="T36" fmla="*/ 3618 w 880987"/>
                <a:gd name="T37" fmla="*/ 8414 h 1120183"/>
                <a:gd name="T38" fmla="*/ 15644 w 880987"/>
                <a:gd name="T39" fmla="*/ 8414 h 1120183"/>
                <a:gd name="T40" fmla="*/ 15004 w 880987"/>
                <a:gd name="T41" fmla="*/ 7779 h 1120183"/>
                <a:gd name="T42" fmla="*/ 15004 w 880987"/>
                <a:gd name="T43" fmla="*/ 0 h 1120183"/>
                <a:gd name="T44" fmla="*/ 41193 w 880987"/>
                <a:gd name="T45" fmla="*/ 25989 h 1120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0987"/>
                <a:gd name="T70" fmla="*/ 0 h 1120183"/>
                <a:gd name="T71" fmla="*/ 880987 w 880987"/>
                <a:gd name="T72" fmla="*/ 1120183 h 11201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0987" h="1120183">
                  <a:moveTo>
                    <a:pt x="757066" y="824835"/>
                  </a:moveTo>
                  <a:lnTo>
                    <a:pt x="757066" y="934658"/>
                  </a:lnTo>
                  <a:lnTo>
                    <a:pt x="555328" y="934658"/>
                  </a:lnTo>
                  <a:lnTo>
                    <a:pt x="661366" y="824835"/>
                  </a:lnTo>
                  <a:lnTo>
                    <a:pt x="757066" y="824835"/>
                  </a:lnTo>
                  <a:close/>
                  <a:moveTo>
                    <a:pt x="880987" y="560091"/>
                  </a:moveTo>
                  <a:lnTo>
                    <a:pt x="320895" y="1120183"/>
                  </a:lnTo>
                  <a:lnTo>
                    <a:pt x="320895" y="952536"/>
                  </a:lnTo>
                  <a:lnTo>
                    <a:pt x="334577" y="938854"/>
                  </a:lnTo>
                  <a:lnTo>
                    <a:pt x="77386" y="938854"/>
                  </a:lnTo>
                  <a:cubicBezTo>
                    <a:pt x="34647" y="938854"/>
                    <a:pt x="0" y="904207"/>
                    <a:pt x="0" y="861468"/>
                  </a:cubicBezTo>
                  <a:lnTo>
                    <a:pt x="0" y="765985"/>
                  </a:lnTo>
                  <a:lnTo>
                    <a:pt x="168046" y="765985"/>
                  </a:lnTo>
                  <a:cubicBezTo>
                    <a:pt x="183196" y="765985"/>
                    <a:pt x="195477" y="753704"/>
                    <a:pt x="195477" y="738554"/>
                  </a:cubicBezTo>
                  <a:lnTo>
                    <a:pt x="195477" y="628834"/>
                  </a:lnTo>
                  <a:cubicBezTo>
                    <a:pt x="195477" y="613684"/>
                    <a:pt x="183196" y="601403"/>
                    <a:pt x="168046" y="601403"/>
                  </a:cubicBezTo>
                  <a:lnTo>
                    <a:pt x="0" y="601403"/>
                  </a:lnTo>
                  <a:lnTo>
                    <a:pt x="0" y="258716"/>
                  </a:lnTo>
                  <a:cubicBezTo>
                    <a:pt x="0" y="215977"/>
                    <a:pt x="34647" y="181330"/>
                    <a:pt x="77386" y="181330"/>
                  </a:cubicBezTo>
                  <a:lnTo>
                    <a:pt x="334578" y="181330"/>
                  </a:lnTo>
                  <a:lnTo>
                    <a:pt x="320895" y="167647"/>
                  </a:lnTo>
                  <a:lnTo>
                    <a:pt x="320895" y="0"/>
                  </a:lnTo>
                  <a:lnTo>
                    <a:pt x="880987" y="560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013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64832" y="1565275"/>
            <a:ext cx="323850" cy="323850"/>
            <a:chOff x="2263775" y="1473200"/>
            <a:chExt cx="431800" cy="431800"/>
          </a:xfrm>
        </p:grpSpPr>
        <p:sp>
          <p:nvSpPr>
            <p:cNvPr id="42" name="椭圆 42"/>
            <p:cNvSpPr>
              <a:spLocks noChangeArrowheads="1"/>
            </p:cNvSpPr>
            <p:nvPr/>
          </p:nvSpPr>
          <p:spPr bwMode="auto">
            <a:xfrm>
              <a:off x="2263775" y="1473200"/>
              <a:ext cx="431800" cy="431800"/>
            </a:xfrm>
            <a:prstGeom prst="ellipse">
              <a:avLst/>
            </a:prstGeom>
            <a:solidFill>
              <a:srgbClr val="934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13" dirty="0">
                <a:latin typeface="+mn-lt"/>
              </a:endParaRPr>
            </a:p>
          </p:txBody>
        </p:sp>
        <p:sp>
          <p:nvSpPr>
            <p:cNvPr id="43" name="空心弧 22"/>
            <p:cNvSpPr>
              <a:spLocks noChangeArrowheads="1"/>
            </p:cNvSpPr>
            <p:nvPr/>
          </p:nvSpPr>
          <p:spPr bwMode="auto">
            <a:xfrm>
              <a:off x="2390775" y="1603375"/>
              <a:ext cx="177800" cy="171450"/>
            </a:xfrm>
            <a:custGeom>
              <a:avLst/>
              <a:gdLst>
                <a:gd name="T0" fmla="*/ 36215 w 872917"/>
                <a:gd name="T1" fmla="*/ 16278 h 836472"/>
                <a:gd name="T2" fmla="*/ 36215 w 872917"/>
                <a:gd name="T3" fmla="*/ 30558 h 836472"/>
                <a:gd name="T4" fmla="*/ 31688 w 872917"/>
                <a:gd name="T5" fmla="*/ 35142 h 836472"/>
                <a:gd name="T6" fmla="*/ 4527 w 872917"/>
                <a:gd name="T7" fmla="*/ 35142 h 836472"/>
                <a:gd name="T8" fmla="*/ 0 w 872917"/>
                <a:gd name="T9" fmla="*/ 30558 h 836472"/>
                <a:gd name="T10" fmla="*/ 0 w 872917"/>
                <a:gd name="T11" fmla="*/ 16530 h 836472"/>
                <a:gd name="T12" fmla="*/ 15619 w 872917"/>
                <a:gd name="T13" fmla="*/ 21505 h 836472"/>
                <a:gd name="T14" fmla="*/ 14486 w 872917"/>
                <a:gd name="T15" fmla="*/ 27009 h 836472"/>
                <a:gd name="T16" fmla="*/ 21729 w 872917"/>
                <a:gd name="T17" fmla="*/ 27009 h 836472"/>
                <a:gd name="T18" fmla="*/ 20592 w 872917"/>
                <a:gd name="T19" fmla="*/ 21483 h 836472"/>
                <a:gd name="T20" fmla="*/ 36215 w 872917"/>
                <a:gd name="T21" fmla="*/ 16278 h 836472"/>
                <a:gd name="T22" fmla="*/ 18862 w 872917"/>
                <a:gd name="T23" fmla="*/ 3779 h 836472"/>
                <a:gd name="T24" fmla="*/ 13939 w 872917"/>
                <a:gd name="T25" fmla="*/ 5091 h 836472"/>
                <a:gd name="T26" fmla="*/ 11850 w 872917"/>
                <a:gd name="T27" fmla="*/ 7637 h 836472"/>
                <a:gd name="T28" fmla="*/ 24345 w 872917"/>
                <a:gd name="T29" fmla="*/ 7637 h 836472"/>
                <a:gd name="T30" fmla="*/ 23406 w 872917"/>
                <a:gd name="T31" fmla="*/ 6106 h 836472"/>
                <a:gd name="T32" fmla="*/ 18862 w 872917"/>
                <a:gd name="T33" fmla="*/ 3779 h 836472"/>
                <a:gd name="T34" fmla="*/ 17319 w 872917"/>
                <a:gd name="T35" fmla="*/ 28 h 836472"/>
                <a:gd name="T36" fmla="*/ 26133 w 872917"/>
                <a:gd name="T37" fmla="*/ 3586 h 836472"/>
                <a:gd name="T38" fmla="*/ 28412 w 872917"/>
                <a:gd name="T39" fmla="*/ 7637 h 836472"/>
                <a:gd name="T40" fmla="*/ 31688 w 872917"/>
                <a:gd name="T41" fmla="*/ 7637 h 836472"/>
                <a:gd name="T42" fmla="*/ 36215 w 872917"/>
                <a:gd name="T43" fmla="*/ 12221 h 836472"/>
                <a:gd name="T44" fmla="*/ 36215 w 872917"/>
                <a:gd name="T45" fmla="*/ 13659 h 836472"/>
                <a:gd name="T46" fmla="*/ 20088 w 872917"/>
                <a:gd name="T47" fmla="*/ 19033 h 836472"/>
                <a:gd name="T48" fmla="*/ 19918 w 872917"/>
                <a:gd name="T49" fmla="*/ 18208 h 836472"/>
                <a:gd name="T50" fmla="*/ 16297 w 872917"/>
                <a:gd name="T51" fmla="*/ 18208 h 836472"/>
                <a:gd name="T52" fmla="*/ 16151 w 872917"/>
                <a:gd name="T53" fmla="*/ 18915 h 836472"/>
                <a:gd name="T54" fmla="*/ 0 w 872917"/>
                <a:gd name="T55" fmla="*/ 13771 h 836472"/>
                <a:gd name="T56" fmla="*/ 0 w 872917"/>
                <a:gd name="T57" fmla="*/ 12221 h 836472"/>
                <a:gd name="T58" fmla="*/ 4527 w 872917"/>
                <a:gd name="T59" fmla="*/ 7637 h 836472"/>
                <a:gd name="T60" fmla="*/ 7808 w 872917"/>
                <a:gd name="T61" fmla="*/ 7637 h 836472"/>
                <a:gd name="T62" fmla="*/ 11793 w 872917"/>
                <a:gd name="T63" fmla="*/ 2049 h 836472"/>
                <a:gd name="T64" fmla="*/ 17319 w 872917"/>
                <a:gd name="T65" fmla="*/ 28 h 8364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2917"/>
                <a:gd name="T100" fmla="*/ 0 h 836472"/>
                <a:gd name="T101" fmla="*/ 872917 w 872917"/>
                <a:gd name="T102" fmla="*/ 836472 h 8364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2917" h="836472">
                  <a:moveTo>
                    <a:pt x="872917" y="387463"/>
                  </a:moveTo>
                  <a:lnTo>
                    <a:pt x="872917" y="727355"/>
                  </a:lnTo>
                  <a:cubicBezTo>
                    <a:pt x="872917" y="787619"/>
                    <a:pt x="824064" y="836472"/>
                    <a:pt x="763800" y="836472"/>
                  </a:cubicBezTo>
                  <a:lnTo>
                    <a:pt x="109117" y="836472"/>
                  </a:lnTo>
                  <a:cubicBezTo>
                    <a:pt x="48853" y="836472"/>
                    <a:pt x="0" y="787619"/>
                    <a:pt x="0" y="727355"/>
                  </a:cubicBezTo>
                  <a:lnTo>
                    <a:pt x="0" y="393462"/>
                  </a:lnTo>
                  <a:lnTo>
                    <a:pt x="376465" y="511868"/>
                  </a:lnTo>
                  <a:lnTo>
                    <a:pt x="349167" y="642896"/>
                  </a:lnTo>
                  <a:lnTo>
                    <a:pt x="523750" y="642896"/>
                  </a:lnTo>
                  <a:lnTo>
                    <a:pt x="496346" y="511356"/>
                  </a:lnTo>
                  <a:lnTo>
                    <a:pt x="872917" y="387463"/>
                  </a:lnTo>
                  <a:close/>
                  <a:moveTo>
                    <a:pt x="454651" y="89951"/>
                  </a:moveTo>
                  <a:cubicBezTo>
                    <a:pt x="413879" y="85636"/>
                    <a:pt x="371578" y="95760"/>
                    <a:pt x="335971" y="121192"/>
                  </a:cubicBezTo>
                  <a:cubicBezTo>
                    <a:pt x="313511" y="137234"/>
                    <a:pt x="295948" y="157772"/>
                    <a:pt x="285636" y="181784"/>
                  </a:cubicBezTo>
                  <a:lnTo>
                    <a:pt x="586808" y="181784"/>
                  </a:lnTo>
                  <a:cubicBezTo>
                    <a:pt x="582405" y="168081"/>
                    <a:pt x="574102" y="156229"/>
                    <a:pt x="564164" y="145339"/>
                  </a:cubicBezTo>
                  <a:cubicBezTo>
                    <a:pt x="534669" y="113018"/>
                    <a:pt x="495424" y="94265"/>
                    <a:pt x="454651" y="89951"/>
                  </a:cubicBezTo>
                  <a:close/>
                  <a:moveTo>
                    <a:pt x="417458" y="679"/>
                  </a:moveTo>
                  <a:cubicBezTo>
                    <a:pt x="495129" y="-4923"/>
                    <a:pt x="574048" y="24160"/>
                    <a:pt x="629894" y="85355"/>
                  </a:cubicBezTo>
                  <a:cubicBezTo>
                    <a:pt x="655919" y="113874"/>
                    <a:pt x="674543" y="146746"/>
                    <a:pt x="684840" y="181784"/>
                  </a:cubicBezTo>
                  <a:lnTo>
                    <a:pt x="763800" y="181784"/>
                  </a:lnTo>
                  <a:cubicBezTo>
                    <a:pt x="824064" y="181784"/>
                    <a:pt x="872917" y="230637"/>
                    <a:pt x="872917" y="290901"/>
                  </a:cubicBezTo>
                  <a:lnTo>
                    <a:pt x="872917" y="325135"/>
                  </a:lnTo>
                  <a:lnTo>
                    <a:pt x="484194" y="453026"/>
                  </a:lnTo>
                  <a:lnTo>
                    <a:pt x="480104" y="433396"/>
                  </a:lnTo>
                  <a:lnTo>
                    <a:pt x="392813" y="433396"/>
                  </a:lnTo>
                  <a:lnTo>
                    <a:pt x="389304" y="450237"/>
                  </a:lnTo>
                  <a:lnTo>
                    <a:pt x="0" y="327793"/>
                  </a:lnTo>
                  <a:lnTo>
                    <a:pt x="0" y="290901"/>
                  </a:lnTo>
                  <a:cubicBezTo>
                    <a:pt x="0" y="230637"/>
                    <a:pt x="48853" y="181784"/>
                    <a:pt x="109117" y="181784"/>
                  </a:cubicBezTo>
                  <a:lnTo>
                    <a:pt x="188214" y="181784"/>
                  </a:lnTo>
                  <a:cubicBezTo>
                    <a:pt x="203958" y="129561"/>
                    <a:pt x="236927" y="82582"/>
                    <a:pt x="284252" y="48780"/>
                  </a:cubicBezTo>
                  <a:cubicBezTo>
                    <a:pt x="324702" y="19889"/>
                    <a:pt x="370855" y="4041"/>
                    <a:pt x="417458" y="6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013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148263" y="2062956"/>
            <a:ext cx="323850" cy="323850"/>
            <a:chOff x="3308350" y="2136775"/>
            <a:chExt cx="431800" cy="431800"/>
          </a:xfrm>
        </p:grpSpPr>
        <p:sp>
          <p:nvSpPr>
            <p:cNvPr id="45" name="椭圆 47"/>
            <p:cNvSpPr>
              <a:spLocks noChangeArrowheads="1"/>
            </p:cNvSpPr>
            <p:nvPr/>
          </p:nvSpPr>
          <p:spPr bwMode="auto">
            <a:xfrm>
              <a:off x="3308350" y="2136775"/>
              <a:ext cx="431800" cy="431800"/>
            </a:xfrm>
            <a:prstGeom prst="ellipse">
              <a:avLst/>
            </a:prstGeom>
            <a:solidFill>
              <a:srgbClr val="E65F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13" dirty="0">
                <a:latin typeface="+mn-lt"/>
              </a:endParaRPr>
            </a:p>
          </p:txBody>
        </p:sp>
        <p:sp>
          <p:nvSpPr>
            <p:cNvPr id="46" name="圆角矩形 49"/>
            <p:cNvSpPr>
              <a:spLocks noChangeArrowheads="1"/>
            </p:cNvSpPr>
            <p:nvPr/>
          </p:nvSpPr>
          <p:spPr bwMode="auto">
            <a:xfrm>
              <a:off x="3449638" y="2251075"/>
              <a:ext cx="150812" cy="203200"/>
            </a:xfrm>
            <a:custGeom>
              <a:avLst/>
              <a:gdLst>
                <a:gd name="T0" fmla="*/ 7152 w 654689"/>
                <a:gd name="T1" fmla="*/ 27528 h 876743"/>
                <a:gd name="T2" fmla="*/ 25729 w 654689"/>
                <a:gd name="T3" fmla="*/ 27528 h 876743"/>
                <a:gd name="T4" fmla="*/ 25729 w 654689"/>
                <a:gd name="T5" fmla="*/ 30459 h 876743"/>
                <a:gd name="T6" fmla="*/ 7152 w 654689"/>
                <a:gd name="T7" fmla="*/ 30459 h 876743"/>
                <a:gd name="T8" fmla="*/ 7152 w 654689"/>
                <a:gd name="T9" fmla="*/ 27528 h 876743"/>
                <a:gd name="T10" fmla="*/ 7152 w 654689"/>
                <a:gd name="T11" fmla="*/ 22908 h 876743"/>
                <a:gd name="T12" fmla="*/ 22632 w 654689"/>
                <a:gd name="T13" fmla="*/ 22908 h 876743"/>
                <a:gd name="T14" fmla="*/ 22632 w 654689"/>
                <a:gd name="T15" fmla="*/ 25839 h 876743"/>
                <a:gd name="T16" fmla="*/ 7152 w 654689"/>
                <a:gd name="T17" fmla="*/ 25839 h 876743"/>
                <a:gd name="T18" fmla="*/ 7152 w 654689"/>
                <a:gd name="T19" fmla="*/ 22908 h 876743"/>
                <a:gd name="T20" fmla="*/ 7152 w 654689"/>
                <a:gd name="T21" fmla="*/ 18668 h 876743"/>
                <a:gd name="T22" fmla="*/ 27793 w 654689"/>
                <a:gd name="T23" fmla="*/ 18668 h 876743"/>
                <a:gd name="T24" fmla="*/ 27793 w 654689"/>
                <a:gd name="T25" fmla="*/ 21599 h 876743"/>
                <a:gd name="T26" fmla="*/ 7152 w 654689"/>
                <a:gd name="T27" fmla="*/ 21599 h 876743"/>
                <a:gd name="T28" fmla="*/ 7152 w 654689"/>
                <a:gd name="T29" fmla="*/ 18668 h 876743"/>
                <a:gd name="T30" fmla="*/ 3952 w 654689"/>
                <a:gd name="T31" fmla="*/ 7962 h 876743"/>
                <a:gd name="T32" fmla="*/ 4632 w 654689"/>
                <a:gd name="T33" fmla="*/ 7962 h 876743"/>
                <a:gd name="T34" fmla="*/ 4632 w 654689"/>
                <a:gd name="T35" fmla="*/ 41095 h 876743"/>
                <a:gd name="T36" fmla="*/ 30109 w 654689"/>
                <a:gd name="T37" fmla="*/ 41095 h 876743"/>
                <a:gd name="T38" fmla="*/ 30109 w 654689"/>
                <a:gd name="T39" fmla="*/ 7962 h 876743"/>
                <a:gd name="T40" fmla="*/ 30789 w 654689"/>
                <a:gd name="T41" fmla="*/ 7962 h 876743"/>
                <a:gd name="T42" fmla="*/ 34741 w 654689"/>
                <a:gd name="T43" fmla="*/ 11962 h 876743"/>
                <a:gd name="T44" fmla="*/ 34741 w 654689"/>
                <a:gd name="T45" fmla="*/ 43095 h 876743"/>
                <a:gd name="T46" fmla="*/ 30789 w 654689"/>
                <a:gd name="T47" fmla="*/ 47095 h 876743"/>
                <a:gd name="T48" fmla="*/ 3952 w 654689"/>
                <a:gd name="T49" fmla="*/ 47095 h 876743"/>
                <a:gd name="T50" fmla="*/ 0 w 654689"/>
                <a:gd name="T51" fmla="*/ 43095 h 876743"/>
                <a:gd name="T52" fmla="*/ 0 w 654689"/>
                <a:gd name="T53" fmla="*/ 11962 h 876743"/>
                <a:gd name="T54" fmla="*/ 3952 w 654689"/>
                <a:gd name="T55" fmla="*/ 7962 h 876743"/>
                <a:gd name="T56" fmla="*/ 17370 w 654689"/>
                <a:gd name="T57" fmla="*/ 3192 h 876743"/>
                <a:gd name="T58" fmla="*/ 14734 w 654689"/>
                <a:gd name="T59" fmla="*/ 5860 h 876743"/>
                <a:gd name="T60" fmla="*/ 15820 w 654689"/>
                <a:gd name="T61" fmla="*/ 7962 h 876743"/>
                <a:gd name="T62" fmla="*/ 18921 w 654689"/>
                <a:gd name="T63" fmla="*/ 7962 h 876743"/>
                <a:gd name="T64" fmla="*/ 20007 w 654689"/>
                <a:gd name="T65" fmla="*/ 5860 h 876743"/>
                <a:gd name="T66" fmla="*/ 17370 w 654689"/>
                <a:gd name="T67" fmla="*/ 3192 h 876743"/>
                <a:gd name="T68" fmla="*/ 17370 w 654689"/>
                <a:gd name="T69" fmla="*/ 0 h 876743"/>
                <a:gd name="T70" fmla="*/ 23160 w 654689"/>
                <a:gd name="T71" fmla="*/ 5860 h 876743"/>
                <a:gd name="T72" fmla="*/ 22741 w 654689"/>
                <a:gd name="T73" fmla="*/ 7962 h 876743"/>
                <a:gd name="T74" fmla="*/ 27793 w 654689"/>
                <a:gd name="T75" fmla="*/ 7962 h 876743"/>
                <a:gd name="T76" fmla="*/ 27793 w 654689"/>
                <a:gd name="T77" fmla="*/ 12409 h 876743"/>
                <a:gd name="T78" fmla="*/ 25237 w 654689"/>
                <a:gd name="T79" fmla="*/ 14995 h 876743"/>
                <a:gd name="T80" fmla="*/ 9503 w 654689"/>
                <a:gd name="T81" fmla="*/ 14995 h 876743"/>
                <a:gd name="T82" fmla="*/ 6948 w 654689"/>
                <a:gd name="T83" fmla="*/ 12409 h 876743"/>
                <a:gd name="T84" fmla="*/ 6948 w 654689"/>
                <a:gd name="T85" fmla="*/ 7962 h 876743"/>
                <a:gd name="T86" fmla="*/ 12000 w 654689"/>
                <a:gd name="T87" fmla="*/ 7962 h 876743"/>
                <a:gd name="T88" fmla="*/ 11581 w 654689"/>
                <a:gd name="T89" fmla="*/ 5860 h 876743"/>
                <a:gd name="T90" fmla="*/ 17370 w 654689"/>
                <a:gd name="T91" fmla="*/ 0 h 8767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4689"/>
                <a:gd name="T139" fmla="*/ 0 h 876743"/>
                <a:gd name="T140" fmla="*/ 654689 w 654689"/>
                <a:gd name="T141" fmla="*/ 876743 h 87674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4689" h="876743">
                  <a:moveTo>
                    <a:pt x="134787" y="512482"/>
                  </a:moveTo>
                  <a:lnTo>
                    <a:pt x="484855" y="512482"/>
                  </a:lnTo>
                  <a:lnTo>
                    <a:pt x="484855" y="567039"/>
                  </a:lnTo>
                  <a:lnTo>
                    <a:pt x="134787" y="567039"/>
                  </a:lnTo>
                  <a:lnTo>
                    <a:pt x="134787" y="512482"/>
                  </a:lnTo>
                  <a:close/>
                  <a:moveTo>
                    <a:pt x="134787" y="426464"/>
                  </a:moveTo>
                  <a:lnTo>
                    <a:pt x="426499" y="426464"/>
                  </a:lnTo>
                  <a:lnTo>
                    <a:pt x="426499" y="481021"/>
                  </a:lnTo>
                  <a:lnTo>
                    <a:pt x="134787" y="481021"/>
                  </a:lnTo>
                  <a:lnTo>
                    <a:pt x="134787" y="426464"/>
                  </a:lnTo>
                  <a:close/>
                  <a:moveTo>
                    <a:pt x="134787" y="347535"/>
                  </a:moveTo>
                  <a:lnTo>
                    <a:pt x="523751" y="347535"/>
                  </a:lnTo>
                  <a:lnTo>
                    <a:pt x="523751" y="402092"/>
                  </a:lnTo>
                  <a:lnTo>
                    <a:pt x="134787" y="402092"/>
                  </a:lnTo>
                  <a:lnTo>
                    <a:pt x="134787" y="347535"/>
                  </a:lnTo>
                  <a:close/>
                  <a:moveTo>
                    <a:pt x="74477" y="148223"/>
                  </a:moveTo>
                  <a:lnTo>
                    <a:pt x="87292" y="148223"/>
                  </a:lnTo>
                  <a:lnTo>
                    <a:pt x="87292" y="765039"/>
                  </a:lnTo>
                  <a:lnTo>
                    <a:pt x="567397" y="765039"/>
                  </a:lnTo>
                  <a:lnTo>
                    <a:pt x="567397" y="148223"/>
                  </a:lnTo>
                  <a:lnTo>
                    <a:pt x="580212" y="148223"/>
                  </a:lnTo>
                  <a:cubicBezTo>
                    <a:pt x="621345" y="148223"/>
                    <a:pt x="654689" y="181567"/>
                    <a:pt x="654689" y="222700"/>
                  </a:cubicBezTo>
                  <a:lnTo>
                    <a:pt x="654689" y="802266"/>
                  </a:lnTo>
                  <a:cubicBezTo>
                    <a:pt x="654689" y="843399"/>
                    <a:pt x="621345" y="876743"/>
                    <a:pt x="580212" y="876743"/>
                  </a:cubicBezTo>
                  <a:lnTo>
                    <a:pt x="74477" y="876743"/>
                  </a:lnTo>
                  <a:cubicBezTo>
                    <a:pt x="33344" y="876743"/>
                    <a:pt x="0" y="843399"/>
                    <a:pt x="0" y="802266"/>
                  </a:cubicBezTo>
                  <a:lnTo>
                    <a:pt x="0" y="222700"/>
                  </a:lnTo>
                  <a:cubicBezTo>
                    <a:pt x="0" y="181567"/>
                    <a:pt x="33344" y="148223"/>
                    <a:pt x="74477" y="148223"/>
                  </a:cubicBezTo>
                  <a:close/>
                  <a:moveTo>
                    <a:pt x="327344" y="59420"/>
                  </a:moveTo>
                  <a:cubicBezTo>
                    <a:pt x="299905" y="59420"/>
                    <a:pt x="277661" y="81664"/>
                    <a:pt x="277661" y="109103"/>
                  </a:cubicBezTo>
                  <a:cubicBezTo>
                    <a:pt x="277661" y="125393"/>
                    <a:pt x="285501" y="139852"/>
                    <a:pt x="298129" y="148223"/>
                  </a:cubicBezTo>
                  <a:lnTo>
                    <a:pt x="356559" y="148223"/>
                  </a:lnTo>
                  <a:cubicBezTo>
                    <a:pt x="369187" y="139852"/>
                    <a:pt x="377027" y="125393"/>
                    <a:pt x="377027" y="109103"/>
                  </a:cubicBezTo>
                  <a:cubicBezTo>
                    <a:pt x="377027" y="81664"/>
                    <a:pt x="354783" y="59420"/>
                    <a:pt x="327344" y="59420"/>
                  </a:cubicBezTo>
                  <a:close/>
                  <a:moveTo>
                    <a:pt x="327345" y="0"/>
                  </a:moveTo>
                  <a:cubicBezTo>
                    <a:pt x="387601" y="0"/>
                    <a:pt x="436448" y="48847"/>
                    <a:pt x="436448" y="109103"/>
                  </a:cubicBezTo>
                  <a:lnTo>
                    <a:pt x="428550" y="148223"/>
                  </a:lnTo>
                  <a:lnTo>
                    <a:pt x="523751" y="148223"/>
                  </a:lnTo>
                  <a:lnTo>
                    <a:pt x="523751" y="231012"/>
                  </a:lnTo>
                  <a:cubicBezTo>
                    <a:pt x="523751" y="257604"/>
                    <a:pt x="502194" y="279161"/>
                    <a:pt x="475602" y="279161"/>
                  </a:cubicBezTo>
                  <a:lnTo>
                    <a:pt x="179087" y="279161"/>
                  </a:lnTo>
                  <a:cubicBezTo>
                    <a:pt x="152495" y="279161"/>
                    <a:pt x="130938" y="257604"/>
                    <a:pt x="130938" y="231012"/>
                  </a:cubicBezTo>
                  <a:lnTo>
                    <a:pt x="130938" y="148223"/>
                  </a:lnTo>
                  <a:lnTo>
                    <a:pt x="226140" y="148223"/>
                  </a:lnTo>
                  <a:cubicBezTo>
                    <a:pt x="220831" y="136244"/>
                    <a:pt x="218242" y="122976"/>
                    <a:pt x="218242" y="109103"/>
                  </a:cubicBezTo>
                  <a:cubicBezTo>
                    <a:pt x="218242" y="48847"/>
                    <a:pt x="267089" y="0"/>
                    <a:pt x="327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013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31694" y="1565275"/>
            <a:ext cx="323850" cy="323850"/>
            <a:chOff x="4352925" y="1473200"/>
            <a:chExt cx="431800" cy="431800"/>
          </a:xfrm>
        </p:grpSpPr>
        <p:sp>
          <p:nvSpPr>
            <p:cNvPr id="48" name="椭圆 52"/>
            <p:cNvSpPr>
              <a:spLocks noChangeArrowheads="1"/>
            </p:cNvSpPr>
            <p:nvPr/>
          </p:nvSpPr>
          <p:spPr bwMode="auto">
            <a:xfrm>
              <a:off x="4352925" y="1473200"/>
              <a:ext cx="431800" cy="431800"/>
            </a:xfrm>
            <a:prstGeom prst="ellipse">
              <a:avLst/>
            </a:prstGeom>
            <a:solidFill>
              <a:srgbClr val="C96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13" dirty="0">
                <a:latin typeface="+mn-lt"/>
              </a:endParaRPr>
            </a:p>
          </p:txBody>
        </p:sp>
        <p:sp>
          <p:nvSpPr>
            <p:cNvPr id="49" name="矩形 60"/>
            <p:cNvSpPr>
              <a:spLocks noChangeArrowheads="1"/>
            </p:cNvSpPr>
            <p:nvPr/>
          </p:nvSpPr>
          <p:spPr bwMode="auto">
            <a:xfrm>
              <a:off x="4486275" y="1612900"/>
              <a:ext cx="168275" cy="150813"/>
            </a:xfrm>
            <a:custGeom>
              <a:avLst/>
              <a:gdLst>
                <a:gd name="T0" fmla="*/ 17333 w 816827"/>
                <a:gd name="T1" fmla="*/ 25175 h 729011"/>
                <a:gd name="T2" fmla="*/ 17333 w 816827"/>
                <a:gd name="T3" fmla="*/ 28715 h 729011"/>
                <a:gd name="T4" fmla="*/ 31971 w 816827"/>
                <a:gd name="T5" fmla="*/ 28715 h 729011"/>
                <a:gd name="T6" fmla="*/ 31971 w 816827"/>
                <a:gd name="T7" fmla="*/ 25175 h 729011"/>
                <a:gd name="T8" fmla="*/ 17333 w 816827"/>
                <a:gd name="T9" fmla="*/ 25175 h 729011"/>
                <a:gd name="T10" fmla="*/ 0 w 816827"/>
                <a:gd name="T11" fmla="*/ 22690 h 729011"/>
                <a:gd name="T12" fmla="*/ 34666 w 816827"/>
                <a:gd name="T13" fmla="*/ 22690 h 729011"/>
                <a:gd name="T14" fmla="*/ 34666 w 816827"/>
                <a:gd name="T15" fmla="*/ 31199 h 729011"/>
                <a:gd name="T16" fmla="*/ 0 w 816827"/>
                <a:gd name="T17" fmla="*/ 31199 h 729011"/>
                <a:gd name="T18" fmla="*/ 0 w 816827"/>
                <a:gd name="T19" fmla="*/ 22690 h 729011"/>
                <a:gd name="T20" fmla="*/ 7125 w 816827"/>
                <a:gd name="T21" fmla="*/ 13830 h 729011"/>
                <a:gd name="T22" fmla="*/ 7125 w 816827"/>
                <a:gd name="T23" fmla="*/ 17370 h 729011"/>
                <a:gd name="T24" fmla="*/ 31971 w 816827"/>
                <a:gd name="T25" fmla="*/ 17370 h 729011"/>
                <a:gd name="T26" fmla="*/ 31971 w 816827"/>
                <a:gd name="T27" fmla="*/ 13830 h 729011"/>
                <a:gd name="T28" fmla="*/ 7125 w 816827"/>
                <a:gd name="T29" fmla="*/ 13830 h 729011"/>
                <a:gd name="T30" fmla="*/ 0 w 816827"/>
                <a:gd name="T31" fmla="*/ 11345 h 729011"/>
                <a:gd name="T32" fmla="*/ 34666 w 816827"/>
                <a:gd name="T33" fmla="*/ 11345 h 729011"/>
                <a:gd name="T34" fmla="*/ 34666 w 816827"/>
                <a:gd name="T35" fmla="*/ 19854 h 729011"/>
                <a:gd name="T36" fmla="*/ 0 w 816827"/>
                <a:gd name="T37" fmla="*/ 19854 h 729011"/>
                <a:gd name="T38" fmla="*/ 0 w 816827"/>
                <a:gd name="T39" fmla="*/ 11345 h 729011"/>
                <a:gd name="T40" fmla="*/ 21185 w 816827"/>
                <a:gd name="T41" fmla="*/ 2485 h 729011"/>
                <a:gd name="T42" fmla="*/ 21185 w 816827"/>
                <a:gd name="T43" fmla="*/ 6024 h 729011"/>
                <a:gd name="T44" fmla="*/ 31971 w 816827"/>
                <a:gd name="T45" fmla="*/ 6024 h 729011"/>
                <a:gd name="T46" fmla="*/ 31971 w 816827"/>
                <a:gd name="T47" fmla="*/ 2485 h 729011"/>
                <a:gd name="T48" fmla="*/ 21185 w 816827"/>
                <a:gd name="T49" fmla="*/ 2485 h 729011"/>
                <a:gd name="T50" fmla="*/ 0 w 816827"/>
                <a:gd name="T51" fmla="*/ 0 h 729011"/>
                <a:gd name="T52" fmla="*/ 34666 w 816827"/>
                <a:gd name="T53" fmla="*/ 0 h 729011"/>
                <a:gd name="T54" fmla="*/ 34666 w 816827"/>
                <a:gd name="T55" fmla="*/ 8509 h 729011"/>
                <a:gd name="T56" fmla="*/ 0 w 816827"/>
                <a:gd name="T57" fmla="*/ 8509 h 729011"/>
                <a:gd name="T58" fmla="*/ 0 w 816827"/>
                <a:gd name="T59" fmla="*/ 0 h 72901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16827"/>
                <a:gd name="T91" fmla="*/ 0 h 729011"/>
                <a:gd name="T92" fmla="*/ 816827 w 816827"/>
                <a:gd name="T93" fmla="*/ 729011 h 72901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16827" h="729011">
                  <a:moveTo>
                    <a:pt x="408414" y="588244"/>
                  </a:moveTo>
                  <a:lnTo>
                    <a:pt x="408414" y="670957"/>
                  </a:lnTo>
                  <a:lnTo>
                    <a:pt x="753307" y="670957"/>
                  </a:lnTo>
                  <a:lnTo>
                    <a:pt x="753307" y="588244"/>
                  </a:lnTo>
                  <a:lnTo>
                    <a:pt x="408414" y="588244"/>
                  </a:lnTo>
                  <a:close/>
                  <a:moveTo>
                    <a:pt x="0" y="530190"/>
                  </a:moveTo>
                  <a:lnTo>
                    <a:pt x="816827" y="530190"/>
                  </a:lnTo>
                  <a:lnTo>
                    <a:pt x="816827" y="729011"/>
                  </a:lnTo>
                  <a:lnTo>
                    <a:pt x="0" y="729011"/>
                  </a:lnTo>
                  <a:lnTo>
                    <a:pt x="0" y="530190"/>
                  </a:lnTo>
                  <a:close/>
                  <a:moveTo>
                    <a:pt x="167873" y="323149"/>
                  </a:moveTo>
                  <a:lnTo>
                    <a:pt x="167873" y="405862"/>
                  </a:lnTo>
                  <a:lnTo>
                    <a:pt x="753306" y="405862"/>
                  </a:lnTo>
                  <a:lnTo>
                    <a:pt x="753306" y="323149"/>
                  </a:lnTo>
                  <a:lnTo>
                    <a:pt x="167873" y="323149"/>
                  </a:lnTo>
                  <a:close/>
                  <a:moveTo>
                    <a:pt x="0" y="265095"/>
                  </a:moveTo>
                  <a:lnTo>
                    <a:pt x="816827" y="265095"/>
                  </a:lnTo>
                  <a:lnTo>
                    <a:pt x="816827" y="463916"/>
                  </a:lnTo>
                  <a:lnTo>
                    <a:pt x="0" y="463916"/>
                  </a:lnTo>
                  <a:lnTo>
                    <a:pt x="0" y="265095"/>
                  </a:lnTo>
                  <a:close/>
                  <a:moveTo>
                    <a:pt x="499162" y="58054"/>
                  </a:moveTo>
                  <a:lnTo>
                    <a:pt x="499162" y="140767"/>
                  </a:lnTo>
                  <a:lnTo>
                    <a:pt x="753306" y="140767"/>
                  </a:lnTo>
                  <a:lnTo>
                    <a:pt x="753306" y="58054"/>
                  </a:lnTo>
                  <a:lnTo>
                    <a:pt x="499162" y="58054"/>
                  </a:lnTo>
                  <a:close/>
                  <a:moveTo>
                    <a:pt x="0" y="0"/>
                  </a:moveTo>
                  <a:lnTo>
                    <a:pt x="816827" y="0"/>
                  </a:lnTo>
                  <a:lnTo>
                    <a:pt x="816827" y="198821"/>
                  </a:lnTo>
                  <a:lnTo>
                    <a:pt x="0" y="198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013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716316" y="2062956"/>
            <a:ext cx="323850" cy="323850"/>
            <a:chOff x="5399088" y="2136775"/>
            <a:chExt cx="431800" cy="431800"/>
          </a:xfrm>
        </p:grpSpPr>
        <p:sp>
          <p:nvSpPr>
            <p:cNvPr id="51" name="椭圆 57"/>
            <p:cNvSpPr>
              <a:spLocks noChangeArrowheads="1"/>
            </p:cNvSpPr>
            <p:nvPr/>
          </p:nvSpPr>
          <p:spPr bwMode="auto">
            <a:xfrm>
              <a:off x="5399088" y="2136775"/>
              <a:ext cx="431800" cy="431800"/>
            </a:xfrm>
            <a:prstGeom prst="ellipse">
              <a:avLst/>
            </a:prstGeom>
            <a:solidFill>
              <a:srgbClr val="DE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13" dirty="0">
                <a:latin typeface="+mn-lt"/>
              </a:endParaRPr>
            </a:p>
          </p:txBody>
        </p:sp>
        <p:sp>
          <p:nvSpPr>
            <p:cNvPr id="52" name="同心圆 41"/>
            <p:cNvSpPr>
              <a:spLocks noChangeArrowheads="1"/>
            </p:cNvSpPr>
            <p:nvPr/>
          </p:nvSpPr>
          <p:spPr bwMode="auto">
            <a:xfrm>
              <a:off x="5511800" y="2251075"/>
              <a:ext cx="206375" cy="204788"/>
            </a:xfrm>
            <a:custGeom>
              <a:avLst/>
              <a:gdLst>
                <a:gd name="T0" fmla="*/ 23432 w 746126"/>
                <a:gd name="T1" fmla="*/ 10393 h 746126"/>
                <a:gd name="T2" fmla="*/ 24397 w 746126"/>
                <a:gd name="T3" fmla="*/ 10745 h 746126"/>
                <a:gd name="T4" fmla="*/ 35930 w 746126"/>
                <a:gd name="T5" fmla="*/ 21270 h 746126"/>
                <a:gd name="T6" fmla="*/ 36002 w 746126"/>
                <a:gd name="T7" fmla="*/ 23141 h 746126"/>
                <a:gd name="T8" fmla="*/ 35327 w 746126"/>
                <a:gd name="T9" fmla="*/ 23858 h 746126"/>
                <a:gd name="T10" fmla="*/ 33427 w 746126"/>
                <a:gd name="T11" fmla="*/ 23930 h 746126"/>
                <a:gd name="T12" fmla="*/ 33063 w 746126"/>
                <a:gd name="T13" fmla="*/ 23597 h 746126"/>
                <a:gd name="T14" fmla="*/ 29933 w 746126"/>
                <a:gd name="T15" fmla="*/ 26922 h 746126"/>
                <a:gd name="T16" fmla="*/ 37270 w 746126"/>
                <a:gd name="T17" fmla="*/ 33617 h 746126"/>
                <a:gd name="T18" fmla="*/ 38381 w 746126"/>
                <a:gd name="T19" fmla="*/ 33115 h 746126"/>
                <a:gd name="T20" fmla="*/ 40022 w 746126"/>
                <a:gd name="T21" fmla="*/ 33714 h 746126"/>
                <a:gd name="T22" fmla="*/ 52237 w 746126"/>
                <a:gd name="T23" fmla="*/ 44861 h 746126"/>
                <a:gd name="T24" fmla="*/ 52360 w 746126"/>
                <a:gd name="T25" fmla="*/ 48044 h 746126"/>
                <a:gd name="T26" fmla="*/ 50462 w 746126"/>
                <a:gd name="T27" fmla="*/ 50059 h 746126"/>
                <a:gd name="T28" fmla="*/ 47230 w 746126"/>
                <a:gd name="T29" fmla="*/ 50181 h 746126"/>
                <a:gd name="T30" fmla="*/ 35015 w 746126"/>
                <a:gd name="T31" fmla="*/ 39033 h 746126"/>
                <a:gd name="T32" fmla="*/ 34741 w 746126"/>
                <a:gd name="T33" fmla="*/ 36254 h 746126"/>
                <a:gd name="T34" fmla="*/ 27430 w 746126"/>
                <a:gd name="T35" fmla="*/ 29581 h 746126"/>
                <a:gd name="T36" fmla="*/ 24301 w 746126"/>
                <a:gd name="T37" fmla="*/ 32906 h 746126"/>
                <a:gd name="T38" fmla="*/ 24665 w 746126"/>
                <a:gd name="T39" fmla="*/ 33238 h 746126"/>
                <a:gd name="T40" fmla="*/ 24737 w 746126"/>
                <a:gd name="T41" fmla="*/ 35109 h 746126"/>
                <a:gd name="T42" fmla="*/ 24062 w 746126"/>
                <a:gd name="T43" fmla="*/ 35827 h 746126"/>
                <a:gd name="T44" fmla="*/ 22162 w 746126"/>
                <a:gd name="T45" fmla="*/ 35898 h 746126"/>
                <a:gd name="T46" fmla="*/ 10629 w 746126"/>
                <a:gd name="T47" fmla="*/ 25373 h 746126"/>
                <a:gd name="T48" fmla="*/ 10557 w 746126"/>
                <a:gd name="T49" fmla="*/ 23502 h 746126"/>
                <a:gd name="T50" fmla="*/ 11232 w 746126"/>
                <a:gd name="T51" fmla="*/ 22784 h 746126"/>
                <a:gd name="T52" fmla="*/ 13132 w 746126"/>
                <a:gd name="T53" fmla="*/ 22713 h 746126"/>
                <a:gd name="T54" fmla="*/ 13496 w 746126"/>
                <a:gd name="T55" fmla="*/ 23046 h 746126"/>
                <a:gd name="T56" fmla="*/ 22258 w 746126"/>
                <a:gd name="T57" fmla="*/ 13737 h 746126"/>
                <a:gd name="T58" fmla="*/ 21894 w 746126"/>
                <a:gd name="T59" fmla="*/ 13404 h 746126"/>
                <a:gd name="T60" fmla="*/ 21822 w 746126"/>
                <a:gd name="T61" fmla="*/ 11533 h 746126"/>
                <a:gd name="T62" fmla="*/ 22497 w 746126"/>
                <a:gd name="T63" fmla="*/ 10816 h 746126"/>
                <a:gd name="T64" fmla="*/ 23432 w 746126"/>
                <a:gd name="T65" fmla="*/ 10393 h 746126"/>
                <a:gd name="T66" fmla="*/ 28541 w 746126"/>
                <a:gd name="T67" fmla="*/ 0 h 746126"/>
                <a:gd name="T68" fmla="*/ 57082 w 746126"/>
                <a:gd name="T69" fmla="*/ 28104 h 746126"/>
                <a:gd name="T70" fmla="*/ 53079 w 746126"/>
                <a:gd name="T71" fmla="*/ 42237 h 746126"/>
                <a:gd name="T72" fmla="*/ 48568 w 746126"/>
                <a:gd name="T73" fmla="*/ 38121 h 746126"/>
                <a:gd name="T74" fmla="*/ 51097 w 746126"/>
                <a:gd name="T75" fmla="*/ 28104 h 746126"/>
                <a:gd name="T76" fmla="*/ 28541 w 746126"/>
                <a:gd name="T77" fmla="*/ 5894 h 746126"/>
                <a:gd name="T78" fmla="*/ 5986 w 746126"/>
                <a:gd name="T79" fmla="*/ 28104 h 746126"/>
                <a:gd name="T80" fmla="*/ 28541 w 746126"/>
                <a:gd name="T81" fmla="*/ 50314 h 746126"/>
                <a:gd name="T82" fmla="*/ 40512 w 746126"/>
                <a:gd name="T83" fmla="*/ 46863 h 746126"/>
                <a:gd name="T84" fmla="*/ 45024 w 746126"/>
                <a:gd name="T85" fmla="*/ 50981 h 746126"/>
                <a:gd name="T86" fmla="*/ 28541 w 746126"/>
                <a:gd name="T87" fmla="*/ 56208 h 746126"/>
                <a:gd name="T88" fmla="*/ 0 w 746126"/>
                <a:gd name="T89" fmla="*/ 28104 h 746126"/>
                <a:gd name="T90" fmla="*/ 28541 w 746126"/>
                <a:gd name="T91" fmla="*/ 0 h 7461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46126"/>
                <a:gd name="T139" fmla="*/ 0 h 746126"/>
                <a:gd name="T140" fmla="*/ 746126 w 746126"/>
                <a:gd name="T141" fmla="*/ 746126 h 7461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46126" h="746126">
                  <a:moveTo>
                    <a:pt x="306284" y="137956"/>
                  </a:moveTo>
                  <a:cubicBezTo>
                    <a:pt x="310779" y="137785"/>
                    <a:pt x="315338" y="139329"/>
                    <a:pt x="318898" y="142628"/>
                  </a:cubicBezTo>
                  <a:lnTo>
                    <a:pt x="469646" y="282344"/>
                  </a:lnTo>
                  <a:cubicBezTo>
                    <a:pt x="476765" y="288942"/>
                    <a:pt x="477187" y="300061"/>
                    <a:pt x="470590" y="307180"/>
                  </a:cubicBezTo>
                  <a:lnTo>
                    <a:pt x="461760" y="316706"/>
                  </a:lnTo>
                  <a:cubicBezTo>
                    <a:pt x="455163" y="323825"/>
                    <a:pt x="444044" y="324247"/>
                    <a:pt x="436925" y="317650"/>
                  </a:cubicBezTo>
                  <a:lnTo>
                    <a:pt x="432162" y="313235"/>
                  </a:lnTo>
                  <a:lnTo>
                    <a:pt x="391258" y="357369"/>
                  </a:lnTo>
                  <a:lnTo>
                    <a:pt x="487159" y="446252"/>
                  </a:lnTo>
                  <a:cubicBezTo>
                    <a:pt x="490783" y="441495"/>
                    <a:pt x="496201" y="439792"/>
                    <a:pt x="501674" y="439584"/>
                  </a:cubicBezTo>
                  <a:cubicBezTo>
                    <a:pt x="509319" y="439293"/>
                    <a:pt x="517075" y="441920"/>
                    <a:pt x="523130" y="447531"/>
                  </a:cubicBezTo>
                  <a:lnTo>
                    <a:pt x="682787" y="595504"/>
                  </a:lnTo>
                  <a:cubicBezTo>
                    <a:pt x="694897" y="606728"/>
                    <a:pt x="695615" y="625642"/>
                    <a:pt x="684392" y="637752"/>
                  </a:cubicBezTo>
                  <a:lnTo>
                    <a:pt x="659592" y="664510"/>
                  </a:lnTo>
                  <a:cubicBezTo>
                    <a:pt x="648368" y="676620"/>
                    <a:pt x="629454" y="677338"/>
                    <a:pt x="617344" y="666115"/>
                  </a:cubicBezTo>
                  <a:lnTo>
                    <a:pt x="457687" y="518142"/>
                  </a:lnTo>
                  <a:cubicBezTo>
                    <a:pt x="446977" y="508216"/>
                    <a:pt x="445177" y="492275"/>
                    <a:pt x="454100" y="481245"/>
                  </a:cubicBezTo>
                  <a:lnTo>
                    <a:pt x="358536" y="392675"/>
                  </a:lnTo>
                  <a:lnTo>
                    <a:pt x="317635" y="436805"/>
                  </a:lnTo>
                  <a:lnTo>
                    <a:pt x="322398" y="441219"/>
                  </a:lnTo>
                  <a:cubicBezTo>
                    <a:pt x="329517" y="447817"/>
                    <a:pt x="329939" y="458936"/>
                    <a:pt x="323342" y="466055"/>
                  </a:cubicBezTo>
                  <a:lnTo>
                    <a:pt x="314512" y="475581"/>
                  </a:lnTo>
                  <a:cubicBezTo>
                    <a:pt x="307915" y="482700"/>
                    <a:pt x="296796" y="483122"/>
                    <a:pt x="289677" y="476525"/>
                  </a:cubicBezTo>
                  <a:lnTo>
                    <a:pt x="138928" y="336808"/>
                  </a:lnTo>
                  <a:cubicBezTo>
                    <a:pt x="131809" y="330210"/>
                    <a:pt x="131387" y="319091"/>
                    <a:pt x="137985" y="311973"/>
                  </a:cubicBezTo>
                  <a:lnTo>
                    <a:pt x="146814" y="302446"/>
                  </a:lnTo>
                  <a:cubicBezTo>
                    <a:pt x="153412" y="295327"/>
                    <a:pt x="164531" y="294905"/>
                    <a:pt x="171650" y="301503"/>
                  </a:cubicBezTo>
                  <a:lnTo>
                    <a:pt x="176413" y="305918"/>
                  </a:lnTo>
                  <a:lnTo>
                    <a:pt x="290940" y="182348"/>
                  </a:lnTo>
                  <a:lnTo>
                    <a:pt x="286176" y="177933"/>
                  </a:lnTo>
                  <a:cubicBezTo>
                    <a:pt x="279057" y="171335"/>
                    <a:pt x="278635" y="160216"/>
                    <a:pt x="285233" y="153098"/>
                  </a:cubicBezTo>
                  <a:lnTo>
                    <a:pt x="294062" y="143571"/>
                  </a:lnTo>
                  <a:cubicBezTo>
                    <a:pt x="297361" y="140012"/>
                    <a:pt x="301790" y="138126"/>
                    <a:pt x="306284" y="137956"/>
                  </a:cubicBezTo>
                  <a:close/>
                  <a:moveTo>
                    <a:pt x="373063" y="0"/>
                  </a:moveTo>
                  <a:cubicBezTo>
                    <a:pt x="579100" y="0"/>
                    <a:pt x="746126" y="167026"/>
                    <a:pt x="746126" y="373063"/>
                  </a:cubicBezTo>
                  <a:cubicBezTo>
                    <a:pt x="746126" y="441784"/>
                    <a:pt x="727545" y="506165"/>
                    <a:pt x="693797" y="560673"/>
                  </a:cubicBezTo>
                  <a:lnTo>
                    <a:pt x="634837" y="506028"/>
                  </a:lnTo>
                  <a:cubicBezTo>
                    <a:pt x="656383" y="466516"/>
                    <a:pt x="667887" y="421133"/>
                    <a:pt x="667887" y="373063"/>
                  </a:cubicBezTo>
                  <a:cubicBezTo>
                    <a:pt x="667887" y="210236"/>
                    <a:pt x="535890" y="78239"/>
                    <a:pt x="373063" y="78239"/>
                  </a:cubicBezTo>
                  <a:cubicBezTo>
                    <a:pt x="210236" y="78239"/>
                    <a:pt x="78239" y="210236"/>
                    <a:pt x="78239" y="373063"/>
                  </a:cubicBezTo>
                  <a:cubicBezTo>
                    <a:pt x="78239" y="535890"/>
                    <a:pt x="210236" y="667887"/>
                    <a:pt x="373063" y="667887"/>
                  </a:cubicBezTo>
                  <a:cubicBezTo>
                    <a:pt x="430719" y="667887"/>
                    <a:pt x="484509" y="651337"/>
                    <a:pt x="529532" y="622079"/>
                  </a:cubicBezTo>
                  <a:lnTo>
                    <a:pt x="588515" y="676745"/>
                  </a:lnTo>
                  <a:cubicBezTo>
                    <a:pt x="528014" y="720662"/>
                    <a:pt x="453512" y="746126"/>
                    <a:pt x="373063" y="746126"/>
                  </a:cubicBezTo>
                  <a:cubicBezTo>
                    <a:pt x="167026" y="746126"/>
                    <a:pt x="0" y="579100"/>
                    <a:pt x="0" y="373063"/>
                  </a:cubicBezTo>
                  <a:cubicBezTo>
                    <a:pt x="0" y="167026"/>
                    <a:pt x="167026" y="0"/>
                    <a:pt x="3730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013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499748" y="1565275"/>
            <a:ext cx="323850" cy="323850"/>
            <a:chOff x="6443663" y="1473200"/>
            <a:chExt cx="431800" cy="431800"/>
          </a:xfrm>
        </p:grpSpPr>
        <p:sp>
          <p:nvSpPr>
            <p:cNvPr id="54" name="椭圆 62"/>
            <p:cNvSpPr>
              <a:spLocks noChangeArrowheads="1"/>
            </p:cNvSpPr>
            <p:nvPr/>
          </p:nvSpPr>
          <p:spPr bwMode="auto">
            <a:xfrm>
              <a:off x="6443663" y="1473200"/>
              <a:ext cx="431800" cy="431800"/>
            </a:xfrm>
            <a:prstGeom prst="ellipse">
              <a:avLst/>
            </a:prstGeom>
            <a:solidFill>
              <a:srgbClr val="6A2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013" dirty="0">
                <a:latin typeface="+mn-lt"/>
              </a:endParaRPr>
            </a:p>
          </p:txBody>
        </p:sp>
        <p:sp>
          <p:nvSpPr>
            <p:cNvPr id="55" name="圆角矩形 26"/>
            <p:cNvSpPr>
              <a:spLocks noChangeArrowheads="1"/>
            </p:cNvSpPr>
            <p:nvPr/>
          </p:nvSpPr>
          <p:spPr bwMode="auto">
            <a:xfrm>
              <a:off x="6550025" y="1604963"/>
              <a:ext cx="220663" cy="166687"/>
            </a:xfrm>
            <a:custGeom>
              <a:avLst/>
              <a:gdLst>
                <a:gd name="T0" fmla="*/ 14542 w 1584176"/>
                <a:gd name="T1" fmla="*/ 19031 h 1195792"/>
                <a:gd name="T2" fmla="*/ 16195 w 1584176"/>
                <a:gd name="T3" fmla="*/ 19031 h 1195792"/>
                <a:gd name="T4" fmla="*/ 9738 w 1584176"/>
                <a:gd name="T5" fmla="*/ 12669 h 1195792"/>
                <a:gd name="T6" fmla="*/ 6944 w 1584176"/>
                <a:gd name="T7" fmla="*/ 15163 h 1195792"/>
                <a:gd name="T8" fmla="*/ 9738 w 1584176"/>
                <a:gd name="T9" fmla="*/ 12669 h 1195792"/>
                <a:gd name="T10" fmla="*/ 19108 w 1584176"/>
                <a:gd name="T11" fmla="*/ 15163 h 1195792"/>
                <a:gd name="T12" fmla="*/ 16313 w 1584176"/>
                <a:gd name="T13" fmla="*/ 13099 h 1195792"/>
                <a:gd name="T14" fmla="*/ 13104 w 1584176"/>
                <a:gd name="T15" fmla="*/ 11454 h 1195792"/>
                <a:gd name="T16" fmla="*/ 14423 w 1584176"/>
                <a:gd name="T17" fmla="*/ 15163 h 1195792"/>
                <a:gd name="T18" fmla="*/ 11629 w 1584176"/>
                <a:gd name="T19" fmla="*/ 11987 h 1195792"/>
                <a:gd name="T20" fmla="*/ 23792 w 1584176"/>
                <a:gd name="T21" fmla="*/ 9849 h 1195792"/>
                <a:gd name="T22" fmla="*/ 20998 w 1584176"/>
                <a:gd name="T23" fmla="*/ 15163 h 1195792"/>
                <a:gd name="T24" fmla="*/ 23792 w 1584176"/>
                <a:gd name="T25" fmla="*/ 9849 h 1195792"/>
                <a:gd name="T26" fmla="*/ 19108 w 1584176"/>
                <a:gd name="T27" fmla="*/ 4164 h 1195792"/>
                <a:gd name="T28" fmla="*/ 20998 w 1584176"/>
                <a:gd name="T29" fmla="*/ 8845 h 1195792"/>
                <a:gd name="T30" fmla="*/ 23792 w 1584176"/>
                <a:gd name="T31" fmla="*/ 5739 h 1195792"/>
                <a:gd name="T32" fmla="*/ 24654 w 1584176"/>
                <a:gd name="T33" fmla="*/ 7197 h 1195792"/>
                <a:gd name="T34" fmla="*/ 15414 w 1584176"/>
                <a:gd name="T35" fmla="*/ 12750 h 1195792"/>
                <a:gd name="T36" fmla="*/ 5157 w 1584176"/>
                <a:gd name="T37" fmla="*/ 13583 h 1195792"/>
                <a:gd name="T38" fmla="*/ 6944 w 1584176"/>
                <a:gd name="T39" fmla="*/ 11551 h 1195792"/>
                <a:gd name="T40" fmla="*/ 9738 w 1584176"/>
                <a:gd name="T41" fmla="*/ 6768 h 1195792"/>
                <a:gd name="T42" fmla="*/ 11629 w 1584176"/>
                <a:gd name="T43" fmla="*/ 9953 h 1195792"/>
                <a:gd name="T44" fmla="*/ 14423 w 1584176"/>
                <a:gd name="T45" fmla="*/ 8537 h 1195792"/>
                <a:gd name="T46" fmla="*/ 15414 w 1584176"/>
                <a:gd name="T47" fmla="*/ 11362 h 1195792"/>
                <a:gd name="T48" fmla="*/ 16313 w 1584176"/>
                <a:gd name="T49" fmla="*/ 4164 h 1195792"/>
                <a:gd name="T50" fmla="*/ 2538 w 1584176"/>
                <a:gd name="T51" fmla="*/ 2757 h 1195792"/>
                <a:gd name="T52" fmla="*/ 3171 w 1584176"/>
                <a:gd name="T53" fmla="*/ 17365 h 1195792"/>
                <a:gd name="T54" fmla="*/ 28198 w 1584176"/>
                <a:gd name="T55" fmla="*/ 16732 h 1195792"/>
                <a:gd name="T56" fmla="*/ 27566 w 1584176"/>
                <a:gd name="T57" fmla="*/ 2123 h 1195792"/>
                <a:gd name="T58" fmla="*/ 3408 w 1584176"/>
                <a:gd name="T59" fmla="*/ 0 h 1195792"/>
                <a:gd name="T60" fmla="*/ 30737 w 1584176"/>
                <a:gd name="T61" fmla="*/ 3413 h 1195792"/>
                <a:gd name="T62" fmla="*/ 27329 w 1584176"/>
                <a:gd name="T63" fmla="*/ 20475 h 1195792"/>
                <a:gd name="T64" fmla="*/ 19560 w 1584176"/>
                <a:gd name="T65" fmla="*/ 21483 h 1195792"/>
                <a:gd name="T66" fmla="*/ 23009 w 1584176"/>
                <a:gd name="T67" fmla="*/ 23235 h 1195792"/>
                <a:gd name="T68" fmla="*/ 7728 w 1584176"/>
                <a:gd name="T69" fmla="*/ 21483 h 1195792"/>
                <a:gd name="T70" fmla="*/ 11177 w 1584176"/>
                <a:gd name="T71" fmla="*/ 20475 h 1195792"/>
                <a:gd name="T72" fmla="*/ 0 w 1584176"/>
                <a:gd name="T73" fmla="*/ 17063 h 1195792"/>
                <a:gd name="T74" fmla="*/ 3408 w 1584176"/>
                <a:gd name="T75" fmla="*/ 0 h 11957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84176"/>
                <a:gd name="T115" fmla="*/ 0 h 1195792"/>
                <a:gd name="T116" fmla="*/ 1584176 w 1584176"/>
                <a:gd name="T117" fmla="*/ 1195792 h 11957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84176" h="1195792">
                  <a:moveTo>
                    <a:pt x="792088" y="936827"/>
                  </a:moveTo>
                  <a:cubicBezTo>
                    <a:pt x="768562" y="936827"/>
                    <a:pt x="749491" y="955898"/>
                    <a:pt x="749491" y="979424"/>
                  </a:cubicBezTo>
                  <a:cubicBezTo>
                    <a:pt x="749491" y="1002950"/>
                    <a:pt x="768562" y="1022021"/>
                    <a:pt x="792088" y="1022021"/>
                  </a:cubicBezTo>
                  <a:cubicBezTo>
                    <a:pt x="815614" y="1022021"/>
                    <a:pt x="834685" y="1002950"/>
                    <a:pt x="834685" y="979424"/>
                  </a:cubicBezTo>
                  <a:cubicBezTo>
                    <a:pt x="834685" y="955898"/>
                    <a:pt x="815614" y="936827"/>
                    <a:pt x="792088" y="936827"/>
                  </a:cubicBezTo>
                  <a:close/>
                  <a:moveTo>
                    <a:pt x="501926" y="652004"/>
                  </a:moveTo>
                  <a:lnTo>
                    <a:pt x="501926" y="780354"/>
                  </a:lnTo>
                  <a:lnTo>
                    <a:pt x="357910" y="780354"/>
                  </a:lnTo>
                  <a:lnTo>
                    <a:pt x="357910" y="703916"/>
                  </a:lnTo>
                  <a:lnTo>
                    <a:pt x="501926" y="652004"/>
                  </a:lnTo>
                  <a:close/>
                  <a:moveTo>
                    <a:pt x="984820" y="611637"/>
                  </a:moveTo>
                  <a:lnTo>
                    <a:pt x="984820" y="780354"/>
                  </a:lnTo>
                  <a:lnTo>
                    <a:pt x="840804" y="780354"/>
                  </a:lnTo>
                  <a:lnTo>
                    <a:pt x="840804" y="674135"/>
                  </a:lnTo>
                  <a:lnTo>
                    <a:pt x="984820" y="611637"/>
                  </a:lnTo>
                  <a:close/>
                  <a:moveTo>
                    <a:pt x="675372" y="589482"/>
                  </a:moveTo>
                  <a:lnTo>
                    <a:pt x="743373" y="649323"/>
                  </a:lnTo>
                  <a:lnTo>
                    <a:pt x="743373" y="780354"/>
                  </a:lnTo>
                  <a:lnTo>
                    <a:pt x="599357" y="780354"/>
                  </a:lnTo>
                  <a:lnTo>
                    <a:pt x="599357" y="616883"/>
                  </a:lnTo>
                  <a:lnTo>
                    <a:pt x="675372" y="589482"/>
                  </a:lnTo>
                  <a:close/>
                  <a:moveTo>
                    <a:pt x="1226266" y="506859"/>
                  </a:moveTo>
                  <a:lnTo>
                    <a:pt x="1226266" y="780354"/>
                  </a:lnTo>
                  <a:lnTo>
                    <a:pt x="1082250" y="780354"/>
                  </a:lnTo>
                  <a:lnTo>
                    <a:pt x="1082250" y="569356"/>
                  </a:lnTo>
                  <a:lnTo>
                    <a:pt x="1226266" y="506859"/>
                  </a:lnTo>
                  <a:close/>
                  <a:moveTo>
                    <a:pt x="840804" y="214317"/>
                  </a:moveTo>
                  <a:lnTo>
                    <a:pt x="984820" y="214317"/>
                  </a:lnTo>
                  <a:lnTo>
                    <a:pt x="984820" y="499046"/>
                  </a:lnTo>
                  <a:lnTo>
                    <a:pt x="1082250" y="455202"/>
                  </a:lnTo>
                  <a:lnTo>
                    <a:pt x="1082250" y="295348"/>
                  </a:lnTo>
                  <a:lnTo>
                    <a:pt x="1226266" y="295348"/>
                  </a:lnTo>
                  <a:lnTo>
                    <a:pt x="1226266" y="390395"/>
                  </a:lnTo>
                  <a:lnTo>
                    <a:pt x="1270685" y="370406"/>
                  </a:lnTo>
                  <a:lnTo>
                    <a:pt x="1299260" y="437081"/>
                  </a:lnTo>
                  <a:lnTo>
                    <a:pt x="794435" y="656156"/>
                  </a:lnTo>
                  <a:lnTo>
                    <a:pt x="675372" y="551381"/>
                  </a:lnTo>
                  <a:lnTo>
                    <a:pt x="265797" y="699019"/>
                  </a:lnTo>
                  <a:lnTo>
                    <a:pt x="246747" y="632344"/>
                  </a:lnTo>
                  <a:lnTo>
                    <a:pt x="357910" y="594475"/>
                  </a:lnTo>
                  <a:lnTo>
                    <a:pt x="357910" y="348306"/>
                  </a:lnTo>
                  <a:lnTo>
                    <a:pt x="501926" y="348306"/>
                  </a:lnTo>
                  <a:lnTo>
                    <a:pt x="501926" y="545415"/>
                  </a:lnTo>
                  <a:lnTo>
                    <a:pt x="599357" y="512224"/>
                  </a:lnTo>
                  <a:lnTo>
                    <a:pt x="599357" y="439364"/>
                  </a:lnTo>
                  <a:lnTo>
                    <a:pt x="743373" y="439364"/>
                  </a:lnTo>
                  <a:lnTo>
                    <a:pt x="743373" y="540040"/>
                  </a:lnTo>
                  <a:lnTo>
                    <a:pt x="794435" y="584719"/>
                  </a:lnTo>
                  <a:lnTo>
                    <a:pt x="840804" y="563853"/>
                  </a:lnTo>
                  <a:lnTo>
                    <a:pt x="840804" y="214317"/>
                  </a:lnTo>
                  <a:close/>
                  <a:moveTo>
                    <a:pt x="163421" y="109283"/>
                  </a:moveTo>
                  <a:cubicBezTo>
                    <a:pt x="145421" y="109283"/>
                    <a:pt x="130830" y="123874"/>
                    <a:pt x="130830" y="141874"/>
                  </a:cubicBezTo>
                  <a:lnTo>
                    <a:pt x="130830" y="861077"/>
                  </a:lnTo>
                  <a:cubicBezTo>
                    <a:pt x="130830" y="879077"/>
                    <a:pt x="145421" y="893668"/>
                    <a:pt x="163421" y="893668"/>
                  </a:cubicBezTo>
                  <a:lnTo>
                    <a:pt x="1420755" y="893668"/>
                  </a:lnTo>
                  <a:cubicBezTo>
                    <a:pt x="1438755" y="893668"/>
                    <a:pt x="1453346" y="879077"/>
                    <a:pt x="1453346" y="861077"/>
                  </a:cubicBezTo>
                  <a:lnTo>
                    <a:pt x="1453346" y="141874"/>
                  </a:lnTo>
                  <a:cubicBezTo>
                    <a:pt x="1453346" y="123874"/>
                    <a:pt x="1438755" y="109283"/>
                    <a:pt x="1420755" y="109283"/>
                  </a:cubicBezTo>
                  <a:lnTo>
                    <a:pt x="163421" y="109283"/>
                  </a:lnTo>
                  <a:close/>
                  <a:moveTo>
                    <a:pt x="175629" y="0"/>
                  </a:moveTo>
                  <a:lnTo>
                    <a:pt x="1408547" y="0"/>
                  </a:lnTo>
                  <a:cubicBezTo>
                    <a:pt x="1505544" y="0"/>
                    <a:pt x="1584176" y="78632"/>
                    <a:pt x="1584176" y="175629"/>
                  </a:cubicBezTo>
                  <a:lnTo>
                    <a:pt x="1584176" y="878123"/>
                  </a:lnTo>
                  <a:cubicBezTo>
                    <a:pt x="1584176" y="975120"/>
                    <a:pt x="1505544" y="1053752"/>
                    <a:pt x="1408547" y="1053752"/>
                  </a:cubicBezTo>
                  <a:lnTo>
                    <a:pt x="1008112" y="1053752"/>
                  </a:lnTo>
                  <a:lnTo>
                    <a:pt x="1008112" y="1105610"/>
                  </a:lnTo>
                  <a:lnTo>
                    <a:pt x="1185879" y="1105610"/>
                  </a:lnTo>
                  <a:lnTo>
                    <a:pt x="1185879" y="1195792"/>
                  </a:lnTo>
                  <a:lnTo>
                    <a:pt x="398297" y="1195792"/>
                  </a:lnTo>
                  <a:lnTo>
                    <a:pt x="398297" y="1105610"/>
                  </a:lnTo>
                  <a:lnTo>
                    <a:pt x="576064" y="1105610"/>
                  </a:lnTo>
                  <a:lnTo>
                    <a:pt x="576064" y="1053752"/>
                  </a:lnTo>
                  <a:lnTo>
                    <a:pt x="175629" y="1053752"/>
                  </a:lnTo>
                  <a:cubicBezTo>
                    <a:pt x="78632" y="1053752"/>
                    <a:pt x="0" y="975120"/>
                    <a:pt x="0" y="878123"/>
                  </a:cubicBezTo>
                  <a:lnTo>
                    <a:pt x="0" y="175629"/>
                  </a:lnTo>
                  <a:cubicBezTo>
                    <a:pt x="0" y="78632"/>
                    <a:pt x="78632" y="0"/>
                    <a:pt x="175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013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283179" y="2062956"/>
            <a:ext cx="323850" cy="323850"/>
            <a:chOff x="7488238" y="2136775"/>
            <a:chExt cx="431800" cy="431800"/>
          </a:xfrm>
        </p:grpSpPr>
        <p:sp>
          <p:nvSpPr>
            <p:cNvPr id="57" name="椭圆 67"/>
            <p:cNvSpPr>
              <a:spLocks noChangeArrowheads="1"/>
            </p:cNvSpPr>
            <p:nvPr/>
          </p:nvSpPr>
          <p:spPr bwMode="auto">
            <a:xfrm>
              <a:off x="7488238" y="2136775"/>
              <a:ext cx="431800" cy="431800"/>
            </a:xfrm>
            <a:prstGeom prst="ellipse">
              <a:avLst/>
            </a:prstGeom>
            <a:solidFill>
              <a:srgbClr val="C96835">
                <a:alpha val="94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13" dirty="0">
                <a:solidFill>
                  <a:srgbClr val="00CC99"/>
                </a:solidFill>
                <a:latin typeface="+mn-lt"/>
              </a:endParaRPr>
            </a:p>
          </p:txBody>
        </p:sp>
        <p:sp>
          <p:nvSpPr>
            <p:cNvPr id="58" name="Freeform 37"/>
            <p:cNvSpPr>
              <a:spLocks noEditPoints="1" noChangeArrowheads="1"/>
            </p:cNvSpPr>
            <p:nvPr/>
          </p:nvSpPr>
          <p:spPr bwMode="auto">
            <a:xfrm>
              <a:off x="7593013" y="2243138"/>
              <a:ext cx="223837" cy="220662"/>
            </a:xfrm>
            <a:custGeom>
              <a:avLst/>
              <a:gdLst>
                <a:gd name="T0" fmla="*/ 0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2147483647 h 120"/>
                <a:gd name="T8" fmla="*/ 2147483647 w 120"/>
                <a:gd name="T9" fmla="*/ 2147483647 h 120"/>
                <a:gd name="T10" fmla="*/ 2147483647 w 120"/>
                <a:gd name="T11" fmla="*/ 2147483647 h 120"/>
                <a:gd name="T12" fmla="*/ 2147483647 w 120"/>
                <a:gd name="T13" fmla="*/ 2147483647 h 120"/>
                <a:gd name="T14" fmla="*/ 2147483647 w 120"/>
                <a:gd name="T15" fmla="*/ 2147483647 h 120"/>
                <a:gd name="T16" fmla="*/ 2147483647 w 120"/>
                <a:gd name="T17" fmla="*/ 2147483647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2147483647 w 120"/>
                <a:gd name="T23" fmla="*/ 2147483647 h 120"/>
                <a:gd name="T24" fmla="*/ 2147483647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2147483647 w 120"/>
                <a:gd name="T45" fmla="*/ 2147483647 h 120"/>
                <a:gd name="T46" fmla="*/ 2147483647 w 120"/>
                <a:gd name="T47" fmla="*/ 2147483647 h 120"/>
                <a:gd name="T48" fmla="*/ 2147483647 w 120"/>
                <a:gd name="T49" fmla="*/ 2147483647 h 120"/>
                <a:gd name="T50" fmla="*/ 2147483647 w 120"/>
                <a:gd name="T51" fmla="*/ 2147483647 h 120"/>
                <a:gd name="T52" fmla="*/ 2147483647 w 120"/>
                <a:gd name="T53" fmla="*/ 2147483647 h 120"/>
                <a:gd name="T54" fmla="*/ 2147483647 w 120"/>
                <a:gd name="T55" fmla="*/ 2147483647 h 120"/>
                <a:gd name="T56" fmla="*/ 2147483647 w 120"/>
                <a:gd name="T57" fmla="*/ 2147483647 h 120"/>
                <a:gd name="T58" fmla="*/ 2147483647 w 120"/>
                <a:gd name="T59" fmla="*/ 2147483647 h 120"/>
                <a:gd name="T60" fmla="*/ 2147483647 w 120"/>
                <a:gd name="T61" fmla="*/ 2147483647 h 120"/>
                <a:gd name="T62" fmla="*/ 2147483647 w 120"/>
                <a:gd name="T63" fmla="*/ 2147483647 h 120"/>
                <a:gd name="T64" fmla="*/ 2147483647 w 120"/>
                <a:gd name="T65" fmla="*/ 2147483647 h 120"/>
                <a:gd name="T66" fmla="*/ 2147483647 w 120"/>
                <a:gd name="T67" fmla="*/ 2147483647 h 120"/>
                <a:gd name="T68" fmla="*/ 2147483647 w 120"/>
                <a:gd name="T69" fmla="*/ 2147483647 h 120"/>
                <a:gd name="T70" fmla="*/ 2147483647 w 120"/>
                <a:gd name="T71" fmla="*/ 2147483647 h 120"/>
                <a:gd name="T72" fmla="*/ 2147483647 w 120"/>
                <a:gd name="T73" fmla="*/ 2147483647 h 120"/>
                <a:gd name="T74" fmla="*/ 2147483647 w 120"/>
                <a:gd name="T75" fmla="*/ 2147483647 h 120"/>
                <a:gd name="T76" fmla="*/ 2147483647 w 120"/>
                <a:gd name="T77" fmla="*/ 2147483647 h 120"/>
                <a:gd name="T78" fmla="*/ 2147483647 w 120"/>
                <a:gd name="T79" fmla="*/ 2147483647 h 120"/>
                <a:gd name="T80" fmla="*/ 2147483647 w 120"/>
                <a:gd name="T81" fmla="*/ 2147483647 h 120"/>
                <a:gd name="T82" fmla="*/ 2147483647 w 120"/>
                <a:gd name="T83" fmla="*/ 2147483647 h 120"/>
                <a:gd name="T84" fmla="*/ 2147483647 w 120"/>
                <a:gd name="T85" fmla="*/ 2147483647 h 120"/>
                <a:gd name="T86" fmla="*/ 2147483647 w 120"/>
                <a:gd name="T87" fmla="*/ 2147483647 h 120"/>
                <a:gd name="T88" fmla="*/ 2147483647 w 120"/>
                <a:gd name="T89" fmla="*/ 2147483647 h 120"/>
                <a:gd name="T90" fmla="*/ 2147483647 w 120"/>
                <a:gd name="T91" fmla="*/ 2147483647 h 120"/>
                <a:gd name="T92" fmla="*/ 2147483647 w 120"/>
                <a:gd name="T93" fmla="*/ 2147483647 h 120"/>
                <a:gd name="T94" fmla="*/ 2147483647 w 120"/>
                <a:gd name="T95" fmla="*/ 2147483647 h 120"/>
                <a:gd name="T96" fmla="*/ 2147483647 w 120"/>
                <a:gd name="T97" fmla="*/ 2147483647 h 120"/>
                <a:gd name="T98" fmla="*/ 2147483647 w 120"/>
                <a:gd name="T99" fmla="*/ 2147483647 h 120"/>
                <a:gd name="T100" fmla="*/ 2147483647 w 120"/>
                <a:gd name="T101" fmla="*/ 2147483647 h 120"/>
                <a:gd name="T102" fmla="*/ 2147483647 w 120"/>
                <a:gd name="T103" fmla="*/ 2147483647 h 120"/>
                <a:gd name="T104" fmla="*/ 2147483647 w 120"/>
                <a:gd name="T105" fmla="*/ 2147483647 h 12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"/>
                <a:gd name="T160" fmla="*/ 0 h 120"/>
                <a:gd name="T161" fmla="*/ 120 w 120"/>
                <a:gd name="T162" fmla="*/ 120 h 12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827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5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 bldLvl="0" autoUpdateAnimBg="0"/>
      <p:bldP spid="7" grpId="0" bldLvl="0" animBg="1" autoUpdateAnimBg="0"/>
      <p:bldP spid="8" grpId="0" bldLvl="0" autoUpdateAnimBg="0"/>
      <p:bldP spid="11" grpId="0" bldLvl="0" animBg="1" autoUpdateAnimBg="0"/>
      <p:bldP spid="12" grpId="0" bldLvl="0" autoUpdateAnimBg="0"/>
      <p:bldP spid="15" grpId="0" bldLvl="0" animBg="1" autoUpdateAnimBg="0"/>
      <p:bldP spid="16" grpId="0" bldLvl="0" autoUpdateAnimBg="0"/>
      <p:bldP spid="19" grpId="0" bldLvl="0" animBg="1" autoUpdateAnimBg="0"/>
      <p:bldP spid="20" grpId="0" bldLvl="0" autoUpdateAnimBg="0"/>
      <p:bldP spid="23" grpId="0" bldLvl="0" animBg="1" autoUpdateAnimBg="0"/>
      <p:bldP spid="24" grpId="0" bldLvl="0" autoUpdateAnimBg="0"/>
      <p:bldP spid="27" grpId="0" bldLvl="0" animBg="1" autoUpdateAnimBg="0"/>
      <p:bldP spid="28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  <p:bldP spid="36" grpId="0" bldLvl="0" autoUpdateAnimBg="0"/>
      <p:bldP spid="37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18" y="971612"/>
            <a:ext cx="4263282" cy="40861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30746" y="2527028"/>
            <a:ext cx="373050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/>
            <a:r>
              <a:rPr lang="en-US" altLang="zh-CN" sz="4500" b="1" dirty="0">
                <a:solidFill>
                  <a:srgbClr val="D1BD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Impact" panose="020B0806030902050204" pitchFamily="34" charset="0"/>
              </a:rPr>
              <a:t>THANK </a:t>
            </a:r>
            <a:r>
              <a:rPr lang="en-US" altLang="zh-CN" sz="4500" b="1" dirty="0" smtClean="0">
                <a:solidFill>
                  <a:srgbClr val="D1BD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Impact" panose="020B0806030902050204" pitchFamily="34" charset="0"/>
              </a:rPr>
              <a:t>YOU</a:t>
            </a:r>
            <a:r>
              <a:rPr lang="tr-TR" altLang="zh-CN" sz="4500" b="1" dirty="0" smtClean="0">
                <a:solidFill>
                  <a:srgbClr val="D1BD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Impact" panose="020B0806030902050204" pitchFamily="34" charset="0"/>
              </a:rPr>
              <a:t> !</a:t>
            </a:r>
            <a:endParaRPr lang="zh-CN" altLang="en-US" sz="4500" b="1" dirty="0">
              <a:solidFill>
                <a:srgbClr val="D1BDA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4750118" y="3311858"/>
            <a:ext cx="294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400" dirty="0">
                <a:solidFill>
                  <a:schemeClr val="bg1">
                    <a:lumMod val="85000"/>
                  </a:schemeClr>
                </a:solidFill>
                <a:ea typeface="方正粗倩简体" panose="03000509000000000000" pitchFamily="65" charset="-122"/>
              </a:rPr>
              <a:t>www.freepptbackgrounds.net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3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13701" y="3641731"/>
            <a:ext cx="1157847" cy="17441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20000"/>
          </a:blip>
          <a:stretch>
            <a:fillRect/>
          </a:stretch>
        </p:blipFill>
        <p:spPr>
          <a:xfrm>
            <a:off x="3858800" y="513412"/>
            <a:ext cx="4740651" cy="42408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lum bright="-20000" contrast="-2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8731" y="1184220"/>
            <a:ext cx="3460789" cy="25445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29781" y="1610047"/>
            <a:ext cx="201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STEP HERE</a:t>
            </a:r>
            <a:endParaRPr lang="zh-CN" altLang="en-US" sz="1600" b="1" dirty="0">
              <a:solidFill>
                <a:srgbClr val="93440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90756" y="1979379"/>
            <a:ext cx="2423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zh-CN" altLang="en-US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006" y="846400"/>
            <a:ext cx="865356" cy="704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6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56" y="2014592"/>
            <a:ext cx="1361889" cy="1786467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4348163" y="2874963"/>
            <a:ext cx="601663" cy="544513"/>
          </a:xfrm>
          <a:custGeom>
            <a:avLst/>
            <a:gdLst>
              <a:gd name="T0" fmla="*/ 220 w 220"/>
              <a:gd name="T1" fmla="*/ 138 h 199"/>
              <a:gd name="T2" fmla="*/ 31 w 220"/>
              <a:gd name="T3" fmla="*/ 199 h 199"/>
              <a:gd name="T4" fmla="*/ 0 w 220"/>
              <a:gd name="T5" fmla="*/ 0 h 199"/>
              <a:gd name="T6" fmla="*/ 199 w 220"/>
              <a:gd name="T7" fmla="*/ 0 h 199"/>
              <a:gd name="T8" fmla="*/ 199 w 220"/>
              <a:gd name="T9" fmla="*/ 1 h 199"/>
              <a:gd name="T10" fmla="*/ 220 w 220"/>
              <a:gd name="T11" fmla="*/ 13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199">
                <a:moveTo>
                  <a:pt x="220" y="138"/>
                </a:moveTo>
                <a:cubicBezTo>
                  <a:pt x="31" y="199"/>
                  <a:pt x="31" y="199"/>
                  <a:pt x="31" y="199"/>
                </a:cubicBezTo>
                <a:cubicBezTo>
                  <a:pt x="9" y="132"/>
                  <a:pt x="0" y="71"/>
                  <a:pt x="0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"/>
                  <a:pt x="199" y="1"/>
                  <a:pt x="199" y="1"/>
                </a:cubicBezTo>
                <a:cubicBezTo>
                  <a:pt x="199" y="49"/>
                  <a:pt x="206" y="95"/>
                  <a:pt x="220" y="138"/>
                </a:cubicBezTo>
                <a:close/>
              </a:path>
            </a:pathLst>
          </a:custGeom>
          <a:solidFill>
            <a:srgbClr val="F7D1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433888" y="3252788"/>
            <a:ext cx="958850" cy="1046163"/>
          </a:xfrm>
          <a:custGeom>
            <a:avLst/>
            <a:gdLst>
              <a:gd name="T0" fmla="*/ 351 w 351"/>
              <a:gd name="T1" fmla="*/ 223 h 383"/>
              <a:gd name="T2" fmla="*/ 234 w 351"/>
              <a:gd name="T3" fmla="*/ 383 h 383"/>
              <a:gd name="T4" fmla="*/ 0 w 351"/>
              <a:gd name="T5" fmla="*/ 61 h 383"/>
              <a:gd name="T6" fmla="*/ 189 w 351"/>
              <a:gd name="T7" fmla="*/ 0 h 383"/>
              <a:gd name="T8" fmla="*/ 351 w 351"/>
              <a:gd name="T9" fmla="*/ 22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83">
                <a:moveTo>
                  <a:pt x="351" y="223"/>
                </a:moveTo>
                <a:cubicBezTo>
                  <a:pt x="234" y="383"/>
                  <a:pt x="234" y="383"/>
                  <a:pt x="234" y="383"/>
                </a:cubicBezTo>
                <a:cubicBezTo>
                  <a:pt x="119" y="299"/>
                  <a:pt x="44" y="196"/>
                  <a:pt x="0" y="61"/>
                </a:cubicBezTo>
                <a:cubicBezTo>
                  <a:pt x="189" y="0"/>
                  <a:pt x="189" y="0"/>
                  <a:pt x="189" y="0"/>
                </a:cubicBezTo>
                <a:cubicBezTo>
                  <a:pt x="218" y="90"/>
                  <a:pt x="275" y="168"/>
                  <a:pt x="351" y="223"/>
                </a:cubicBezTo>
                <a:close/>
              </a:path>
            </a:pathLst>
          </a:custGeom>
          <a:solidFill>
            <a:srgbClr val="F4B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072063" y="3860800"/>
            <a:ext cx="1576388" cy="866775"/>
          </a:xfrm>
          <a:custGeom>
            <a:avLst/>
            <a:gdLst>
              <a:gd name="T0" fmla="*/ 577 w 577"/>
              <a:gd name="T1" fmla="*/ 251 h 317"/>
              <a:gd name="T2" fmla="*/ 0 w 577"/>
              <a:gd name="T3" fmla="*/ 160 h 317"/>
              <a:gd name="T4" fmla="*/ 117 w 577"/>
              <a:gd name="T5" fmla="*/ 0 h 317"/>
              <a:gd name="T6" fmla="*/ 378 w 577"/>
              <a:gd name="T7" fmla="*/ 85 h 317"/>
              <a:gd name="T8" fmla="*/ 516 w 577"/>
              <a:gd name="T9" fmla="*/ 63 h 317"/>
              <a:gd name="T10" fmla="*/ 577 w 577"/>
              <a:gd name="T11" fmla="*/ 25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317">
                <a:moveTo>
                  <a:pt x="577" y="251"/>
                </a:moveTo>
                <a:cubicBezTo>
                  <a:pt x="375" y="317"/>
                  <a:pt x="173" y="285"/>
                  <a:pt x="0" y="160"/>
                </a:cubicBezTo>
                <a:cubicBezTo>
                  <a:pt x="117" y="0"/>
                  <a:pt x="117" y="0"/>
                  <a:pt x="117" y="0"/>
                </a:cubicBezTo>
                <a:cubicBezTo>
                  <a:pt x="190" y="53"/>
                  <a:pt x="281" y="85"/>
                  <a:pt x="378" y="85"/>
                </a:cubicBezTo>
                <a:cubicBezTo>
                  <a:pt x="427" y="85"/>
                  <a:pt x="473" y="77"/>
                  <a:pt x="516" y="63"/>
                </a:cubicBezTo>
                <a:lnTo>
                  <a:pt x="577" y="251"/>
                </a:lnTo>
                <a:close/>
              </a:path>
            </a:pathLst>
          </a:custGeom>
          <a:solidFill>
            <a:srgbClr val="C9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763" y="2874963"/>
            <a:ext cx="1382713" cy="1673225"/>
          </a:xfrm>
          <a:custGeom>
            <a:avLst/>
            <a:gdLst>
              <a:gd name="T0" fmla="*/ 506 w 506"/>
              <a:gd name="T1" fmla="*/ 0 h 612"/>
              <a:gd name="T2" fmla="*/ 61 w 506"/>
              <a:gd name="T3" fmla="*/ 612 h 612"/>
              <a:gd name="T4" fmla="*/ 0 w 506"/>
              <a:gd name="T5" fmla="*/ 424 h 612"/>
              <a:gd name="T6" fmla="*/ 307 w 506"/>
              <a:gd name="T7" fmla="*/ 1 h 612"/>
              <a:gd name="T8" fmla="*/ 307 w 506"/>
              <a:gd name="T9" fmla="*/ 0 h 612"/>
              <a:gd name="T10" fmla="*/ 506 w 506"/>
              <a:gd name="T11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" h="612">
                <a:moveTo>
                  <a:pt x="506" y="0"/>
                </a:moveTo>
                <a:cubicBezTo>
                  <a:pt x="506" y="285"/>
                  <a:pt x="332" y="525"/>
                  <a:pt x="61" y="612"/>
                </a:cubicBezTo>
                <a:cubicBezTo>
                  <a:pt x="0" y="424"/>
                  <a:pt x="0" y="424"/>
                  <a:pt x="0" y="424"/>
                </a:cubicBezTo>
                <a:cubicBezTo>
                  <a:pt x="178" y="366"/>
                  <a:pt x="307" y="199"/>
                  <a:pt x="307" y="1"/>
                </a:cubicBezTo>
                <a:cubicBezTo>
                  <a:pt x="307" y="0"/>
                  <a:pt x="307" y="0"/>
                  <a:pt x="307" y="0"/>
                </a:cubicBezTo>
                <a:lnTo>
                  <a:pt x="506" y="0"/>
                </a:lnTo>
                <a:close/>
              </a:path>
            </a:pathLst>
          </a:custGeom>
          <a:solidFill>
            <a:srgbClr val="B04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81763" y="1201738"/>
            <a:ext cx="1382713" cy="1673225"/>
          </a:xfrm>
          <a:custGeom>
            <a:avLst/>
            <a:gdLst>
              <a:gd name="T0" fmla="*/ 506 w 506"/>
              <a:gd name="T1" fmla="*/ 612 h 612"/>
              <a:gd name="T2" fmla="*/ 307 w 506"/>
              <a:gd name="T3" fmla="*/ 612 h 612"/>
              <a:gd name="T4" fmla="*/ 0 w 506"/>
              <a:gd name="T5" fmla="*/ 190 h 612"/>
              <a:gd name="T6" fmla="*/ 61 w 506"/>
              <a:gd name="T7" fmla="*/ 0 h 612"/>
              <a:gd name="T8" fmla="*/ 506 w 506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612">
                <a:moveTo>
                  <a:pt x="506" y="612"/>
                </a:moveTo>
                <a:cubicBezTo>
                  <a:pt x="307" y="612"/>
                  <a:pt x="307" y="612"/>
                  <a:pt x="307" y="612"/>
                </a:cubicBezTo>
                <a:cubicBezTo>
                  <a:pt x="307" y="415"/>
                  <a:pt x="178" y="248"/>
                  <a:pt x="0" y="190"/>
                </a:cubicBezTo>
                <a:cubicBezTo>
                  <a:pt x="61" y="0"/>
                  <a:pt x="61" y="0"/>
                  <a:pt x="61" y="0"/>
                </a:cubicBezTo>
                <a:cubicBezTo>
                  <a:pt x="332" y="88"/>
                  <a:pt x="506" y="328"/>
                  <a:pt x="506" y="612"/>
                </a:cubicBezTo>
                <a:close/>
              </a:path>
            </a:pathLst>
          </a:custGeom>
          <a:solidFill>
            <a:srgbClr val="8161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348163" y="1117600"/>
            <a:ext cx="2300288" cy="1757363"/>
          </a:xfrm>
          <a:custGeom>
            <a:avLst/>
            <a:gdLst>
              <a:gd name="T0" fmla="*/ 842 w 842"/>
              <a:gd name="T1" fmla="*/ 31 h 643"/>
              <a:gd name="T2" fmla="*/ 781 w 842"/>
              <a:gd name="T3" fmla="*/ 221 h 643"/>
              <a:gd name="T4" fmla="*/ 643 w 842"/>
              <a:gd name="T5" fmla="*/ 200 h 643"/>
              <a:gd name="T6" fmla="*/ 199 w 842"/>
              <a:gd name="T7" fmla="*/ 643 h 643"/>
              <a:gd name="T8" fmla="*/ 0 w 842"/>
              <a:gd name="T9" fmla="*/ 643 h 643"/>
              <a:gd name="T10" fmla="*/ 643 w 842"/>
              <a:gd name="T11" fmla="*/ 0 h 643"/>
              <a:gd name="T12" fmla="*/ 842 w 842"/>
              <a:gd name="T13" fmla="*/ 31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" h="643">
                <a:moveTo>
                  <a:pt x="842" y="31"/>
                </a:moveTo>
                <a:cubicBezTo>
                  <a:pt x="781" y="221"/>
                  <a:pt x="781" y="221"/>
                  <a:pt x="781" y="221"/>
                </a:cubicBezTo>
                <a:cubicBezTo>
                  <a:pt x="737" y="207"/>
                  <a:pt x="691" y="200"/>
                  <a:pt x="643" y="200"/>
                </a:cubicBezTo>
                <a:cubicBezTo>
                  <a:pt x="398" y="200"/>
                  <a:pt x="199" y="398"/>
                  <a:pt x="199" y="643"/>
                </a:cubicBezTo>
                <a:cubicBezTo>
                  <a:pt x="0" y="643"/>
                  <a:pt x="0" y="643"/>
                  <a:pt x="0" y="643"/>
                </a:cubicBezTo>
                <a:cubicBezTo>
                  <a:pt x="0" y="288"/>
                  <a:pt x="288" y="0"/>
                  <a:pt x="643" y="0"/>
                </a:cubicBezTo>
                <a:cubicBezTo>
                  <a:pt x="715" y="0"/>
                  <a:pt x="775" y="9"/>
                  <a:pt x="842" y="31"/>
                </a:cubicBezTo>
                <a:close/>
              </a:path>
            </a:pathLst>
          </a:custGeom>
          <a:solidFill>
            <a:srgbClr val="6C0A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3209925" y="2027238"/>
            <a:ext cx="1360488" cy="1155700"/>
            <a:chOff x="3209925" y="2027238"/>
            <a:chExt cx="1360488" cy="1155700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209925" y="2568575"/>
              <a:ext cx="1319213" cy="571500"/>
            </a:xfrm>
            <a:custGeom>
              <a:avLst/>
              <a:gdLst>
                <a:gd name="T0" fmla="*/ 822 w 831"/>
                <a:gd name="T1" fmla="*/ 360 h 360"/>
                <a:gd name="T2" fmla="*/ 595 w 831"/>
                <a:gd name="T3" fmla="*/ 10 h 360"/>
                <a:gd name="T4" fmla="*/ 0 w 831"/>
                <a:gd name="T5" fmla="*/ 10 h 360"/>
                <a:gd name="T6" fmla="*/ 0 w 831"/>
                <a:gd name="T7" fmla="*/ 0 h 360"/>
                <a:gd name="T8" fmla="*/ 600 w 831"/>
                <a:gd name="T9" fmla="*/ 0 h 360"/>
                <a:gd name="T10" fmla="*/ 602 w 831"/>
                <a:gd name="T11" fmla="*/ 2 h 360"/>
                <a:gd name="T12" fmla="*/ 831 w 831"/>
                <a:gd name="T13" fmla="*/ 355 h 360"/>
                <a:gd name="T14" fmla="*/ 822 w 831"/>
                <a:gd name="T1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1" h="360">
                  <a:moveTo>
                    <a:pt x="822" y="360"/>
                  </a:moveTo>
                  <a:lnTo>
                    <a:pt x="59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00" y="0"/>
                  </a:lnTo>
                  <a:lnTo>
                    <a:pt x="602" y="2"/>
                  </a:lnTo>
                  <a:lnTo>
                    <a:pt x="831" y="355"/>
                  </a:lnTo>
                  <a:lnTo>
                    <a:pt x="822" y="36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483100" y="3095625"/>
              <a:ext cx="79375" cy="79375"/>
            </a:xfrm>
            <a:prstGeom prst="ellipse">
              <a:avLst/>
            </a:prstGeom>
            <a:solidFill>
              <a:srgbClr val="F7D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4475163" y="3087688"/>
              <a:ext cx="95250" cy="95250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7 h 35"/>
                <a:gd name="T4" fmla="*/ 18 w 35"/>
                <a:gd name="T5" fmla="*/ 0 h 35"/>
                <a:gd name="T6" fmla="*/ 35 w 35"/>
                <a:gd name="T7" fmla="*/ 17 h 35"/>
                <a:gd name="T8" fmla="*/ 18 w 35"/>
                <a:gd name="T9" fmla="*/ 35 h 35"/>
                <a:gd name="T10" fmla="*/ 18 w 35"/>
                <a:gd name="T11" fmla="*/ 6 h 35"/>
                <a:gd name="T12" fmla="*/ 6 w 35"/>
                <a:gd name="T13" fmla="*/ 17 h 35"/>
                <a:gd name="T14" fmla="*/ 18 w 35"/>
                <a:gd name="T15" fmla="*/ 29 h 35"/>
                <a:gd name="T16" fmla="*/ 29 w 35"/>
                <a:gd name="T17" fmla="*/ 17 h 35"/>
                <a:gd name="T18" fmla="*/ 18 w 35"/>
                <a:gd name="T1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4"/>
                    <a:pt x="11" y="29"/>
                    <a:pt x="18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1"/>
                    <a:pt x="24" y="6"/>
                    <a:pt x="18" y="6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08350" y="2054225"/>
              <a:ext cx="346075" cy="441325"/>
            </a:xfrm>
            <a:custGeom>
              <a:avLst/>
              <a:gdLst>
                <a:gd name="T0" fmla="*/ 117 w 127"/>
                <a:gd name="T1" fmla="*/ 161 h 161"/>
                <a:gd name="T2" fmla="*/ 112 w 127"/>
                <a:gd name="T3" fmla="*/ 160 h 161"/>
                <a:gd name="T4" fmla="*/ 5 w 127"/>
                <a:gd name="T5" fmla="*/ 57 h 161"/>
                <a:gd name="T6" fmla="*/ 9 w 127"/>
                <a:gd name="T7" fmla="*/ 14 h 161"/>
                <a:gd name="T8" fmla="*/ 35 w 127"/>
                <a:gd name="T9" fmla="*/ 0 h 161"/>
                <a:gd name="T10" fmla="*/ 76 w 127"/>
                <a:gd name="T11" fmla="*/ 12 h 161"/>
                <a:gd name="T12" fmla="*/ 77 w 127"/>
                <a:gd name="T13" fmla="*/ 24 h 161"/>
                <a:gd name="T14" fmla="*/ 64 w 127"/>
                <a:gd name="T15" fmla="*/ 26 h 161"/>
                <a:gd name="T16" fmla="*/ 35 w 127"/>
                <a:gd name="T17" fmla="*/ 18 h 161"/>
                <a:gd name="T18" fmla="*/ 23 w 127"/>
                <a:gd name="T19" fmla="*/ 24 h 161"/>
                <a:gd name="T20" fmla="*/ 22 w 127"/>
                <a:gd name="T21" fmla="*/ 51 h 161"/>
                <a:gd name="T22" fmla="*/ 123 w 127"/>
                <a:gd name="T23" fmla="*/ 146 h 161"/>
                <a:gd name="T24" fmla="*/ 124 w 127"/>
                <a:gd name="T25" fmla="*/ 158 h 161"/>
                <a:gd name="T26" fmla="*/ 117 w 127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61">
                  <a:moveTo>
                    <a:pt x="117" y="161"/>
                  </a:moveTo>
                  <a:cubicBezTo>
                    <a:pt x="115" y="161"/>
                    <a:pt x="114" y="161"/>
                    <a:pt x="112" y="160"/>
                  </a:cubicBezTo>
                  <a:cubicBezTo>
                    <a:pt x="50" y="113"/>
                    <a:pt x="14" y="78"/>
                    <a:pt x="5" y="57"/>
                  </a:cubicBezTo>
                  <a:cubicBezTo>
                    <a:pt x="0" y="44"/>
                    <a:pt x="1" y="26"/>
                    <a:pt x="9" y="14"/>
                  </a:cubicBezTo>
                  <a:cubicBezTo>
                    <a:pt x="15" y="5"/>
                    <a:pt x="24" y="0"/>
                    <a:pt x="35" y="0"/>
                  </a:cubicBezTo>
                  <a:cubicBezTo>
                    <a:pt x="61" y="0"/>
                    <a:pt x="74" y="11"/>
                    <a:pt x="76" y="12"/>
                  </a:cubicBezTo>
                  <a:cubicBezTo>
                    <a:pt x="79" y="15"/>
                    <a:pt x="80" y="21"/>
                    <a:pt x="77" y="24"/>
                  </a:cubicBezTo>
                  <a:cubicBezTo>
                    <a:pt x="74" y="28"/>
                    <a:pt x="68" y="29"/>
                    <a:pt x="64" y="26"/>
                  </a:cubicBezTo>
                  <a:cubicBezTo>
                    <a:pt x="64" y="25"/>
                    <a:pt x="55" y="18"/>
                    <a:pt x="35" y="18"/>
                  </a:cubicBezTo>
                  <a:cubicBezTo>
                    <a:pt x="30" y="18"/>
                    <a:pt x="26" y="20"/>
                    <a:pt x="23" y="24"/>
                  </a:cubicBezTo>
                  <a:cubicBezTo>
                    <a:pt x="19" y="31"/>
                    <a:pt x="18" y="42"/>
                    <a:pt x="22" y="51"/>
                  </a:cubicBezTo>
                  <a:cubicBezTo>
                    <a:pt x="26" y="61"/>
                    <a:pt x="44" y="86"/>
                    <a:pt x="123" y="146"/>
                  </a:cubicBezTo>
                  <a:cubicBezTo>
                    <a:pt x="127" y="148"/>
                    <a:pt x="127" y="154"/>
                    <a:pt x="124" y="158"/>
                  </a:cubicBezTo>
                  <a:cubicBezTo>
                    <a:pt x="123" y="160"/>
                    <a:pt x="120" y="161"/>
                    <a:pt x="117" y="161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63925" y="2027238"/>
              <a:ext cx="628650" cy="495300"/>
            </a:xfrm>
            <a:custGeom>
              <a:avLst/>
              <a:gdLst>
                <a:gd name="T0" fmla="*/ 115 w 230"/>
                <a:gd name="T1" fmla="*/ 0 h 181"/>
                <a:gd name="T2" fmla="*/ 0 w 230"/>
                <a:gd name="T3" fmla="*/ 0 h 181"/>
                <a:gd name="T4" fmla="*/ 65 w 230"/>
                <a:gd name="T5" fmla="*/ 181 h 181"/>
                <a:gd name="T6" fmla="*/ 115 w 230"/>
                <a:gd name="T7" fmla="*/ 181 h 181"/>
                <a:gd name="T8" fmla="*/ 164 w 230"/>
                <a:gd name="T9" fmla="*/ 181 h 181"/>
                <a:gd name="T10" fmla="*/ 230 w 230"/>
                <a:gd name="T11" fmla="*/ 0 h 181"/>
                <a:gd name="T12" fmla="*/ 115 w 230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81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" y="127"/>
                    <a:pt x="65" y="181"/>
                  </a:cubicBezTo>
                  <a:cubicBezTo>
                    <a:pt x="115" y="181"/>
                    <a:pt x="115" y="181"/>
                    <a:pt x="115" y="181"/>
                  </a:cubicBezTo>
                  <a:cubicBezTo>
                    <a:pt x="164" y="181"/>
                    <a:pt x="164" y="181"/>
                    <a:pt x="164" y="181"/>
                  </a:cubicBezTo>
                  <a:cubicBezTo>
                    <a:pt x="219" y="127"/>
                    <a:pt x="230" y="0"/>
                    <a:pt x="230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40125" y="2220913"/>
              <a:ext cx="476250" cy="150813"/>
            </a:xfrm>
            <a:custGeom>
              <a:avLst/>
              <a:gdLst>
                <a:gd name="T0" fmla="*/ 174 w 174"/>
                <a:gd name="T1" fmla="*/ 0 h 55"/>
                <a:gd name="T2" fmla="*/ 154 w 174"/>
                <a:gd name="T3" fmla="*/ 55 h 55"/>
                <a:gd name="T4" fmla="*/ 19 w 174"/>
                <a:gd name="T5" fmla="*/ 55 h 55"/>
                <a:gd name="T6" fmla="*/ 0 w 174"/>
                <a:gd name="T7" fmla="*/ 0 h 55"/>
                <a:gd name="T8" fmla="*/ 174 w 17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74" y="0"/>
                  </a:moveTo>
                  <a:cubicBezTo>
                    <a:pt x="169" y="18"/>
                    <a:pt x="163" y="38"/>
                    <a:pt x="15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1" y="38"/>
                    <a:pt x="4" y="18"/>
                    <a:pt x="0" y="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592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509963" y="2068513"/>
              <a:ext cx="533400" cy="152400"/>
            </a:xfrm>
            <a:custGeom>
              <a:avLst/>
              <a:gdLst>
                <a:gd name="T0" fmla="*/ 11 w 195"/>
                <a:gd name="T1" fmla="*/ 56 h 56"/>
                <a:gd name="T2" fmla="*/ 0 w 195"/>
                <a:gd name="T3" fmla="*/ 0 h 56"/>
                <a:gd name="T4" fmla="*/ 195 w 195"/>
                <a:gd name="T5" fmla="*/ 0 h 56"/>
                <a:gd name="T6" fmla="*/ 185 w 195"/>
                <a:gd name="T7" fmla="*/ 56 h 56"/>
                <a:gd name="T8" fmla="*/ 185 w 195"/>
                <a:gd name="T9" fmla="*/ 56 h 56"/>
                <a:gd name="T10" fmla="*/ 11 w 195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56">
                  <a:moveTo>
                    <a:pt x="11" y="56"/>
                  </a:moveTo>
                  <a:cubicBezTo>
                    <a:pt x="5" y="34"/>
                    <a:pt x="1" y="13"/>
                    <a:pt x="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4" y="13"/>
                    <a:pt x="190" y="34"/>
                    <a:pt x="185" y="56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1" y="56"/>
                    <a:pt x="11" y="56"/>
                    <a:pt x="11" y="56"/>
                  </a:cubicBezTo>
                </a:path>
              </a:pathLst>
            </a:custGeom>
            <a:solidFill>
              <a:srgbClr val="F2D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838575" y="2371725"/>
              <a:ext cx="100013" cy="109538"/>
            </a:xfrm>
            <a:custGeom>
              <a:avLst/>
              <a:gdLst>
                <a:gd name="T0" fmla="*/ 37 w 37"/>
                <a:gd name="T1" fmla="*/ 0 h 40"/>
                <a:gd name="T2" fmla="*/ 19 w 37"/>
                <a:gd name="T3" fmla="*/ 0 h 40"/>
                <a:gd name="T4" fmla="*/ 0 w 37"/>
                <a:gd name="T5" fmla="*/ 40 h 40"/>
                <a:gd name="T6" fmla="*/ 15 w 37"/>
                <a:gd name="T7" fmla="*/ 40 h 40"/>
                <a:gd name="T8" fmla="*/ 37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4" y="14"/>
                    <a:pt x="8" y="28"/>
                    <a:pt x="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24" y="28"/>
                    <a:pt x="31" y="14"/>
                    <a:pt x="37" y="0"/>
                  </a:cubicBezTo>
                </a:path>
              </a:pathLst>
            </a:custGeom>
            <a:solidFill>
              <a:srgbClr val="D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889375" y="2220913"/>
              <a:ext cx="98425" cy="150813"/>
            </a:xfrm>
            <a:custGeom>
              <a:avLst/>
              <a:gdLst>
                <a:gd name="T0" fmla="*/ 36 w 36"/>
                <a:gd name="T1" fmla="*/ 0 h 55"/>
                <a:gd name="T2" fmla="*/ 12 w 36"/>
                <a:gd name="T3" fmla="*/ 0 h 55"/>
                <a:gd name="T4" fmla="*/ 0 w 36"/>
                <a:gd name="T5" fmla="*/ 55 h 55"/>
                <a:gd name="T6" fmla="*/ 18 w 36"/>
                <a:gd name="T7" fmla="*/ 55 h 55"/>
                <a:gd name="T8" fmla="*/ 36 w 3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5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18"/>
                    <a:pt x="6" y="37"/>
                    <a:pt x="0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6" y="37"/>
                    <a:pt x="32" y="18"/>
                    <a:pt x="36" y="0"/>
                  </a:cubicBezTo>
                </a:path>
              </a:pathLst>
            </a:custGeom>
            <a:solidFill>
              <a:srgbClr val="502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922713" y="2068513"/>
              <a:ext cx="95250" cy="15240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0 w 35"/>
                <a:gd name="T5" fmla="*/ 56 h 56"/>
                <a:gd name="T6" fmla="*/ 24 w 35"/>
                <a:gd name="T7" fmla="*/ 56 h 56"/>
                <a:gd name="T8" fmla="*/ 35 w 3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3"/>
                    <a:pt x="3" y="33"/>
                    <a:pt x="0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30" y="33"/>
                    <a:pt x="33" y="13"/>
                    <a:pt x="35" y="0"/>
                  </a:cubicBezTo>
                </a:path>
              </a:pathLst>
            </a:custGeom>
            <a:solidFill>
              <a:srgbClr val="D9C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524250" y="2027238"/>
              <a:ext cx="217488" cy="495300"/>
            </a:xfrm>
            <a:custGeom>
              <a:avLst/>
              <a:gdLst>
                <a:gd name="T0" fmla="*/ 49 w 80"/>
                <a:gd name="T1" fmla="*/ 126 h 181"/>
                <a:gd name="T2" fmla="*/ 31 w 80"/>
                <a:gd name="T3" fmla="*/ 126 h 181"/>
                <a:gd name="T4" fmla="*/ 66 w 80"/>
                <a:gd name="T5" fmla="*/ 181 h 181"/>
                <a:gd name="T6" fmla="*/ 80 w 80"/>
                <a:gd name="T7" fmla="*/ 181 h 181"/>
                <a:gd name="T8" fmla="*/ 49 w 80"/>
                <a:gd name="T9" fmla="*/ 126 h 181"/>
                <a:gd name="T10" fmla="*/ 34 w 80"/>
                <a:gd name="T11" fmla="*/ 0 h 181"/>
                <a:gd name="T12" fmla="*/ 0 w 80"/>
                <a:gd name="T13" fmla="*/ 0 h 181"/>
                <a:gd name="T14" fmla="*/ 2 w 80"/>
                <a:gd name="T15" fmla="*/ 15 h 181"/>
                <a:gd name="T16" fmla="*/ 34 w 80"/>
                <a:gd name="T17" fmla="*/ 15 h 181"/>
                <a:gd name="T18" fmla="*/ 34 w 80"/>
                <a:gd name="T1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81">
                  <a:moveTo>
                    <a:pt x="49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40" y="147"/>
                    <a:pt x="51" y="166"/>
                    <a:pt x="66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66" y="166"/>
                    <a:pt x="56" y="147"/>
                    <a:pt x="49" y="126"/>
                  </a:cubicBezTo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6"/>
                    <a:pt x="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6"/>
                    <a:pt x="34" y="0"/>
                    <a:pt x="34" y="0"/>
                  </a:cubicBezTo>
                </a:path>
              </a:pathLst>
            </a:custGeom>
            <a:solidFill>
              <a:srgbClr val="E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559175" y="2220913"/>
              <a:ext cx="98425" cy="150813"/>
            </a:xfrm>
            <a:custGeom>
              <a:avLst/>
              <a:gdLst>
                <a:gd name="T0" fmla="*/ 24 w 36"/>
                <a:gd name="T1" fmla="*/ 0 h 55"/>
                <a:gd name="T2" fmla="*/ 0 w 36"/>
                <a:gd name="T3" fmla="*/ 0 h 55"/>
                <a:gd name="T4" fmla="*/ 18 w 36"/>
                <a:gd name="T5" fmla="*/ 55 h 55"/>
                <a:gd name="T6" fmla="*/ 36 w 36"/>
                <a:gd name="T7" fmla="*/ 55 h 55"/>
                <a:gd name="T8" fmla="*/ 24 w 3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5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8"/>
                    <a:pt x="10" y="37"/>
                    <a:pt x="18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0" y="37"/>
                    <a:pt x="26" y="18"/>
                    <a:pt x="24" y="0"/>
                  </a:cubicBezTo>
                </a:path>
              </a:pathLst>
            </a:custGeom>
            <a:solidFill>
              <a:srgbClr val="775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529013" y="2068513"/>
              <a:ext cx="95250" cy="152400"/>
            </a:xfrm>
            <a:custGeom>
              <a:avLst/>
              <a:gdLst>
                <a:gd name="T0" fmla="*/ 32 w 35"/>
                <a:gd name="T1" fmla="*/ 0 h 56"/>
                <a:gd name="T2" fmla="*/ 0 w 35"/>
                <a:gd name="T3" fmla="*/ 0 h 56"/>
                <a:gd name="T4" fmla="*/ 11 w 35"/>
                <a:gd name="T5" fmla="*/ 56 h 56"/>
                <a:gd name="T6" fmla="*/ 35 w 35"/>
                <a:gd name="T7" fmla="*/ 56 h 56"/>
                <a:gd name="T8" fmla="*/ 32 w 3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5" y="33"/>
                    <a:pt x="11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2" y="33"/>
                    <a:pt x="32" y="13"/>
                    <a:pt x="32" y="0"/>
                  </a:cubicBezTo>
                </a:path>
              </a:pathLst>
            </a:custGeom>
            <a:solidFill>
              <a:srgbClr val="F4E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455988" y="2640013"/>
              <a:ext cx="103188" cy="125413"/>
            </a:xfrm>
            <a:custGeom>
              <a:avLst/>
              <a:gdLst>
                <a:gd name="T0" fmla="*/ 14 w 65"/>
                <a:gd name="T1" fmla="*/ 0 h 79"/>
                <a:gd name="T2" fmla="*/ 31 w 65"/>
                <a:gd name="T3" fmla="*/ 65 h 79"/>
                <a:gd name="T4" fmla="*/ 32 w 65"/>
                <a:gd name="T5" fmla="*/ 65 h 79"/>
                <a:gd name="T6" fmla="*/ 50 w 65"/>
                <a:gd name="T7" fmla="*/ 0 h 79"/>
                <a:gd name="T8" fmla="*/ 65 w 65"/>
                <a:gd name="T9" fmla="*/ 0 h 79"/>
                <a:gd name="T10" fmla="*/ 65 w 65"/>
                <a:gd name="T11" fmla="*/ 79 h 79"/>
                <a:gd name="T12" fmla="*/ 53 w 65"/>
                <a:gd name="T13" fmla="*/ 79 h 79"/>
                <a:gd name="T14" fmla="*/ 53 w 65"/>
                <a:gd name="T15" fmla="*/ 50 h 79"/>
                <a:gd name="T16" fmla="*/ 55 w 65"/>
                <a:gd name="T17" fmla="*/ 19 h 79"/>
                <a:gd name="T18" fmla="*/ 55 w 65"/>
                <a:gd name="T19" fmla="*/ 19 h 79"/>
                <a:gd name="T20" fmla="*/ 36 w 65"/>
                <a:gd name="T21" fmla="*/ 79 h 79"/>
                <a:gd name="T22" fmla="*/ 27 w 65"/>
                <a:gd name="T23" fmla="*/ 79 h 79"/>
                <a:gd name="T24" fmla="*/ 8 w 65"/>
                <a:gd name="T25" fmla="*/ 19 h 79"/>
                <a:gd name="T26" fmla="*/ 8 w 65"/>
                <a:gd name="T27" fmla="*/ 19 h 79"/>
                <a:gd name="T28" fmla="*/ 10 w 65"/>
                <a:gd name="T29" fmla="*/ 50 h 79"/>
                <a:gd name="T30" fmla="*/ 10 w 65"/>
                <a:gd name="T31" fmla="*/ 79 h 79"/>
                <a:gd name="T32" fmla="*/ 0 w 65"/>
                <a:gd name="T33" fmla="*/ 79 h 79"/>
                <a:gd name="T34" fmla="*/ 0 w 65"/>
                <a:gd name="T35" fmla="*/ 0 h 79"/>
                <a:gd name="T36" fmla="*/ 14 w 65"/>
                <a:gd name="T3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79">
                  <a:moveTo>
                    <a:pt x="14" y="0"/>
                  </a:moveTo>
                  <a:lnTo>
                    <a:pt x="31" y="65"/>
                  </a:lnTo>
                  <a:lnTo>
                    <a:pt x="32" y="65"/>
                  </a:lnTo>
                  <a:lnTo>
                    <a:pt x="50" y="0"/>
                  </a:lnTo>
                  <a:lnTo>
                    <a:pt x="65" y="0"/>
                  </a:lnTo>
                  <a:lnTo>
                    <a:pt x="65" y="79"/>
                  </a:lnTo>
                  <a:lnTo>
                    <a:pt x="53" y="79"/>
                  </a:lnTo>
                  <a:lnTo>
                    <a:pt x="53" y="50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36" y="79"/>
                  </a:lnTo>
                  <a:lnTo>
                    <a:pt x="27" y="7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50"/>
                  </a:lnTo>
                  <a:lnTo>
                    <a:pt x="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3578225" y="2640013"/>
              <a:ext cx="82550" cy="128588"/>
            </a:xfrm>
            <a:custGeom>
              <a:avLst/>
              <a:gdLst>
                <a:gd name="T0" fmla="*/ 30 w 30"/>
                <a:gd name="T1" fmla="*/ 30 h 47"/>
                <a:gd name="T2" fmla="*/ 26 w 30"/>
                <a:gd name="T3" fmla="*/ 42 h 47"/>
                <a:gd name="T4" fmla="*/ 15 w 30"/>
                <a:gd name="T5" fmla="*/ 47 h 47"/>
                <a:gd name="T6" fmla="*/ 4 w 30"/>
                <a:gd name="T7" fmla="*/ 42 h 47"/>
                <a:gd name="T8" fmla="*/ 0 w 30"/>
                <a:gd name="T9" fmla="*/ 30 h 47"/>
                <a:gd name="T10" fmla="*/ 0 w 30"/>
                <a:gd name="T11" fmla="*/ 17 h 47"/>
                <a:gd name="T12" fmla="*/ 4 w 30"/>
                <a:gd name="T13" fmla="*/ 4 h 47"/>
                <a:gd name="T14" fmla="*/ 15 w 30"/>
                <a:gd name="T15" fmla="*/ 0 h 47"/>
                <a:gd name="T16" fmla="*/ 26 w 30"/>
                <a:gd name="T17" fmla="*/ 4 h 47"/>
                <a:gd name="T18" fmla="*/ 30 w 30"/>
                <a:gd name="T19" fmla="*/ 17 h 47"/>
                <a:gd name="T20" fmla="*/ 30 w 30"/>
                <a:gd name="T21" fmla="*/ 30 h 47"/>
                <a:gd name="T22" fmla="*/ 24 w 30"/>
                <a:gd name="T23" fmla="*/ 17 h 47"/>
                <a:gd name="T24" fmla="*/ 22 w 30"/>
                <a:gd name="T25" fmla="*/ 8 h 47"/>
                <a:gd name="T26" fmla="*/ 15 w 30"/>
                <a:gd name="T27" fmla="*/ 5 h 47"/>
                <a:gd name="T28" fmla="*/ 8 w 30"/>
                <a:gd name="T29" fmla="*/ 8 h 47"/>
                <a:gd name="T30" fmla="*/ 6 w 30"/>
                <a:gd name="T31" fmla="*/ 17 h 47"/>
                <a:gd name="T32" fmla="*/ 6 w 30"/>
                <a:gd name="T33" fmla="*/ 30 h 47"/>
                <a:gd name="T34" fmla="*/ 8 w 30"/>
                <a:gd name="T35" fmla="*/ 39 h 47"/>
                <a:gd name="T36" fmla="*/ 15 w 30"/>
                <a:gd name="T37" fmla="*/ 42 h 47"/>
                <a:gd name="T38" fmla="*/ 22 w 30"/>
                <a:gd name="T39" fmla="*/ 39 h 47"/>
                <a:gd name="T40" fmla="*/ 24 w 30"/>
                <a:gd name="T41" fmla="*/ 30 h 47"/>
                <a:gd name="T42" fmla="*/ 24 w 30"/>
                <a:gd name="T43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7">
                  <a:moveTo>
                    <a:pt x="30" y="30"/>
                  </a:moveTo>
                  <a:cubicBezTo>
                    <a:pt x="30" y="35"/>
                    <a:pt x="29" y="39"/>
                    <a:pt x="26" y="42"/>
                  </a:cubicBezTo>
                  <a:cubicBezTo>
                    <a:pt x="23" y="45"/>
                    <a:pt x="20" y="47"/>
                    <a:pt x="15" y="47"/>
                  </a:cubicBezTo>
                  <a:cubicBezTo>
                    <a:pt x="10" y="47"/>
                    <a:pt x="7" y="45"/>
                    <a:pt x="4" y="42"/>
                  </a:cubicBezTo>
                  <a:cubicBezTo>
                    <a:pt x="1" y="39"/>
                    <a:pt x="0" y="35"/>
                    <a:pt x="0" y="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7"/>
                    <a:pt x="4" y="4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20" y="0"/>
                    <a:pt x="23" y="1"/>
                    <a:pt x="26" y="4"/>
                  </a:cubicBezTo>
                  <a:cubicBezTo>
                    <a:pt x="29" y="7"/>
                    <a:pt x="30" y="12"/>
                    <a:pt x="30" y="17"/>
                  </a:cubicBezTo>
                  <a:lnTo>
                    <a:pt x="30" y="30"/>
                  </a:lnTo>
                  <a:close/>
                  <a:moveTo>
                    <a:pt x="24" y="17"/>
                  </a:moveTo>
                  <a:cubicBezTo>
                    <a:pt x="24" y="13"/>
                    <a:pt x="23" y="10"/>
                    <a:pt x="22" y="8"/>
                  </a:cubicBezTo>
                  <a:cubicBezTo>
                    <a:pt x="20" y="6"/>
                    <a:pt x="18" y="5"/>
                    <a:pt x="15" y="5"/>
                  </a:cubicBezTo>
                  <a:cubicBezTo>
                    <a:pt x="12" y="5"/>
                    <a:pt x="10" y="6"/>
                    <a:pt x="8" y="8"/>
                  </a:cubicBezTo>
                  <a:cubicBezTo>
                    <a:pt x="7" y="10"/>
                    <a:pt x="6" y="13"/>
                    <a:pt x="6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4"/>
                    <a:pt x="7" y="37"/>
                    <a:pt x="8" y="39"/>
                  </a:cubicBezTo>
                  <a:cubicBezTo>
                    <a:pt x="10" y="41"/>
                    <a:pt x="12" y="42"/>
                    <a:pt x="15" y="42"/>
                  </a:cubicBezTo>
                  <a:cubicBezTo>
                    <a:pt x="18" y="42"/>
                    <a:pt x="20" y="41"/>
                    <a:pt x="22" y="39"/>
                  </a:cubicBezTo>
                  <a:cubicBezTo>
                    <a:pt x="23" y="37"/>
                    <a:pt x="24" y="34"/>
                    <a:pt x="24" y="30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683000" y="2640013"/>
              <a:ext cx="84138" cy="125413"/>
            </a:xfrm>
            <a:custGeom>
              <a:avLst/>
              <a:gdLst>
                <a:gd name="T0" fmla="*/ 17 w 53"/>
                <a:gd name="T1" fmla="*/ 45 h 79"/>
                <a:gd name="T2" fmla="*/ 10 w 53"/>
                <a:gd name="T3" fmla="*/ 45 h 79"/>
                <a:gd name="T4" fmla="*/ 10 w 53"/>
                <a:gd name="T5" fmla="*/ 79 h 79"/>
                <a:gd name="T6" fmla="*/ 0 w 53"/>
                <a:gd name="T7" fmla="*/ 79 h 79"/>
                <a:gd name="T8" fmla="*/ 0 w 53"/>
                <a:gd name="T9" fmla="*/ 0 h 79"/>
                <a:gd name="T10" fmla="*/ 10 w 53"/>
                <a:gd name="T11" fmla="*/ 0 h 79"/>
                <a:gd name="T12" fmla="*/ 10 w 53"/>
                <a:gd name="T13" fmla="*/ 36 h 79"/>
                <a:gd name="T14" fmla="*/ 17 w 53"/>
                <a:gd name="T15" fmla="*/ 36 h 79"/>
                <a:gd name="T16" fmla="*/ 37 w 53"/>
                <a:gd name="T17" fmla="*/ 0 h 79"/>
                <a:gd name="T18" fmla="*/ 51 w 53"/>
                <a:gd name="T19" fmla="*/ 0 h 79"/>
                <a:gd name="T20" fmla="*/ 25 w 53"/>
                <a:gd name="T21" fmla="*/ 38 h 79"/>
                <a:gd name="T22" fmla="*/ 53 w 53"/>
                <a:gd name="T23" fmla="*/ 79 h 79"/>
                <a:gd name="T24" fmla="*/ 39 w 53"/>
                <a:gd name="T25" fmla="*/ 79 h 79"/>
                <a:gd name="T26" fmla="*/ 17 w 53"/>
                <a:gd name="T27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79">
                  <a:moveTo>
                    <a:pt x="17" y="45"/>
                  </a:moveTo>
                  <a:lnTo>
                    <a:pt x="10" y="45"/>
                  </a:lnTo>
                  <a:lnTo>
                    <a:pt x="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36"/>
                  </a:lnTo>
                  <a:lnTo>
                    <a:pt x="17" y="36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25" y="38"/>
                  </a:lnTo>
                  <a:lnTo>
                    <a:pt x="53" y="79"/>
                  </a:lnTo>
                  <a:lnTo>
                    <a:pt x="39" y="79"/>
                  </a:lnTo>
                  <a:lnTo>
                    <a:pt x="17" y="45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778250" y="2640013"/>
              <a:ext cx="84138" cy="125413"/>
            </a:xfrm>
            <a:custGeom>
              <a:avLst/>
              <a:gdLst>
                <a:gd name="T0" fmla="*/ 19 w 53"/>
                <a:gd name="T1" fmla="*/ 45 h 79"/>
                <a:gd name="T2" fmla="*/ 12 w 53"/>
                <a:gd name="T3" fmla="*/ 45 h 79"/>
                <a:gd name="T4" fmla="*/ 12 w 53"/>
                <a:gd name="T5" fmla="*/ 79 h 79"/>
                <a:gd name="T6" fmla="*/ 0 w 53"/>
                <a:gd name="T7" fmla="*/ 79 h 79"/>
                <a:gd name="T8" fmla="*/ 0 w 53"/>
                <a:gd name="T9" fmla="*/ 0 h 79"/>
                <a:gd name="T10" fmla="*/ 12 w 53"/>
                <a:gd name="T11" fmla="*/ 0 h 79"/>
                <a:gd name="T12" fmla="*/ 12 w 53"/>
                <a:gd name="T13" fmla="*/ 36 h 79"/>
                <a:gd name="T14" fmla="*/ 17 w 53"/>
                <a:gd name="T15" fmla="*/ 36 h 79"/>
                <a:gd name="T16" fmla="*/ 39 w 53"/>
                <a:gd name="T17" fmla="*/ 0 h 79"/>
                <a:gd name="T18" fmla="*/ 51 w 53"/>
                <a:gd name="T19" fmla="*/ 0 h 79"/>
                <a:gd name="T20" fmla="*/ 27 w 53"/>
                <a:gd name="T21" fmla="*/ 38 h 79"/>
                <a:gd name="T22" fmla="*/ 53 w 53"/>
                <a:gd name="T23" fmla="*/ 79 h 79"/>
                <a:gd name="T24" fmla="*/ 39 w 53"/>
                <a:gd name="T25" fmla="*/ 79 h 79"/>
                <a:gd name="T26" fmla="*/ 19 w 53"/>
                <a:gd name="T27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79">
                  <a:moveTo>
                    <a:pt x="19" y="45"/>
                  </a:moveTo>
                  <a:lnTo>
                    <a:pt x="12" y="45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27" y="38"/>
                  </a:lnTo>
                  <a:lnTo>
                    <a:pt x="53" y="79"/>
                  </a:lnTo>
                  <a:lnTo>
                    <a:pt x="39" y="79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3865563" y="2640013"/>
              <a:ext cx="92075" cy="125413"/>
            </a:xfrm>
            <a:custGeom>
              <a:avLst/>
              <a:gdLst>
                <a:gd name="T0" fmla="*/ 43 w 58"/>
                <a:gd name="T1" fmla="*/ 60 h 79"/>
                <a:gd name="T2" fmla="*/ 17 w 58"/>
                <a:gd name="T3" fmla="*/ 60 h 79"/>
                <a:gd name="T4" fmla="*/ 12 w 58"/>
                <a:gd name="T5" fmla="*/ 79 h 79"/>
                <a:gd name="T6" fmla="*/ 0 w 58"/>
                <a:gd name="T7" fmla="*/ 79 h 79"/>
                <a:gd name="T8" fmla="*/ 24 w 58"/>
                <a:gd name="T9" fmla="*/ 0 h 79"/>
                <a:gd name="T10" fmla="*/ 34 w 58"/>
                <a:gd name="T11" fmla="*/ 0 h 79"/>
                <a:gd name="T12" fmla="*/ 58 w 58"/>
                <a:gd name="T13" fmla="*/ 79 h 79"/>
                <a:gd name="T14" fmla="*/ 48 w 58"/>
                <a:gd name="T15" fmla="*/ 79 h 79"/>
                <a:gd name="T16" fmla="*/ 43 w 58"/>
                <a:gd name="T17" fmla="*/ 60 h 79"/>
                <a:gd name="T18" fmla="*/ 19 w 58"/>
                <a:gd name="T19" fmla="*/ 52 h 79"/>
                <a:gd name="T20" fmla="*/ 39 w 58"/>
                <a:gd name="T21" fmla="*/ 52 h 79"/>
                <a:gd name="T22" fmla="*/ 29 w 58"/>
                <a:gd name="T23" fmla="*/ 17 h 79"/>
                <a:gd name="T24" fmla="*/ 29 w 58"/>
                <a:gd name="T25" fmla="*/ 17 h 79"/>
                <a:gd name="T26" fmla="*/ 19 w 58"/>
                <a:gd name="T27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9">
                  <a:moveTo>
                    <a:pt x="43" y="60"/>
                  </a:moveTo>
                  <a:lnTo>
                    <a:pt x="17" y="60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58" y="79"/>
                  </a:lnTo>
                  <a:lnTo>
                    <a:pt x="48" y="79"/>
                  </a:lnTo>
                  <a:lnTo>
                    <a:pt x="43" y="60"/>
                  </a:lnTo>
                  <a:close/>
                  <a:moveTo>
                    <a:pt x="19" y="52"/>
                  </a:moveTo>
                  <a:lnTo>
                    <a:pt x="39" y="5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800475" y="542925"/>
            <a:ext cx="1358900" cy="1147763"/>
            <a:chOff x="3800475" y="542925"/>
            <a:chExt cx="1358900" cy="1147763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800475" y="1076325"/>
              <a:ext cx="1319213" cy="571500"/>
            </a:xfrm>
            <a:custGeom>
              <a:avLst/>
              <a:gdLst>
                <a:gd name="T0" fmla="*/ 822 w 831"/>
                <a:gd name="T1" fmla="*/ 360 h 360"/>
                <a:gd name="T2" fmla="*/ 595 w 831"/>
                <a:gd name="T3" fmla="*/ 10 h 360"/>
                <a:gd name="T4" fmla="*/ 0 w 831"/>
                <a:gd name="T5" fmla="*/ 10 h 360"/>
                <a:gd name="T6" fmla="*/ 0 w 831"/>
                <a:gd name="T7" fmla="*/ 0 h 360"/>
                <a:gd name="T8" fmla="*/ 600 w 831"/>
                <a:gd name="T9" fmla="*/ 0 h 360"/>
                <a:gd name="T10" fmla="*/ 602 w 831"/>
                <a:gd name="T11" fmla="*/ 2 h 360"/>
                <a:gd name="T12" fmla="*/ 831 w 831"/>
                <a:gd name="T13" fmla="*/ 355 h 360"/>
                <a:gd name="T14" fmla="*/ 822 w 831"/>
                <a:gd name="T1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1" h="360">
                  <a:moveTo>
                    <a:pt x="822" y="360"/>
                  </a:moveTo>
                  <a:lnTo>
                    <a:pt x="59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00" y="0"/>
                  </a:lnTo>
                  <a:lnTo>
                    <a:pt x="602" y="2"/>
                  </a:lnTo>
                  <a:lnTo>
                    <a:pt x="831" y="355"/>
                  </a:lnTo>
                  <a:lnTo>
                    <a:pt x="822" y="36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072063" y="1603375"/>
              <a:ext cx="79375" cy="79375"/>
            </a:xfrm>
            <a:prstGeom prst="ellipse">
              <a:avLst/>
            </a:prstGeom>
            <a:solidFill>
              <a:srgbClr val="6C0A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064125" y="1595438"/>
              <a:ext cx="95250" cy="95250"/>
            </a:xfrm>
            <a:custGeom>
              <a:avLst/>
              <a:gdLst>
                <a:gd name="T0" fmla="*/ 17 w 35"/>
                <a:gd name="T1" fmla="*/ 35 h 35"/>
                <a:gd name="T2" fmla="*/ 0 w 35"/>
                <a:gd name="T3" fmla="*/ 17 h 35"/>
                <a:gd name="T4" fmla="*/ 17 w 35"/>
                <a:gd name="T5" fmla="*/ 0 h 35"/>
                <a:gd name="T6" fmla="*/ 35 w 35"/>
                <a:gd name="T7" fmla="*/ 17 h 35"/>
                <a:gd name="T8" fmla="*/ 17 w 35"/>
                <a:gd name="T9" fmla="*/ 35 h 35"/>
                <a:gd name="T10" fmla="*/ 17 w 35"/>
                <a:gd name="T11" fmla="*/ 6 h 35"/>
                <a:gd name="T12" fmla="*/ 6 w 35"/>
                <a:gd name="T13" fmla="*/ 17 h 35"/>
                <a:gd name="T14" fmla="*/ 17 w 35"/>
                <a:gd name="T15" fmla="*/ 29 h 35"/>
                <a:gd name="T16" fmla="*/ 29 w 35"/>
                <a:gd name="T17" fmla="*/ 17 h 35"/>
                <a:gd name="T18" fmla="*/ 17 w 35"/>
                <a:gd name="T1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4"/>
                    <a:pt x="11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1"/>
                    <a:pt x="24" y="6"/>
                    <a:pt x="17" y="6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878263" y="571500"/>
              <a:ext cx="350838" cy="439738"/>
            </a:xfrm>
            <a:custGeom>
              <a:avLst/>
              <a:gdLst>
                <a:gd name="T0" fmla="*/ 118 w 128"/>
                <a:gd name="T1" fmla="*/ 161 h 161"/>
                <a:gd name="T2" fmla="*/ 113 w 128"/>
                <a:gd name="T3" fmla="*/ 159 h 161"/>
                <a:gd name="T4" fmla="*/ 6 w 128"/>
                <a:gd name="T5" fmla="*/ 57 h 161"/>
                <a:gd name="T6" fmla="*/ 9 w 128"/>
                <a:gd name="T7" fmla="*/ 14 h 161"/>
                <a:gd name="T8" fmla="*/ 35 w 128"/>
                <a:gd name="T9" fmla="*/ 0 h 161"/>
                <a:gd name="T10" fmla="*/ 76 w 128"/>
                <a:gd name="T11" fmla="*/ 12 h 161"/>
                <a:gd name="T12" fmla="*/ 77 w 128"/>
                <a:gd name="T13" fmla="*/ 24 h 161"/>
                <a:gd name="T14" fmla="*/ 65 w 128"/>
                <a:gd name="T15" fmla="*/ 25 h 161"/>
                <a:gd name="T16" fmla="*/ 35 w 128"/>
                <a:gd name="T17" fmla="*/ 18 h 161"/>
                <a:gd name="T18" fmla="*/ 24 w 128"/>
                <a:gd name="T19" fmla="*/ 24 h 161"/>
                <a:gd name="T20" fmla="*/ 22 w 128"/>
                <a:gd name="T21" fmla="*/ 50 h 161"/>
                <a:gd name="T22" fmla="*/ 123 w 128"/>
                <a:gd name="T23" fmla="*/ 145 h 161"/>
                <a:gd name="T24" fmla="*/ 125 w 128"/>
                <a:gd name="T25" fmla="*/ 157 h 161"/>
                <a:gd name="T26" fmla="*/ 118 w 128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61">
                  <a:moveTo>
                    <a:pt x="118" y="161"/>
                  </a:moveTo>
                  <a:cubicBezTo>
                    <a:pt x="116" y="161"/>
                    <a:pt x="114" y="160"/>
                    <a:pt x="113" y="159"/>
                  </a:cubicBezTo>
                  <a:cubicBezTo>
                    <a:pt x="50" y="112"/>
                    <a:pt x="15" y="78"/>
                    <a:pt x="6" y="57"/>
                  </a:cubicBezTo>
                  <a:cubicBezTo>
                    <a:pt x="0" y="43"/>
                    <a:pt x="2" y="25"/>
                    <a:pt x="9" y="14"/>
                  </a:cubicBezTo>
                  <a:cubicBezTo>
                    <a:pt x="15" y="5"/>
                    <a:pt x="25" y="0"/>
                    <a:pt x="35" y="0"/>
                  </a:cubicBezTo>
                  <a:cubicBezTo>
                    <a:pt x="62" y="0"/>
                    <a:pt x="75" y="10"/>
                    <a:pt x="76" y="12"/>
                  </a:cubicBezTo>
                  <a:cubicBezTo>
                    <a:pt x="80" y="15"/>
                    <a:pt x="80" y="20"/>
                    <a:pt x="77" y="24"/>
                  </a:cubicBezTo>
                  <a:cubicBezTo>
                    <a:pt x="74" y="28"/>
                    <a:pt x="69" y="28"/>
                    <a:pt x="65" y="25"/>
                  </a:cubicBezTo>
                  <a:cubicBezTo>
                    <a:pt x="64" y="25"/>
                    <a:pt x="55" y="18"/>
                    <a:pt x="35" y="18"/>
                  </a:cubicBezTo>
                  <a:cubicBezTo>
                    <a:pt x="30" y="18"/>
                    <a:pt x="27" y="20"/>
                    <a:pt x="24" y="24"/>
                  </a:cubicBezTo>
                  <a:cubicBezTo>
                    <a:pt x="20" y="30"/>
                    <a:pt x="19" y="42"/>
                    <a:pt x="22" y="50"/>
                  </a:cubicBezTo>
                  <a:cubicBezTo>
                    <a:pt x="26" y="60"/>
                    <a:pt x="45" y="86"/>
                    <a:pt x="123" y="145"/>
                  </a:cubicBezTo>
                  <a:cubicBezTo>
                    <a:pt x="127" y="148"/>
                    <a:pt x="128" y="154"/>
                    <a:pt x="125" y="157"/>
                  </a:cubicBezTo>
                  <a:cubicBezTo>
                    <a:pt x="123" y="160"/>
                    <a:pt x="121" y="161"/>
                    <a:pt x="118" y="161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035425" y="542925"/>
              <a:ext cx="627063" cy="492125"/>
            </a:xfrm>
            <a:custGeom>
              <a:avLst/>
              <a:gdLst>
                <a:gd name="T0" fmla="*/ 115 w 230"/>
                <a:gd name="T1" fmla="*/ 0 h 180"/>
                <a:gd name="T2" fmla="*/ 0 w 230"/>
                <a:gd name="T3" fmla="*/ 0 h 180"/>
                <a:gd name="T4" fmla="*/ 66 w 230"/>
                <a:gd name="T5" fmla="*/ 180 h 180"/>
                <a:gd name="T6" fmla="*/ 115 w 230"/>
                <a:gd name="T7" fmla="*/ 180 h 180"/>
                <a:gd name="T8" fmla="*/ 165 w 230"/>
                <a:gd name="T9" fmla="*/ 180 h 180"/>
                <a:gd name="T10" fmla="*/ 230 w 230"/>
                <a:gd name="T11" fmla="*/ 0 h 180"/>
                <a:gd name="T12" fmla="*/ 115 w 23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80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126"/>
                    <a:pt x="66" y="180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219" y="126"/>
                    <a:pt x="230" y="0"/>
                    <a:pt x="230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127500" y="788988"/>
              <a:ext cx="444500" cy="204788"/>
            </a:xfrm>
            <a:custGeom>
              <a:avLst/>
              <a:gdLst>
                <a:gd name="T0" fmla="*/ 163 w 163"/>
                <a:gd name="T1" fmla="*/ 0 h 75"/>
                <a:gd name="T2" fmla="*/ 124 w 163"/>
                <a:gd name="T3" fmla="*/ 75 h 75"/>
                <a:gd name="T4" fmla="*/ 38 w 163"/>
                <a:gd name="T5" fmla="*/ 75 h 75"/>
                <a:gd name="T6" fmla="*/ 0 w 163"/>
                <a:gd name="T7" fmla="*/ 0 h 75"/>
                <a:gd name="T8" fmla="*/ 163 w 16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75">
                  <a:moveTo>
                    <a:pt x="163" y="0"/>
                  </a:moveTo>
                  <a:cubicBezTo>
                    <a:pt x="154" y="28"/>
                    <a:pt x="142" y="56"/>
                    <a:pt x="124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21" y="56"/>
                    <a:pt x="8" y="28"/>
                    <a:pt x="0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49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4097338" y="542925"/>
              <a:ext cx="219075" cy="492125"/>
            </a:xfrm>
            <a:custGeom>
              <a:avLst/>
              <a:gdLst>
                <a:gd name="T0" fmla="*/ 67 w 80"/>
                <a:gd name="T1" fmla="*/ 165 h 180"/>
                <a:gd name="T2" fmla="*/ 53 w 80"/>
                <a:gd name="T3" fmla="*/ 165 h 180"/>
                <a:gd name="T4" fmla="*/ 66 w 80"/>
                <a:gd name="T5" fmla="*/ 180 h 180"/>
                <a:gd name="T6" fmla="*/ 80 w 80"/>
                <a:gd name="T7" fmla="*/ 180 h 180"/>
                <a:gd name="T8" fmla="*/ 67 w 80"/>
                <a:gd name="T9" fmla="*/ 165 h 180"/>
                <a:gd name="T10" fmla="*/ 34 w 80"/>
                <a:gd name="T11" fmla="*/ 0 h 180"/>
                <a:gd name="T12" fmla="*/ 0 w 80"/>
                <a:gd name="T13" fmla="*/ 0 h 180"/>
                <a:gd name="T14" fmla="*/ 18 w 80"/>
                <a:gd name="T15" fmla="*/ 90 h 180"/>
                <a:gd name="T16" fmla="*/ 40 w 80"/>
                <a:gd name="T17" fmla="*/ 90 h 180"/>
                <a:gd name="T18" fmla="*/ 34 w 80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80">
                  <a:moveTo>
                    <a:pt x="67" y="165"/>
                  </a:moveTo>
                  <a:cubicBezTo>
                    <a:pt x="53" y="165"/>
                    <a:pt x="53" y="165"/>
                    <a:pt x="53" y="165"/>
                  </a:cubicBezTo>
                  <a:cubicBezTo>
                    <a:pt x="57" y="171"/>
                    <a:pt x="61" y="176"/>
                    <a:pt x="66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75" y="176"/>
                    <a:pt x="71" y="171"/>
                    <a:pt x="67" y="165"/>
                  </a:cubicBezTo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43"/>
                    <a:pt x="18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31" y="43"/>
                    <a:pt x="34" y="0"/>
                    <a:pt x="34" y="0"/>
                  </a:cubicBezTo>
                </a:path>
              </a:pathLst>
            </a:custGeom>
            <a:solidFill>
              <a:srgbClr val="E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146550" y="788988"/>
              <a:ext cx="133350" cy="204788"/>
            </a:xfrm>
            <a:custGeom>
              <a:avLst/>
              <a:gdLst>
                <a:gd name="T0" fmla="*/ 22 w 49"/>
                <a:gd name="T1" fmla="*/ 0 h 75"/>
                <a:gd name="T2" fmla="*/ 0 w 49"/>
                <a:gd name="T3" fmla="*/ 0 h 75"/>
                <a:gd name="T4" fmla="*/ 35 w 49"/>
                <a:gd name="T5" fmla="*/ 75 h 75"/>
                <a:gd name="T6" fmla="*/ 49 w 49"/>
                <a:gd name="T7" fmla="*/ 75 h 75"/>
                <a:gd name="T8" fmla="*/ 22 w 4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6"/>
                    <a:pt x="19" y="54"/>
                    <a:pt x="35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35" y="54"/>
                    <a:pt x="26" y="26"/>
                    <a:pt x="22" y="0"/>
                  </a:cubicBezTo>
                </a:path>
              </a:pathLst>
            </a:custGeom>
            <a:solidFill>
              <a:srgbClr val="6A5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411663" y="788988"/>
              <a:ext cx="136525" cy="204788"/>
            </a:xfrm>
            <a:custGeom>
              <a:avLst/>
              <a:gdLst>
                <a:gd name="T0" fmla="*/ 50 w 50"/>
                <a:gd name="T1" fmla="*/ 0 h 75"/>
                <a:gd name="T2" fmla="*/ 28 w 50"/>
                <a:gd name="T3" fmla="*/ 0 h 75"/>
                <a:gd name="T4" fmla="*/ 0 w 50"/>
                <a:gd name="T5" fmla="*/ 75 h 75"/>
                <a:gd name="T6" fmla="*/ 15 w 50"/>
                <a:gd name="T7" fmla="*/ 75 h 75"/>
                <a:gd name="T8" fmla="*/ 50 w 5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5">
                  <a:moveTo>
                    <a:pt x="5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3" y="26"/>
                    <a:pt x="15" y="54"/>
                    <a:pt x="0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31" y="54"/>
                    <a:pt x="42" y="26"/>
                    <a:pt x="50" y="0"/>
                  </a:cubicBezTo>
                </a:path>
              </a:pathLst>
            </a:custGeom>
            <a:solidFill>
              <a:srgbClr val="423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911600" y="1139825"/>
              <a:ext cx="71438" cy="125413"/>
            </a:xfrm>
            <a:custGeom>
              <a:avLst/>
              <a:gdLst>
                <a:gd name="T0" fmla="*/ 40 w 45"/>
                <a:gd name="T1" fmla="*/ 43 h 79"/>
                <a:gd name="T2" fmla="*/ 10 w 45"/>
                <a:gd name="T3" fmla="*/ 43 h 79"/>
                <a:gd name="T4" fmla="*/ 10 w 45"/>
                <a:gd name="T5" fmla="*/ 70 h 79"/>
                <a:gd name="T6" fmla="*/ 45 w 45"/>
                <a:gd name="T7" fmla="*/ 70 h 79"/>
                <a:gd name="T8" fmla="*/ 45 w 45"/>
                <a:gd name="T9" fmla="*/ 79 h 79"/>
                <a:gd name="T10" fmla="*/ 0 w 45"/>
                <a:gd name="T11" fmla="*/ 79 h 79"/>
                <a:gd name="T12" fmla="*/ 0 w 45"/>
                <a:gd name="T13" fmla="*/ 0 h 79"/>
                <a:gd name="T14" fmla="*/ 45 w 45"/>
                <a:gd name="T15" fmla="*/ 0 h 79"/>
                <a:gd name="T16" fmla="*/ 45 w 45"/>
                <a:gd name="T17" fmla="*/ 8 h 79"/>
                <a:gd name="T18" fmla="*/ 10 w 45"/>
                <a:gd name="T19" fmla="*/ 8 h 79"/>
                <a:gd name="T20" fmla="*/ 10 w 45"/>
                <a:gd name="T21" fmla="*/ 34 h 79"/>
                <a:gd name="T22" fmla="*/ 40 w 45"/>
                <a:gd name="T23" fmla="*/ 34 h 79"/>
                <a:gd name="T24" fmla="*/ 40 w 45"/>
                <a:gd name="T25" fmla="*/ 4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79">
                  <a:moveTo>
                    <a:pt x="40" y="43"/>
                  </a:moveTo>
                  <a:lnTo>
                    <a:pt x="10" y="43"/>
                  </a:lnTo>
                  <a:lnTo>
                    <a:pt x="10" y="70"/>
                  </a:lnTo>
                  <a:lnTo>
                    <a:pt x="45" y="70"/>
                  </a:lnTo>
                  <a:lnTo>
                    <a:pt x="45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8"/>
                  </a:lnTo>
                  <a:lnTo>
                    <a:pt x="10" y="8"/>
                  </a:lnTo>
                  <a:lnTo>
                    <a:pt x="10" y="34"/>
                  </a:lnTo>
                  <a:lnTo>
                    <a:pt x="40" y="34"/>
                  </a:lnTo>
                  <a:lnTo>
                    <a:pt x="40" y="4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994150" y="1136650"/>
              <a:ext cx="79375" cy="131763"/>
            </a:xfrm>
            <a:custGeom>
              <a:avLst/>
              <a:gdLst>
                <a:gd name="T0" fmla="*/ 23 w 29"/>
                <a:gd name="T1" fmla="*/ 35 h 48"/>
                <a:gd name="T2" fmla="*/ 21 w 29"/>
                <a:gd name="T3" fmla="*/ 30 h 48"/>
                <a:gd name="T4" fmla="*/ 15 w 29"/>
                <a:gd name="T5" fmla="*/ 26 h 48"/>
                <a:gd name="T6" fmla="*/ 4 w 29"/>
                <a:gd name="T7" fmla="*/ 21 h 48"/>
                <a:gd name="T8" fmla="*/ 1 w 29"/>
                <a:gd name="T9" fmla="*/ 13 h 48"/>
                <a:gd name="T10" fmla="*/ 5 w 29"/>
                <a:gd name="T11" fmla="*/ 4 h 48"/>
                <a:gd name="T12" fmla="*/ 15 w 29"/>
                <a:gd name="T13" fmla="*/ 0 h 48"/>
                <a:gd name="T14" fmla="*/ 25 w 29"/>
                <a:gd name="T15" fmla="*/ 4 h 48"/>
                <a:gd name="T16" fmla="*/ 29 w 29"/>
                <a:gd name="T17" fmla="*/ 14 h 48"/>
                <a:gd name="T18" fmla="*/ 29 w 29"/>
                <a:gd name="T19" fmla="*/ 14 h 48"/>
                <a:gd name="T20" fmla="*/ 23 w 29"/>
                <a:gd name="T21" fmla="*/ 14 h 48"/>
                <a:gd name="T22" fmla="*/ 21 w 29"/>
                <a:gd name="T23" fmla="*/ 8 h 48"/>
                <a:gd name="T24" fmla="*/ 15 w 29"/>
                <a:gd name="T25" fmla="*/ 5 h 48"/>
                <a:gd name="T26" fmla="*/ 9 w 29"/>
                <a:gd name="T27" fmla="*/ 7 h 48"/>
                <a:gd name="T28" fmla="*/ 7 w 29"/>
                <a:gd name="T29" fmla="*/ 13 h 48"/>
                <a:gd name="T30" fmla="*/ 9 w 29"/>
                <a:gd name="T31" fmla="*/ 18 h 48"/>
                <a:gd name="T32" fmla="*/ 16 w 29"/>
                <a:gd name="T33" fmla="*/ 21 h 48"/>
                <a:gd name="T34" fmla="*/ 26 w 29"/>
                <a:gd name="T35" fmla="*/ 27 h 48"/>
                <a:gd name="T36" fmla="*/ 29 w 29"/>
                <a:gd name="T37" fmla="*/ 35 h 48"/>
                <a:gd name="T38" fmla="*/ 25 w 29"/>
                <a:gd name="T39" fmla="*/ 44 h 48"/>
                <a:gd name="T40" fmla="*/ 15 w 29"/>
                <a:gd name="T41" fmla="*/ 48 h 48"/>
                <a:gd name="T42" fmla="*/ 4 w 29"/>
                <a:gd name="T43" fmla="*/ 44 h 48"/>
                <a:gd name="T44" fmla="*/ 0 w 29"/>
                <a:gd name="T45" fmla="*/ 34 h 48"/>
                <a:gd name="T46" fmla="*/ 0 w 29"/>
                <a:gd name="T47" fmla="*/ 33 h 48"/>
                <a:gd name="T48" fmla="*/ 6 w 29"/>
                <a:gd name="T49" fmla="*/ 33 h 48"/>
                <a:gd name="T50" fmla="*/ 9 w 29"/>
                <a:gd name="T51" fmla="*/ 40 h 48"/>
                <a:gd name="T52" fmla="*/ 15 w 29"/>
                <a:gd name="T53" fmla="*/ 43 h 48"/>
                <a:gd name="T54" fmla="*/ 21 w 29"/>
                <a:gd name="T55" fmla="*/ 41 h 48"/>
                <a:gd name="T56" fmla="*/ 23 w 29"/>
                <a:gd name="T57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8">
                  <a:moveTo>
                    <a:pt x="23" y="35"/>
                  </a:moveTo>
                  <a:cubicBezTo>
                    <a:pt x="23" y="33"/>
                    <a:pt x="22" y="31"/>
                    <a:pt x="21" y="30"/>
                  </a:cubicBezTo>
                  <a:cubicBezTo>
                    <a:pt x="20" y="29"/>
                    <a:pt x="18" y="27"/>
                    <a:pt x="15" y="26"/>
                  </a:cubicBezTo>
                  <a:cubicBezTo>
                    <a:pt x="10" y="25"/>
                    <a:pt x="7" y="23"/>
                    <a:pt x="4" y="21"/>
                  </a:cubicBezTo>
                  <a:cubicBezTo>
                    <a:pt x="2" y="19"/>
                    <a:pt x="1" y="16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19" y="0"/>
                    <a:pt x="22" y="2"/>
                    <a:pt x="25" y="4"/>
                  </a:cubicBezTo>
                  <a:cubicBezTo>
                    <a:pt x="28" y="7"/>
                    <a:pt x="29" y="10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2" y="9"/>
                    <a:pt x="21" y="8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2" y="5"/>
                    <a:pt x="11" y="6"/>
                    <a:pt x="9" y="7"/>
                  </a:cubicBezTo>
                  <a:cubicBezTo>
                    <a:pt x="8" y="9"/>
                    <a:pt x="7" y="11"/>
                    <a:pt x="7" y="13"/>
                  </a:cubicBezTo>
                  <a:cubicBezTo>
                    <a:pt x="7" y="15"/>
                    <a:pt x="8" y="16"/>
                    <a:pt x="9" y="18"/>
                  </a:cubicBezTo>
                  <a:cubicBezTo>
                    <a:pt x="11" y="19"/>
                    <a:pt x="13" y="20"/>
                    <a:pt x="16" y="21"/>
                  </a:cubicBezTo>
                  <a:cubicBezTo>
                    <a:pt x="20" y="23"/>
                    <a:pt x="24" y="24"/>
                    <a:pt x="26" y="27"/>
                  </a:cubicBezTo>
                  <a:cubicBezTo>
                    <a:pt x="28" y="29"/>
                    <a:pt x="29" y="32"/>
                    <a:pt x="29" y="35"/>
                  </a:cubicBezTo>
                  <a:cubicBezTo>
                    <a:pt x="29" y="39"/>
                    <a:pt x="28" y="42"/>
                    <a:pt x="25" y="44"/>
                  </a:cubicBezTo>
                  <a:cubicBezTo>
                    <a:pt x="23" y="46"/>
                    <a:pt x="19" y="48"/>
                    <a:pt x="15" y="48"/>
                  </a:cubicBezTo>
                  <a:cubicBezTo>
                    <a:pt x="11" y="48"/>
                    <a:pt x="7" y="46"/>
                    <a:pt x="4" y="44"/>
                  </a:cubicBezTo>
                  <a:cubicBezTo>
                    <a:pt x="1" y="41"/>
                    <a:pt x="0" y="38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7"/>
                    <a:pt x="7" y="39"/>
                    <a:pt x="9" y="40"/>
                  </a:cubicBezTo>
                  <a:cubicBezTo>
                    <a:pt x="10" y="42"/>
                    <a:pt x="12" y="43"/>
                    <a:pt x="15" y="43"/>
                  </a:cubicBezTo>
                  <a:cubicBezTo>
                    <a:pt x="17" y="43"/>
                    <a:pt x="19" y="42"/>
                    <a:pt x="21" y="41"/>
                  </a:cubicBezTo>
                  <a:cubicBezTo>
                    <a:pt x="22" y="39"/>
                    <a:pt x="23" y="38"/>
                    <a:pt x="23" y="35"/>
                  </a:cubicBez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4092575" y="1139825"/>
              <a:ext cx="79375" cy="125413"/>
            </a:xfrm>
            <a:custGeom>
              <a:avLst/>
              <a:gdLst>
                <a:gd name="T0" fmla="*/ 6 w 29"/>
                <a:gd name="T1" fmla="*/ 28 h 46"/>
                <a:gd name="T2" fmla="*/ 6 w 29"/>
                <a:gd name="T3" fmla="*/ 46 h 46"/>
                <a:gd name="T4" fmla="*/ 0 w 29"/>
                <a:gd name="T5" fmla="*/ 46 h 46"/>
                <a:gd name="T6" fmla="*/ 0 w 29"/>
                <a:gd name="T7" fmla="*/ 0 h 46"/>
                <a:gd name="T8" fmla="*/ 15 w 29"/>
                <a:gd name="T9" fmla="*/ 0 h 46"/>
                <a:gd name="T10" fmla="*/ 25 w 29"/>
                <a:gd name="T11" fmla="*/ 4 h 46"/>
                <a:gd name="T12" fmla="*/ 29 w 29"/>
                <a:gd name="T13" fmla="*/ 14 h 46"/>
                <a:gd name="T14" fmla="*/ 25 w 29"/>
                <a:gd name="T15" fmla="*/ 24 h 46"/>
                <a:gd name="T16" fmla="*/ 15 w 29"/>
                <a:gd name="T17" fmla="*/ 28 h 46"/>
                <a:gd name="T18" fmla="*/ 6 w 29"/>
                <a:gd name="T19" fmla="*/ 28 h 46"/>
                <a:gd name="T20" fmla="*/ 6 w 29"/>
                <a:gd name="T21" fmla="*/ 23 h 46"/>
                <a:gd name="T22" fmla="*/ 15 w 29"/>
                <a:gd name="T23" fmla="*/ 23 h 46"/>
                <a:gd name="T24" fmla="*/ 20 w 29"/>
                <a:gd name="T25" fmla="*/ 20 h 46"/>
                <a:gd name="T26" fmla="*/ 22 w 29"/>
                <a:gd name="T27" fmla="*/ 14 h 46"/>
                <a:gd name="T28" fmla="*/ 20 w 29"/>
                <a:gd name="T29" fmla="*/ 8 h 46"/>
                <a:gd name="T30" fmla="*/ 15 w 29"/>
                <a:gd name="T31" fmla="*/ 5 h 46"/>
                <a:gd name="T32" fmla="*/ 6 w 29"/>
                <a:gd name="T33" fmla="*/ 5 h 46"/>
                <a:gd name="T34" fmla="*/ 6 w 29"/>
                <a:gd name="T3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6">
                  <a:moveTo>
                    <a:pt x="6" y="28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7" y="6"/>
                    <a:pt x="29" y="10"/>
                    <a:pt x="29" y="14"/>
                  </a:cubicBezTo>
                  <a:cubicBezTo>
                    <a:pt x="29" y="18"/>
                    <a:pt x="27" y="21"/>
                    <a:pt x="25" y="24"/>
                  </a:cubicBezTo>
                  <a:cubicBezTo>
                    <a:pt x="23" y="27"/>
                    <a:pt x="19" y="28"/>
                    <a:pt x="15" y="28"/>
                  </a:cubicBezTo>
                  <a:lnTo>
                    <a:pt x="6" y="28"/>
                  </a:lnTo>
                  <a:close/>
                  <a:moveTo>
                    <a:pt x="6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19" y="22"/>
                    <a:pt x="20" y="20"/>
                  </a:cubicBezTo>
                  <a:cubicBezTo>
                    <a:pt x="22" y="19"/>
                    <a:pt x="22" y="17"/>
                    <a:pt x="22" y="14"/>
                  </a:cubicBezTo>
                  <a:cubicBezTo>
                    <a:pt x="22" y="11"/>
                    <a:pt x="22" y="9"/>
                    <a:pt x="20" y="8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4187825" y="1139825"/>
              <a:ext cx="82550" cy="125413"/>
            </a:xfrm>
            <a:custGeom>
              <a:avLst/>
              <a:gdLst>
                <a:gd name="T0" fmla="*/ 7 w 30"/>
                <a:gd name="T1" fmla="*/ 26 h 46"/>
                <a:gd name="T2" fmla="*/ 7 w 30"/>
                <a:gd name="T3" fmla="*/ 46 h 46"/>
                <a:gd name="T4" fmla="*/ 0 w 30"/>
                <a:gd name="T5" fmla="*/ 46 h 46"/>
                <a:gd name="T6" fmla="*/ 0 w 30"/>
                <a:gd name="T7" fmla="*/ 0 h 46"/>
                <a:gd name="T8" fmla="*/ 15 w 30"/>
                <a:gd name="T9" fmla="*/ 0 h 46"/>
                <a:gd name="T10" fmla="*/ 25 w 30"/>
                <a:gd name="T11" fmla="*/ 4 h 46"/>
                <a:gd name="T12" fmla="*/ 28 w 30"/>
                <a:gd name="T13" fmla="*/ 13 h 46"/>
                <a:gd name="T14" fmla="*/ 27 w 30"/>
                <a:gd name="T15" fmla="*/ 19 h 46"/>
                <a:gd name="T16" fmla="*/ 22 w 30"/>
                <a:gd name="T17" fmla="*/ 24 h 46"/>
                <a:gd name="T18" fmla="*/ 27 w 30"/>
                <a:gd name="T19" fmla="*/ 28 h 46"/>
                <a:gd name="T20" fmla="*/ 28 w 30"/>
                <a:gd name="T21" fmla="*/ 34 h 46"/>
                <a:gd name="T22" fmla="*/ 28 w 30"/>
                <a:gd name="T23" fmla="*/ 38 h 46"/>
                <a:gd name="T24" fmla="*/ 29 w 30"/>
                <a:gd name="T25" fmla="*/ 42 h 46"/>
                <a:gd name="T26" fmla="*/ 30 w 30"/>
                <a:gd name="T27" fmla="*/ 45 h 46"/>
                <a:gd name="T28" fmla="*/ 30 w 30"/>
                <a:gd name="T29" fmla="*/ 46 h 46"/>
                <a:gd name="T30" fmla="*/ 24 w 30"/>
                <a:gd name="T31" fmla="*/ 46 h 46"/>
                <a:gd name="T32" fmla="*/ 22 w 30"/>
                <a:gd name="T33" fmla="*/ 43 h 46"/>
                <a:gd name="T34" fmla="*/ 22 w 30"/>
                <a:gd name="T35" fmla="*/ 38 h 46"/>
                <a:gd name="T36" fmla="*/ 22 w 30"/>
                <a:gd name="T37" fmla="*/ 34 h 46"/>
                <a:gd name="T38" fmla="*/ 20 w 30"/>
                <a:gd name="T39" fmla="*/ 28 h 46"/>
                <a:gd name="T40" fmla="*/ 16 w 30"/>
                <a:gd name="T41" fmla="*/ 26 h 46"/>
                <a:gd name="T42" fmla="*/ 7 w 30"/>
                <a:gd name="T43" fmla="*/ 26 h 46"/>
                <a:gd name="T44" fmla="*/ 7 w 30"/>
                <a:gd name="T45" fmla="*/ 21 h 46"/>
                <a:gd name="T46" fmla="*/ 14 w 30"/>
                <a:gd name="T47" fmla="*/ 21 h 46"/>
                <a:gd name="T48" fmla="*/ 20 w 30"/>
                <a:gd name="T49" fmla="*/ 19 h 46"/>
                <a:gd name="T50" fmla="*/ 22 w 30"/>
                <a:gd name="T51" fmla="*/ 13 h 46"/>
                <a:gd name="T52" fmla="*/ 20 w 30"/>
                <a:gd name="T53" fmla="*/ 7 h 46"/>
                <a:gd name="T54" fmla="*/ 15 w 30"/>
                <a:gd name="T55" fmla="*/ 5 h 46"/>
                <a:gd name="T56" fmla="*/ 7 w 30"/>
                <a:gd name="T57" fmla="*/ 5 h 46"/>
                <a:gd name="T58" fmla="*/ 7 w 30"/>
                <a:gd name="T5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46">
                  <a:moveTo>
                    <a:pt x="7" y="2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5" y="4"/>
                  </a:cubicBezTo>
                  <a:cubicBezTo>
                    <a:pt x="27" y="6"/>
                    <a:pt x="28" y="9"/>
                    <a:pt x="28" y="13"/>
                  </a:cubicBezTo>
                  <a:cubicBezTo>
                    <a:pt x="28" y="16"/>
                    <a:pt x="28" y="18"/>
                    <a:pt x="27" y="19"/>
                  </a:cubicBezTo>
                  <a:cubicBezTo>
                    <a:pt x="26" y="21"/>
                    <a:pt x="24" y="23"/>
                    <a:pt x="22" y="24"/>
                  </a:cubicBezTo>
                  <a:cubicBezTo>
                    <a:pt x="24" y="24"/>
                    <a:pt x="26" y="26"/>
                    <a:pt x="27" y="28"/>
                  </a:cubicBezTo>
                  <a:cubicBezTo>
                    <a:pt x="28" y="29"/>
                    <a:pt x="28" y="32"/>
                    <a:pt x="28" y="34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0"/>
                    <a:pt x="29" y="41"/>
                    <a:pt x="29" y="42"/>
                  </a:cubicBezTo>
                  <a:cubicBezTo>
                    <a:pt x="29" y="44"/>
                    <a:pt x="30" y="44"/>
                    <a:pt x="30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4"/>
                    <a:pt x="22" y="43"/>
                  </a:cubicBezTo>
                  <a:cubicBezTo>
                    <a:pt x="22" y="41"/>
                    <a:pt x="22" y="40"/>
                    <a:pt x="22" y="3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2"/>
                    <a:pt x="21" y="30"/>
                    <a:pt x="20" y="28"/>
                  </a:cubicBezTo>
                  <a:cubicBezTo>
                    <a:pt x="19" y="27"/>
                    <a:pt x="18" y="26"/>
                    <a:pt x="16" y="26"/>
                  </a:cubicBezTo>
                  <a:lnTo>
                    <a:pt x="7" y="26"/>
                  </a:lnTo>
                  <a:close/>
                  <a:moveTo>
                    <a:pt x="7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7" y="21"/>
                    <a:pt x="19" y="21"/>
                    <a:pt x="20" y="19"/>
                  </a:cubicBezTo>
                  <a:cubicBezTo>
                    <a:pt x="21" y="18"/>
                    <a:pt x="22" y="16"/>
                    <a:pt x="22" y="13"/>
                  </a:cubicBezTo>
                  <a:cubicBezTo>
                    <a:pt x="22" y="11"/>
                    <a:pt x="21" y="9"/>
                    <a:pt x="20" y="7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4289425" y="1139825"/>
              <a:ext cx="69850" cy="125413"/>
            </a:xfrm>
            <a:custGeom>
              <a:avLst/>
              <a:gdLst>
                <a:gd name="T0" fmla="*/ 39 w 44"/>
                <a:gd name="T1" fmla="*/ 43 h 79"/>
                <a:gd name="T2" fmla="*/ 10 w 44"/>
                <a:gd name="T3" fmla="*/ 43 h 79"/>
                <a:gd name="T4" fmla="*/ 10 w 44"/>
                <a:gd name="T5" fmla="*/ 70 h 79"/>
                <a:gd name="T6" fmla="*/ 44 w 44"/>
                <a:gd name="T7" fmla="*/ 70 h 79"/>
                <a:gd name="T8" fmla="*/ 44 w 44"/>
                <a:gd name="T9" fmla="*/ 79 h 79"/>
                <a:gd name="T10" fmla="*/ 0 w 44"/>
                <a:gd name="T11" fmla="*/ 79 h 79"/>
                <a:gd name="T12" fmla="*/ 0 w 44"/>
                <a:gd name="T13" fmla="*/ 0 h 79"/>
                <a:gd name="T14" fmla="*/ 44 w 44"/>
                <a:gd name="T15" fmla="*/ 0 h 79"/>
                <a:gd name="T16" fmla="*/ 44 w 44"/>
                <a:gd name="T17" fmla="*/ 8 h 79"/>
                <a:gd name="T18" fmla="*/ 10 w 44"/>
                <a:gd name="T19" fmla="*/ 8 h 79"/>
                <a:gd name="T20" fmla="*/ 10 w 44"/>
                <a:gd name="T21" fmla="*/ 34 h 79"/>
                <a:gd name="T22" fmla="*/ 39 w 44"/>
                <a:gd name="T23" fmla="*/ 34 h 79"/>
                <a:gd name="T24" fmla="*/ 39 w 44"/>
                <a:gd name="T25" fmla="*/ 4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9">
                  <a:moveTo>
                    <a:pt x="39" y="43"/>
                  </a:moveTo>
                  <a:lnTo>
                    <a:pt x="10" y="43"/>
                  </a:lnTo>
                  <a:lnTo>
                    <a:pt x="10" y="70"/>
                  </a:lnTo>
                  <a:lnTo>
                    <a:pt x="44" y="70"/>
                  </a:lnTo>
                  <a:lnTo>
                    <a:pt x="44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8"/>
                  </a:lnTo>
                  <a:lnTo>
                    <a:pt x="10" y="8"/>
                  </a:lnTo>
                  <a:lnTo>
                    <a:pt x="10" y="34"/>
                  </a:lnTo>
                  <a:lnTo>
                    <a:pt x="39" y="34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370388" y="1136650"/>
              <a:ext cx="79375" cy="131763"/>
            </a:xfrm>
            <a:custGeom>
              <a:avLst/>
              <a:gdLst>
                <a:gd name="T0" fmla="*/ 23 w 29"/>
                <a:gd name="T1" fmla="*/ 35 h 48"/>
                <a:gd name="T2" fmla="*/ 21 w 29"/>
                <a:gd name="T3" fmla="*/ 30 h 48"/>
                <a:gd name="T4" fmla="*/ 15 w 29"/>
                <a:gd name="T5" fmla="*/ 26 h 48"/>
                <a:gd name="T6" fmla="*/ 5 w 29"/>
                <a:gd name="T7" fmla="*/ 21 h 48"/>
                <a:gd name="T8" fmla="*/ 1 w 29"/>
                <a:gd name="T9" fmla="*/ 13 h 48"/>
                <a:gd name="T10" fmla="*/ 5 w 29"/>
                <a:gd name="T11" fmla="*/ 4 h 48"/>
                <a:gd name="T12" fmla="*/ 15 w 29"/>
                <a:gd name="T13" fmla="*/ 0 h 48"/>
                <a:gd name="T14" fmla="*/ 25 w 29"/>
                <a:gd name="T15" fmla="*/ 4 h 48"/>
                <a:gd name="T16" fmla="*/ 29 w 29"/>
                <a:gd name="T17" fmla="*/ 14 h 48"/>
                <a:gd name="T18" fmla="*/ 29 w 29"/>
                <a:gd name="T19" fmla="*/ 14 h 48"/>
                <a:gd name="T20" fmla="*/ 23 w 29"/>
                <a:gd name="T21" fmla="*/ 14 h 48"/>
                <a:gd name="T22" fmla="*/ 21 w 29"/>
                <a:gd name="T23" fmla="*/ 8 h 48"/>
                <a:gd name="T24" fmla="*/ 15 w 29"/>
                <a:gd name="T25" fmla="*/ 5 h 48"/>
                <a:gd name="T26" fmla="*/ 9 w 29"/>
                <a:gd name="T27" fmla="*/ 7 h 48"/>
                <a:gd name="T28" fmla="*/ 8 w 29"/>
                <a:gd name="T29" fmla="*/ 13 h 48"/>
                <a:gd name="T30" fmla="*/ 10 w 29"/>
                <a:gd name="T31" fmla="*/ 18 h 48"/>
                <a:gd name="T32" fmla="*/ 16 w 29"/>
                <a:gd name="T33" fmla="*/ 21 h 48"/>
                <a:gd name="T34" fmla="*/ 26 w 29"/>
                <a:gd name="T35" fmla="*/ 27 h 48"/>
                <a:gd name="T36" fmla="*/ 29 w 29"/>
                <a:gd name="T37" fmla="*/ 35 h 48"/>
                <a:gd name="T38" fmla="*/ 25 w 29"/>
                <a:gd name="T39" fmla="*/ 44 h 48"/>
                <a:gd name="T40" fmla="*/ 15 w 29"/>
                <a:gd name="T41" fmla="*/ 48 h 48"/>
                <a:gd name="T42" fmla="*/ 5 w 29"/>
                <a:gd name="T43" fmla="*/ 44 h 48"/>
                <a:gd name="T44" fmla="*/ 0 w 29"/>
                <a:gd name="T45" fmla="*/ 34 h 48"/>
                <a:gd name="T46" fmla="*/ 0 w 29"/>
                <a:gd name="T47" fmla="*/ 33 h 48"/>
                <a:gd name="T48" fmla="*/ 6 w 29"/>
                <a:gd name="T49" fmla="*/ 33 h 48"/>
                <a:gd name="T50" fmla="*/ 9 w 29"/>
                <a:gd name="T51" fmla="*/ 40 h 48"/>
                <a:gd name="T52" fmla="*/ 15 w 29"/>
                <a:gd name="T53" fmla="*/ 43 h 48"/>
                <a:gd name="T54" fmla="*/ 21 w 29"/>
                <a:gd name="T55" fmla="*/ 41 h 48"/>
                <a:gd name="T56" fmla="*/ 23 w 29"/>
                <a:gd name="T57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8">
                  <a:moveTo>
                    <a:pt x="23" y="35"/>
                  </a:moveTo>
                  <a:cubicBezTo>
                    <a:pt x="23" y="33"/>
                    <a:pt x="22" y="31"/>
                    <a:pt x="21" y="30"/>
                  </a:cubicBezTo>
                  <a:cubicBezTo>
                    <a:pt x="20" y="29"/>
                    <a:pt x="18" y="27"/>
                    <a:pt x="15" y="26"/>
                  </a:cubicBezTo>
                  <a:cubicBezTo>
                    <a:pt x="10" y="25"/>
                    <a:pt x="7" y="23"/>
                    <a:pt x="5" y="21"/>
                  </a:cubicBezTo>
                  <a:cubicBezTo>
                    <a:pt x="2" y="19"/>
                    <a:pt x="1" y="16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2"/>
                    <a:pt x="25" y="4"/>
                  </a:cubicBezTo>
                  <a:cubicBezTo>
                    <a:pt x="28" y="7"/>
                    <a:pt x="29" y="10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2" y="9"/>
                    <a:pt x="21" y="8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3" y="5"/>
                    <a:pt x="11" y="6"/>
                    <a:pt x="9" y="7"/>
                  </a:cubicBezTo>
                  <a:cubicBezTo>
                    <a:pt x="8" y="9"/>
                    <a:pt x="8" y="11"/>
                    <a:pt x="8" y="13"/>
                  </a:cubicBezTo>
                  <a:cubicBezTo>
                    <a:pt x="8" y="15"/>
                    <a:pt x="8" y="16"/>
                    <a:pt x="10" y="18"/>
                  </a:cubicBezTo>
                  <a:cubicBezTo>
                    <a:pt x="11" y="19"/>
                    <a:pt x="13" y="20"/>
                    <a:pt x="16" y="21"/>
                  </a:cubicBezTo>
                  <a:cubicBezTo>
                    <a:pt x="21" y="23"/>
                    <a:pt x="24" y="24"/>
                    <a:pt x="26" y="27"/>
                  </a:cubicBezTo>
                  <a:cubicBezTo>
                    <a:pt x="28" y="29"/>
                    <a:pt x="29" y="32"/>
                    <a:pt x="29" y="35"/>
                  </a:cubicBezTo>
                  <a:cubicBezTo>
                    <a:pt x="29" y="39"/>
                    <a:pt x="28" y="42"/>
                    <a:pt x="25" y="44"/>
                  </a:cubicBezTo>
                  <a:cubicBezTo>
                    <a:pt x="23" y="46"/>
                    <a:pt x="19" y="48"/>
                    <a:pt x="15" y="48"/>
                  </a:cubicBezTo>
                  <a:cubicBezTo>
                    <a:pt x="11" y="48"/>
                    <a:pt x="8" y="46"/>
                    <a:pt x="5" y="44"/>
                  </a:cubicBezTo>
                  <a:cubicBezTo>
                    <a:pt x="2" y="41"/>
                    <a:pt x="0" y="38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7"/>
                    <a:pt x="7" y="39"/>
                    <a:pt x="9" y="40"/>
                  </a:cubicBezTo>
                  <a:cubicBezTo>
                    <a:pt x="10" y="42"/>
                    <a:pt x="13" y="43"/>
                    <a:pt x="15" y="43"/>
                  </a:cubicBezTo>
                  <a:cubicBezTo>
                    <a:pt x="18" y="43"/>
                    <a:pt x="20" y="42"/>
                    <a:pt x="21" y="41"/>
                  </a:cubicBezTo>
                  <a:cubicBezTo>
                    <a:pt x="22" y="39"/>
                    <a:pt x="23" y="38"/>
                    <a:pt x="23" y="35"/>
                  </a:cubicBez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464050" y="1136650"/>
              <a:ext cx="79375" cy="131763"/>
            </a:xfrm>
            <a:custGeom>
              <a:avLst/>
              <a:gdLst>
                <a:gd name="T0" fmla="*/ 23 w 29"/>
                <a:gd name="T1" fmla="*/ 35 h 48"/>
                <a:gd name="T2" fmla="*/ 21 w 29"/>
                <a:gd name="T3" fmla="*/ 30 h 48"/>
                <a:gd name="T4" fmla="*/ 15 w 29"/>
                <a:gd name="T5" fmla="*/ 26 h 48"/>
                <a:gd name="T6" fmla="*/ 5 w 29"/>
                <a:gd name="T7" fmla="*/ 21 h 48"/>
                <a:gd name="T8" fmla="*/ 1 w 29"/>
                <a:gd name="T9" fmla="*/ 13 h 48"/>
                <a:gd name="T10" fmla="*/ 5 w 29"/>
                <a:gd name="T11" fmla="*/ 4 h 48"/>
                <a:gd name="T12" fmla="*/ 15 w 29"/>
                <a:gd name="T13" fmla="*/ 0 h 48"/>
                <a:gd name="T14" fmla="*/ 25 w 29"/>
                <a:gd name="T15" fmla="*/ 4 h 48"/>
                <a:gd name="T16" fmla="*/ 29 w 29"/>
                <a:gd name="T17" fmla="*/ 14 h 48"/>
                <a:gd name="T18" fmla="*/ 29 w 29"/>
                <a:gd name="T19" fmla="*/ 14 h 48"/>
                <a:gd name="T20" fmla="*/ 23 w 29"/>
                <a:gd name="T21" fmla="*/ 14 h 48"/>
                <a:gd name="T22" fmla="*/ 21 w 29"/>
                <a:gd name="T23" fmla="*/ 8 h 48"/>
                <a:gd name="T24" fmla="*/ 15 w 29"/>
                <a:gd name="T25" fmla="*/ 5 h 48"/>
                <a:gd name="T26" fmla="*/ 10 w 29"/>
                <a:gd name="T27" fmla="*/ 7 h 48"/>
                <a:gd name="T28" fmla="*/ 8 w 29"/>
                <a:gd name="T29" fmla="*/ 13 h 48"/>
                <a:gd name="T30" fmla="*/ 10 w 29"/>
                <a:gd name="T31" fmla="*/ 18 h 48"/>
                <a:gd name="T32" fmla="*/ 17 w 29"/>
                <a:gd name="T33" fmla="*/ 21 h 48"/>
                <a:gd name="T34" fmla="*/ 26 w 29"/>
                <a:gd name="T35" fmla="*/ 27 h 48"/>
                <a:gd name="T36" fmla="*/ 29 w 29"/>
                <a:gd name="T37" fmla="*/ 35 h 48"/>
                <a:gd name="T38" fmla="*/ 26 w 29"/>
                <a:gd name="T39" fmla="*/ 44 h 48"/>
                <a:gd name="T40" fmla="*/ 15 w 29"/>
                <a:gd name="T41" fmla="*/ 48 h 48"/>
                <a:gd name="T42" fmla="*/ 5 w 29"/>
                <a:gd name="T43" fmla="*/ 44 h 48"/>
                <a:gd name="T44" fmla="*/ 0 w 29"/>
                <a:gd name="T45" fmla="*/ 34 h 48"/>
                <a:gd name="T46" fmla="*/ 0 w 29"/>
                <a:gd name="T47" fmla="*/ 33 h 48"/>
                <a:gd name="T48" fmla="*/ 6 w 29"/>
                <a:gd name="T49" fmla="*/ 33 h 48"/>
                <a:gd name="T50" fmla="*/ 9 w 29"/>
                <a:gd name="T51" fmla="*/ 40 h 48"/>
                <a:gd name="T52" fmla="*/ 15 w 29"/>
                <a:gd name="T53" fmla="*/ 43 h 48"/>
                <a:gd name="T54" fmla="*/ 21 w 29"/>
                <a:gd name="T55" fmla="*/ 41 h 48"/>
                <a:gd name="T56" fmla="*/ 23 w 29"/>
                <a:gd name="T57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8">
                  <a:moveTo>
                    <a:pt x="23" y="35"/>
                  </a:moveTo>
                  <a:cubicBezTo>
                    <a:pt x="23" y="33"/>
                    <a:pt x="22" y="31"/>
                    <a:pt x="21" y="30"/>
                  </a:cubicBezTo>
                  <a:cubicBezTo>
                    <a:pt x="20" y="29"/>
                    <a:pt x="18" y="27"/>
                    <a:pt x="15" y="26"/>
                  </a:cubicBezTo>
                  <a:cubicBezTo>
                    <a:pt x="10" y="25"/>
                    <a:pt x="7" y="23"/>
                    <a:pt x="5" y="21"/>
                  </a:cubicBezTo>
                  <a:cubicBezTo>
                    <a:pt x="2" y="19"/>
                    <a:pt x="1" y="16"/>
                    <a:pt x="1" y="13"/>
                  </a:cubicBezTo>
                  <a:cubicBezTo>
                    <a:pt x="1" y="9"/>
                    <a:pt x="3" y="6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2"/>
                    <a:pt x="25" y="4"/>
                  </a:cubicBezTo>
                  <a:cubicBezTo>
                    <a:pt x="28" y="7"/>
                    <a:pt x="29" y="10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2" y="9"/>
                    <a:pt x="21" y="8"/>
                  </a:cubicBezTo>
                  <a:cubicBezTo>
                    <a:pt x="20" y="6"/>
                    <a:pt x="18" y="5"/>
                    <a:pt x="15" y="5"/>
                  </a:cubicBezTo>
                  <a:cubicBezTo>
                    <a:pt x="13" y="5"/>
                    <a:pt x="11" y="6"/>
                    <a:pt x="10" y="7"/>
                  </a:cubicBezTo>
                  <a:cubicBezTo>
                    <a:pt x="8" y="9"/>
                    <a:pt x="8" y="11"/>
                    <a:pt x="8" y="13"/>
                  </a:cubicBezTo>
                  <a:cubicBezTo>
                    <a:pt x="8" y="15"/>
                    <a:pt x="8" y="16"/>
                    <a:pt x="10" y="18"/>
                  </a:cubicBezTo>
                  <a:cubicBezTo>
                    <a:pt x="11" y="19"/>
                    <a:pt x="13" y="20"/>
                    <a:pt x="17" y="21"/>
                  </a:cubicBezTo>
                  <a:cubicBezTo>
                    <a:pt x="21" y="23"/>
                    <a:pt x="24" y="24"/>
                    <a:pt x="26" y="27"/>
                  </a:cubicBezTo>
                  <a:cubicBezTo>
                    <a:pt x="28" y="29"/>
                    <a:pt x="29" y="32"/>
                    <a:pt x="29" y="35"/>
                  </a:cubicBezTo>
                  <a:cubicBezTo>
                    <a:pt x="29" y="39"/>
                    <a:pt x="28" y="42"/>
                    <a:pt x="26" y="44"/>
                  </a:cubicBezTo>
                  <a:cubicBezTo>
                    <a:pt x="23" y="46"/>
                    <a:pt x="20" y="48"/>
                    <a:pt x="15" y="48"/>
                  </a:cubicBezTo>
                  <a:cubicBezTo>
                    <a:pt x="11" y="48"/>
                    <a:pt x="8" y="46"/>
                    <a:pt x="5" y="44"/>
                  </a:cubicBezTo>
                  <a:cubicBezTo>
                    <a:pt x="2" y="41"/>
                    <a:pt x="0" y="38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7"/>
                    <a:pt x="7" y="39"/>
                    <a:pt x="9" y="40"/>
                  </a:cubicBezTo>
                  <a:cubicBezTo>
                    <a:pt x="11" y="42"/>
                    <a:pt x="13" y="43"/>
                    <a:pt x="15" y="43"/>
                  </a:cubicBezTo>
                  <a:cubicBezTo>
                    <a:pt x="18" y="43"/>
                    <a:pt x="20" y="42"/>
                    <a:pt x="21" y="41"/>
                  </a:cubicBezTo>
                  <a:cubicBezTo>
                    <a:pt x="22" y="39"/>
                    <a:pt x="23" y="38"/>
                    <a:pt x="23" y="35"/>
                  </a:cubicBez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4559300" y="1136650"/>
              <a:ext cx="82550" cy="131763"/>
            </a:xfrm>
            <a:custGeom>
              <a:avLst/>
              <a:gdLst>
                <a:gd name="T0" fmla="*/ 30 w 30"/>
                <a:gd name="T1" fmla="*/ 30 h 48"/>
                <a:gd name="T2" fmla="*/ 26 w 30"/>
                <a:gd name="T3" fmla="*/ 43 h 48"/>
                <a:gd name="T4" fmla="*/ 15 w 30"/>
                <a:gd name="T5" fmla="*/ 48 h 48"/>
                <a:gd name="T6" fmla="*/ 4 w 30"/>
                <a:gd name="T7" fmla="*/ 43 h 48"/>
                <a:gd name="T8" fmla="*/ 0 w 30"/>
                <a:gd name="T9" fmla="*/ 30 h 48"/>
                <a:gd name="T10" fmla="*/ 0 w 30"/>
                <a:gd name="T11" fmla="*/ 18 h 48"/>
                <a:gd name="T12" fmla="*/ 4 w 30"/>
                <a:gd name="T13" fmla="*/ 5 h 48"/>
                <a:gd name="T14" fmla="*/ 15 w 30"/>
                <a:gd name="T15" fmla="*/ 0 h 48"/>
                <a:gd name="T16" fmla="*/ 26 w 30"/>
                <a:gd name="T17" fmla="*/ 5 h 48"/>
                <a:gd name="T18" fmla="*/ 30 w 30"/>
                <a:gd name="T19" fmla="*/ 18 h 48"/>
                <a:gd name="T20" fmla="*/ 30 w 30"/>
                <a:gd name="T21" fmla="*/ 30 h 48"/>
                <a:gd name="T22" fmla="*/ 24 w 30"/>
                <a:gd name="T23" fmla="*/ 18 h 48"/>
                <a:gd name="T24" fmla="*/ 22 w 30"/>
                <a:gd name="T25" fmla="*/ 9 h 48"/>
                <a:gd name="T26" fmla="*/ 15 w 30"/>
                <a:gd name="T27" fmla="*/ 5 h 48"/>
                <a:gd name="T28" fmla="*/ 8 w 30"/>
                <a:gd name="T29" fmla="*/ 9 h 48"/>
                <a:gd name="T30" fmla="*/ 6 w 30"/>
                <a:gd name="T31" fmla="*/ 18 h 48"/>
                <a:gd name="T32" fmla="*/ 6 w 30"/>
                <a:gd name="T33" fmla="*/ 30 h 48"/>
                <a:gd name="T34" fmla="*/ 8 w 30"/>
                <a:gd name="T35" fmla="*/ 39 h 48"/>
                <a:gd name="T36" fmla="*/ 15 w 30"/>
                <a:gd name="T37" fmla="*/ 43 h 48"/>
                <a:gd name="T38" fmla="*/ 22 w 30"/>
                <a:gd name="T39" fmla="*/ 39 h 48"/>
                <a:gd name="T40" fmla="*/ 24 w 30"/>
                <a:gd name="T41" fmla="*/ 30 h 48"/>
                <a:gd name="T42" fmla="*/ 24 w 30"/>
                <a:gd name="T4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8">
                  <a:moveTo>
                    <a:pt x="30" y="30"/>
                  </a:moveTo>
                  <a:cubicBezTo>
                    <a:pt x="30" y="36"/>
                    <a:pt x="29" y="40"/>
                    <a:pt x="26" y="43"/>
                  </a:cubicBezTo>
                  <a:cubicBezTo>
                    <a:pt x="23" y="46"/>
                    <a:pt x="20" y="48"/>
                    <a:pt x="15" y="48"/>
                  </a:cubicBezTo>
                  <a:cubicBezTo>
                    <a:pt x="10" y="48"/>
                    <a:pt x="7" y="46"/>
                    <a:pt x="4" y="43"/>
                  </a:cubicBezTo>
                  <a:cubicBezTo>
                    <a:pt x="1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2"/>
                    <a:pt x="10" y="0"/>
                    <a:pt x="15" y="0"/>
                  </a:cubicBezTo>
                  <a:cubicBezTo>
                    <a:pt x="20" y="0"/>
                    <a:pt x="23" y="2"/>
                    <a:pt x="26" y="5"/>
                  </a:cubicBezTo>
                  <a:cubicBezTo>
                    <a:pt x="29" y="8"/>
                    <a:pt x="30" y="12"/>
                    <a:pt x="30" y="18"/>
                  </a:cubicBezTo>
                  <a:lnTo>
                    <a:pt x="30" y="30"/>
                  </a:lnTo>
                  <a:close/>
                  <a:moveTo>
                    <a:pt x="24" y="18"/>
                  </a:moveTo>
                  <a:cubicBezTo>
                    <a:pt x="24" y="14"/>
                    <a:pt x="23" y="11"/>
                    <a:pt x="22" y="9"/>
                  </a:cubicBezTo>
                  <a:cubicBezTo>
                    <a:pt x="20" y="7"/>
                    <a:pt x="18" y="5"/>
                    <a:pt x="15" y="5"/>
                  </a:cubicBezTo>
                  <a:cubicBezTo>
                    <a:pt x="12" y="5"/>
                    <a:pt x="10" y="7"/>
                    <a:pt x="8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4"/>
                    <a:pt x="7" y="37"/>
                    <a:pt x="8" y="39"/>
                  </a:cubicBezTo>
                  <a:cubicBezTo>
                    <a:pt x="10" y="42"/>
                    <a:pt x="12" y="43"/>
                    <a:pt x="15" y="43"/>
                  </a:cubicBezTo>
                  <a:cubicBezTo>
                    <a:pt x="18" y="43"/>
                    <a:pt x="20" y="42"/>
                    <a:pt x="22" y="39"/>
                  </a:cubicBezTo>
                  <a:cubicBezTo>
                    <a:pt x="23" y="37"/>
                    <a:pt x="24" y="34"/>
                    <a:pt x="24" y="30"/>
                  </a:cubicBezTo>
                  <a:lnTo>
                    <a:pt x="24" y="18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7094538" y="560388"/>
            <a:ext cx="1358900" cy="1387475"/>
            <a:chOff x="7094538" y="560388"/>
            <a:chExt cx="1358900" cy="1387475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134225" y="1336675"/>
              <a:ext cx="1319213" cy="568325"/>
            </a:xfrm>
            <a:custGeom>
              <a:avLst/>
              <a:gdLst>
                <a:gd name="T0" fmla="*/ 7 w 831"/>
                <a:gd name="T1" fmla="*/ 358 h 358"/>
                <a:gd name="T2" fmla="*/ 0 w 831"/>
                <a:gd name="T3" fmla="*/ 353 h 358"/>
                <a:gd name="T4" fmla="*/ 229 w 831"/>
                <a:gd name="T5" fmla="*/ 0 h 358"/>
                <a:gd name="T6" fmla="*/ 831 w 831"/>
                <a:gd name="T7" fmla="*/ 0 h 358"/>
                <a:gd name="T8" fmla="*/ 831 w 831"/>
                <a:gd name="T9" fmla="*/ 8 h 358"/>
                <a:gd name="T10" fmla="*/ 234 w 831"/>
                <a:gd name="T11" fmla="*/ 8 h 358"/>
                <a:gd name="T12" fmla="*/ 7 w 831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1" h="358">
                  <a:moveTo>
                    <a:pt x="7" y="358"/>
                  </a:moveTo>
                  <a:lnTo>
                    <a:pt x="0" y="353"/>
                  </a:lnTo>
                  <a:lnTo>
                    <a:pt x="229" y="0"/>
                  </a:lnTo>
                  <a:lnTo>
                    <a:pt x="831" y="0"/>
                  </a:lnTo>
                  <a:lnTo>
                    <a:pt x="831" y="8"/>
                  </a:lnTo>
                  <a:lnTo>
                    <a:pt x="234" y="8"/>
                  </a:lnTo>
                  <a:lnTo>
                    <a:pt x="7" y="35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099300" y="1860550"/>
              <a:ext cx="79375" cy="79375"/>
            </a:xfrm>
            <a:prstGeom prst="ellipse">
              <a:avLst/>
            </a:prstGeom>
            <a:solidFill>
              <a:srgbClr val="816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094538" y="1855788"/>
              <a:ext cx="92075" cy="92075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  <a:gd name="T8" fmla="*/ 17 w 34"/>
                <a:gd name="T9" fmla="*/ 34 h 34"/>
                <a:gd name="T10" fmla="*/ 17 w 34"/>
                <a:gd name="T11" fmla="*/ 5 h 34"/>
                <a:gd name="T12" fmla="*/ 5 w 34"/>
                <a:gd name="T13" fmla="*/ 17 h 34"/>
                <a:gd name="T14" fmla="*/ 17 w 34"/>
                <a:gd name="T15" fmla="*/ 29 h 34"/>
                <a:gd name="T16" fmla="*/ 29 w 34"/>
                <a:gd name="T17" fmla="*/ 17 h 34"/>
                <a:gd name="T18" fmla="*/ 17 w 34"/>
                <a:gd name="T1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7" y="34"/>
                    <a:pt x="0" y="26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close/>
                  <a:moveTo>
                    <a:pt x="17" y="5"/>
                  </a:moveTo>
                  <a:cubicBezTo>
                    <a:pt x="10" y="5"/>
                    <a:pt x="5" y="10"/>
                    <a:pt x="5" y="17"/>
                  </a:cubicBezTo>
                  <a:cubicBezTo>
                    <a:pt x="5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7"/>
                  </a:cubicBezTo>
                  <a:cubicBezTo>
                    <a:pt x="29" y="10"/>
                    <a:pt x="23" y="5"/>
                    <a:pt x="17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7583488" y="827088"/>
              <a:ext cx="349250" cy="441325"/>
            </a:xfrm>
            <a:custGeom>
              <a:avLst/>
              <a:gdLst>
                <a:gd name="T0" fmla="*/ 118 w 128"/>
                <a:gd name="T1" fmla="*/ 161 h 161"/>
                <a:gd name="T2" fmla="*/ 112 w 128"/>
                <a:gd name="T3" fmla="*/ 160 h 161"/>
                <a:gd name="T4" fmla="*/ 6 w 128"/>
                <a:gd name="T5" fmla="*/ 57 h 161"/>
                <a:gd name="T6" fmla="*/ 9 w 128"/>
                <a:gd name="T7" fmla="*/ 14 h 161"/>
                <a:gd name="T8" fmla="*/ 35 w 128"/>
                <a:gd name="T9" fmla="*/ 0 h 161"/>
                <a:gd name="T10" fmla="*/ 76 w 128"/>
                <a:gd name="T11" fmla="*/ 12 h 161"/>
                <a:gd name="T12" fmla="*/ 77 w 128"/>
                <a:gd name="T13" fmla="*/ 24 h 161"/>
                <a:gd name="T14" fmla="*/ 65 w 128"/>
                <a:gd name="T15" fmla="*/ 25 h 161"/>
                <a:gd name="T16" fmla="*/ 35 w 128"/>
                <a:gd name="T17" fmla="*/ 18 h 161"/>
                <a:gd name="T18" fmla="*/ 24 w 128"/>
                <a:gd name="T19" fmla="*/ 24 h 161"/>
                <a:gd name="T20" fmla="*/ 22 w 128"/>
                <a:gd name="T21" fmla="*/ 51 h 161"/>
                <a:gd name="T22" fmla="*/ 123 w 128"/>
                <a:gd name="T23" fmla="*/ 145 h 161"/>
                <a:gd name="T24" fmla="*/ 125 w 128"/>
                <a:gd name="T25" fmla="*/ 158 h 161"/>
                <a:gd name="T26" fmla="*/ 118 w 128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61">
                  <a:moveTo>
                    <a:pt x="118" y="161"/>
                  </a:moveTo>
                  <a:cubicBezTo>
                    <a:pt x="116" y="161"/>
                    <a:pt x="114" y="161"/>
                    <a:pt x="112" y="160"/>
                  </a:cubicBezTo>
                  <a:cubicBezTo>
                    <a:pt x="50" y="113"/>
                    <a:pt x="14" y="78"/>
                    <a:pt x="6" y="57"/>
                  </a:cubicBezTo>
                  <a:cubicBezTo>
                    <a:pt x="0" y="43"/>
                    <a:pt x="1" y="26"/>
                    <a:pt x="9" y="14"/>
                  </a:cubicBezTo>
                  <a:cubicBezTo>
                    <a:pt x="15" y="5"/>
                    <a:pt x="24" y="0"/>
                    <a:pt x="35" y="0"/>
                  </a:cubicBezTo>
                  <a:cubicBezTo>
                    <a:pt x="62" y="0"/>
                    <a:pt x="75" y="11"/>
                    <a:pt x="76" y="12"/>
                  </a:cubicBezTo>
                  <a:cubicBezTo>
                    <a:pt x="80" y="15"/>
                    <a:pt x="80" y="21"/>
                    <a:pt x="77" y="24"/>
                  </a:cubicBezTo>
                  <a:cubicBezTo>
                    <a:pt x="74" y="28"/>
                    <a:pt x="68" y="29"/>
                    <a:pt x="65" y="25"/>
                  </a:cubicBezTo>
                  <a:cubicBezTo>
                    <a:pt x="64" y="25"/>
                    <a:pt x="55" y="18"/>
                    <a:pt x="35" y="18"/>
                  </a:cubicBezTo>
                  <a:cubicBezTo>
                    <a:pt x="30" y="18"/>
                    <a:pt x="26" y="20"/>
                    <a:pt x="24" y="24"/>
                  </a:cubicBezTo>
                  <a:cubicBezTo>
                    <a:pt x="19" y="31"/>
                    <a:pt x="19" y="42"/>
                    <a:pt x="22" y="51"/>
                  </a:cubicBezTo>
                  <a:cubicBezTo>
                    <a:pt x="26" y="61"/>
                    <a:pt x="45" y="86"/>
                    <a:pt x="123" y="145"/>
                  </a:cubicBezTo>
                  <a:cubicBezTo>
                    <a:pt x="127" y="148"/>
                    <a:pt x="128" y="154"/>
                    <a:pt x="125" y="158"/>
                  </a:cubicBezTo>
                  <a:cubicBezTo>
                    <a:pt x="123" y="160"/>
                    <a:pt x="120" y="161"/>
                    <a:pt x="118" y="161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7739063" y="800100"/>
              <a:ext cx="627063" cy="495300"/>
            </a:xfrm>
            <a:custGeom>
              <a:avLst/>
              <a:gdLst>
                <a:gd name="T0" fmla="*/ 115 w 230"/>
                <a:gd name="T1" fmla="*/ 0 h 181"/>
                <a:gd name="T2" fmla="*/ 0 w 230"/>
                <a:gd name="T3" fmla="*/ 0 h 181"/>
                <a:gd name="T4" fmla="*/ 66 w 230"/>
                <a:gd name="T5" fmla="*/ 181 h 181"/>
                <a:gd name="T6" fmla="*/ 115 w 230"/>
                <a:gd name="T7" fmla="*/ 181 h 181"/>
                <a:gd name="T8" fmla="*/ 164 w 230"/>
                <a:gd name="T9" fmla="*/ 181 h 181"/>
                <a:gd name="T10" fmla="*/ 230 w 230"/>
                <a:gd name="T11" fmla="*/ 0 h 181"/>
                <a:gd name="T12" fmla="*/ 115 w 230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81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127"/>
                    <a:pt x="66" y="181"/>
                  </a:cubicBezTo>
                  <a:cubicBezTo>
                    <a:pt x="115" y="181"/>
                    <a:pt x="115" y="181"/>
                    <a:pt x="115" y="181"/>
                  </a:cubicBezTo>
                  <a:cubicBezTo>
                    <a:pt x="164" y="181"/>
                    <a:pt x="164" y="181"/>
                    <a:pt x="164" y="181"/>
                  </a:cubicBezTo>
                  <a:cubicBezTo>
                    <a:pt x="219" y="127"/>
                    <a:pt x="230" y="0"/>
                    <a:pt x="230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7785100" y="841375"/>
              <a:ext cx="534988" cy="409575"/>
            </a:xfrm>
            <a:custGeom>
              <a:avLst/>
              <a:gdLst>
                <a:gd name="T0" fmla="*/ 196 w 196"/>
                <a:gd name="T1" fmla="*/ 0 h 150"/>
                <a:gd name="T2" fmla="*/ 195 w 196"/>
                <a:gd name="T3" fmla="*/ 9 h 150"/>
                <a:gd name="T4" fmla="*/ 195 w 196"/>
                <a:gd name="T5" fmla="*/ 9 h 150"/>
                <a:gd name="T6" fmla="*/ 141 w 196"/>
                <a:gd name="T7" fmla="*/ 150 h 150"/>
                <a:gd name="T8" fmla="*/ 55 w 196"/>
                <a:gd name="T9" fmla="*/ 150 h 150"/>
                <a:gd name="T10" fmla="*/ 0 w 196"/>
                <a:gd name="T11" fmla="*/ 0 h 150"/>
                <a:gd name="T12" fmla="*/ 196 w 196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50">
                  <a:moveTo>
                    <a:pt x="196" y="0"/>
                  </a:moveTo>
                  <a:cubicBezTo>
                    <a:pt x="196" y="3"/>
                    <a:pt x="195" y="6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9" y="46"/>
                    <a:pt x="174" y="114"/>
                    <a:pt x="141" y="150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19" y="111"/>
                    <a:pt x="5" y="34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rgbClr val="F2D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7831138" y="1046163"/>
              <a:ext cx="442913" cy="204788"/>
            </a:xfrm>
            <a:custGeom>
              <a:avLst/>
              <a:gdLst>
                <a:gd name="T0" fmla="*/ 162 w 162"/>
                <a:gd name="T1" fmla="*/ 0 h 75"/>
                <a:gd name="T2" fmla="*/ 124 w 162"/>
                <a:gd name="T3" fmla="*/ 75 h 75"/>
                <a:gd name="T4" fmla="*/ 38 w 162"/>
                <a:gd name="T5" fmla="*/ 75 h 75"/>
                <a:gd name="T6" fmla="*/ 0 w 162"/>
                <a:gd name="T7" fmla="*/ 0 h 75"/>
                <a:gd name="T8" fmla="*/ 162 w 16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75">
                  <a:moveTo>
                    <a:pt x="162" y="0"/>
                  </a:moveTo>
                  <a:cubicBezTo>
                    <a:pt x="154" y="28"/>
                    <a:pt x="141" y="56"/>
                    <a:pt x="124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21" y="56"/>
                    <a:pt x="8" y="28"/>
                    <a:pt x="0" y="0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rgbClr val="D09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8115300" y="1046163"/>
              <a:ext cx="133350" cy="204788"/>
            </a:xfrm>
            <a:custGeom>
              <a:avLst/>
              <a:gdLst>
                <a:gd name="T0" fmla="*/ 49 w 49"/>
                <a:gd name="T1" fmla="*/ 0 h 75"/>
                <a:gd name="T2" fmla="*/ 28 w 49"/>
                <a:gd name="T3" fmla="*/ 0 h 75"/>
                <a:gd name="T4" fmla="*/ 0 w 49"/>
                <a:gd name="T5" fmla="*/ 75 h 75"/>
                <a:gd name="T6" fmla="*/ 15 w 49"/>
                <a:gd name="T7" fmla="*/ 75 h 75"/>
                <a:gd name="T8" fmla="*/ 49 w 4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3" y="27"/>
                    <a:pt x="14" y="54"/>
                    <a:pt x="0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30" y="54"/>
                    <a:pt x="41" y="27"/>
                    <a:pt x="49" y="0"/>
                  </a:cubicBezTo>
                </a:path>
              </a:pathLst>
            </a:custGeom>
            <a:solidFill>
              <a:srgbClr val="BB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7785100" y="560388"/>
              <a:ext cx="534988" cy="363538"/>
            </a:xfrm>
            <a:custGeom>
              <a:avLst/>
              <a:gdLst>
                <a:gd name="T0" fmla="*/ 183 w 196"/>
                <a:gd name="T1" fmla="*/ 78 h 133"/>
                <a:gd name="T2" fmla="*/ 155 w 196"/>
                <a:gd name="T3" fmla="*/ 59 h 133"/>
                <a:gd name="T4" fmla="*/ 145 w 196"/>
                <a:gd name="T5" fmla="*/ 60 h 133"/>
                <a:gd name="T6" fmla="*/ 130 w 196"/>
                <a:gd name="T7" fmla="*/ 53 h 133"/>
                <a:gd name="T8" fmla="*/ 125 w 196"/>
                <a:gd name="T9" fmla="*/ 54 h 133"/>
                <a:gd name="T10" fmla="*/ 81 w 196"/>
                <a:gd name="T11" fmla="*/ 0 h 133"/>
                <a:gd name="T12" fmla="*/ 81 w 196"/>
                <a:gd name="T13" fmla="*/ 0 h 133"/>
                <a:gd name="T14" fmla="*/ 81 w 196"/>
                <a:gd name="T15" fmla="*/ 1 h 133"/>
                <a:gd name="T16" fmla="*/ 89 w 196"/>
                <a:gd name="T17" fmla="*/ 23 h 133"/>
                <a:gd name="T18" fmla="*/ 87 w 196"/>
                <a:gd name="T19" fmla="*/ 35 h 133"/>
                <a:gd name="T20" fmla="*/ 74 w 196"/>
                <a:gd name="T21" fmla="*/ 52 h 133"/>
                <a:gd name="T22" fmla="*/ 56 w 196"/>
                <a:gd name="T23" fmla="*/ 58 h 133"/>
                <a:gd name="T24" fmla="*/ 56 w 196"/>
                <a:gd name="T25" fmla="*/ 59 h 133"/>
                <a:gd name="T26" fmla="*/ 31 w 196"/>
                <a:gd name="T27" fmla="*/ 73 h 133"/>
                <a:gd name="T28" fmla="*/ 30 w 196"/>
                <a:gd name="T29" fmla="*/ 73 h 133"/>
                <a:gd name="T30" fmla="*/ 0 w 196"/>
                <a:gd name="T31" fmla="*/ 103 h 133"/>
                <a:gd name="T32" fmla="*/ 0 w 196"/>
                <a:gd name="T33" fmla="*/ 103 h 133"/>
                <a:gd name="T34" fmla="*/ 0 w 196"/>
                <a:gd name="T35" fmla="*/ 103 h 133"/>
                <a:gd name="T36" fmla="*/ 1 w 196"/>
                <a:gd name="T37" fmla="*/ 110 h 133"/>
                <a:gd name="T38" fmla="*/ 30 w 196"/>
                <a:gd name="T39" fmla="*/ 132 h 133"/>
                <a:gd name="T40" fmla="*/ 55 w 196"/>
                <a:gd name="T41" fmla="*/ 117 h 133"/>
                <a:gd name="T42" fmla="*/ 56 w 196"/>
                <a:gd name="T43" fmla="*/ 117 h 133"/>
                <a:gd name="T44" fmla="*/ 63 w 196"/>
                <a:gd name="T45" fmla="*/ 117 h 133"/>
                <a:gd name="T46" fmla="*/ 86 w 196"/>
                <a:gd name="T47" fmla="*/ 128 h 133"/>
                <a:gd name="T48" fmla="*/ 107 w 196"/>
                <a:gd name="T49" fmla="*/ 118 h 133"/>
                <a:gd name="T50" fmla="*/ 129 w 196"/>
                <a:gd name="T51" fmla="*/ 128 h 133"/>
                <a:gd name="T52" fmla="*/ 145 w 196"/>
                <a:gd name="T53" fmla="*/ 123 h 133"/>
                <a:gd name="T54" fmla="*/ 166 w 196"/>
                <a:gd name="T55" fmla="*/ 133 h 133"/>
                <a:gd name="T56" fmla="*/ 195 w 196"/>
                <a:gd name="T57" fmla="*/ 112 h 133"/>
                <a:gd name="T58" fmla="*/ 195 w 196"/>
                <a:gd name="T59" fmla="*/ 112 h 133"/>
                <a:gd name="T60" fmla="*/ 196 w 196"/>
                <a:gd name="T61" fmla="*/ 103 h 133"/>
                <a:gd name="T62" fmla="*/ 183 w 196"/>
                <a:gd name="T63" fmla="*/ 7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133">
                  <a:moveTo>
                    <a:pt x="183" y="78"/>
                  </a:moveTo>
                  <a:cubicBezTo>
                    <a:pt x="179" y="67"/>
                    <a:pt x="168" y="59"/>
                    <a:pt x="155" y="59"/>
                  </a:cubicBezTo>
                  <a:cubicBezTo>
                    <a:pt x="151" y="59"/>
                    <a:pt x="148" y="59"/>
                    <a:pt x="145" y="60"/>
                  </a:cubicBezTo>
                  <a:cubicBezTo>
                    <a:pt x="142" y="56"/>
                    <a:pt x="136" y="53"/>
                    <a:pt x="130" y="53"/>
                  </a:cubicBezTo>
                  <a:cubicBezTo>
                    <a:pt x="128" y="53"/>
                    <a:pt x="127" y="53"/>
                    <a:pt x="125" y="54"/>
                  </a:cubicBezTo>
                  <a:cubicBezTo>
                    <a:pt x="113" y="24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6" y="7"/>
                    <a:pt x="89" y="14"/>
                    <a:pt x="89" y="23"/>
                  </a:cubicBezTo>
                  <a:cubicBezTo>
                    <a:pt x="89" y="27"/>
                    <a:pt x="88" y="31"/>
                    <a:pt x="87" y="35"/>
                  </a:cubicBezTo>
                  <a:cubicBezTo>
                    <a:pt x="84" y="42"/>
                    <a:pt x="80" y="48"/>
                    <a:pt x="74" y="52"/>
                  </a:cubicBezTo>
                  <a:cubicBezTo>
                    <a:pt x="69" y="56"/>
                    <a:pt x="63" y="58"/>
                    <a:pt x="56" y="5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45" y="59"/>
                    <a:pt x="36" y="65"/>
                    <a:pt x="31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13" y="73"/>
                    <a:pt x="0" y="8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5" y="123"/>
                    <a:pt x="16" y="132"/>
                    <a:pt x="30" y="132"/>
                  </a:cubicBezTo>
                  <a:cubicBezTo>
                    <a:pt x="40" y="132"/>
                    <a:pt x="50" y="126"/>
                    <a:pt x="55" y="117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9" y="117"/>
                    <a:pt x="61" y="117"/>
                    <a:pt x="63" y="117"/>
                  </a:cubicBezTo>
                  <a:cubicBezTo>
                    <a:pt x="68" y="123"/>
                    <a:pt x="76" y="128"/>
                    <a:pt x="86" y="128"/>
                  </a:cubicBezTo>
                  <a:cubicBezTo>
                    <a:pt x="94" y="128"/>
                    <a:pt x="102" y="124"/>
                    <a:pt x="107" y="118"/>
                  </a:cubicBezTo>
                  <a:cubicBezTo>
                    <a:pt x="113" y="124"/>
                    <a:pt x="120" y="128"/>
                    <a:pt x="129" y="128"/>
                  </a:cubicBezTo>
                  <a:cubicBezTo>
                    <a:pt x="135" y="128"/>
                    <a:pt x="140" y="126"/>
                    <a:pt x="145" y="123"/>
                  </a:cubicBezTo>
                  <a:cubicBezTo>
                    <a:pt x="150" y="129"/>
                    <a:pt x="158" y="133"/>
                    <a:pt x="166" y="133"/>
                  </a:cubicBezTo>
                  <a:cubicBezTo>
                    <a:pt x="180" y="133"/>
                    <a:pt x="191" y="124"/>
                    <a:pt x="195" y="112"/>
                  </a:cubicBezTo>
                  <a:cubicBezTo>
                    <a:pt x="195" y="112"/>
                    <a:pt x="195" y="112"/>
                    <a:pt x="195" y="112"/>
                  </a:cubicBezTo>
                  <a:cubicBezTo>
                    <a:pt x="195" y="109"/>
                    <a:pt x="196" y="106"/>
                    <a:pt x="196" y="103"/>
                  </a:cubicBezTo>
                  <a:cubicBezTo>
                    <a:pt x="196" y="93"/>
                    <a:pt x="191" y="84"/>
                    <a:pt x="183" y="78"/>
                  </a:cubicBezTo>
                </a:path>
              </a:pathLst>
            </a:custGeom>
            <a:solidFill>
              <a:srgbClr val="F2E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7943850" y="1250950"/>
              <a:ext cx="76200" cy="44450"/>
            </a:xfrm>
            <a:custGeom>
              <a:avLst/>
              <a:gdLst>
                <a:gd name="T0" fmla="*/ 15 w 28"/>
                <a:gd name="T1" fmla="*/ 0 h 16"/>
                <a:gd name="T2" fmla="*/ 0 w 28"/>
                <a:gd name="T3" fmla="*/ 0 h 16"/>
                <a:gd name="T4" fmla="*/ 13 w 28"/>
                <a:gd name="T5" fmla="*/ 16 h 16"/>
                <a:gd name="T6" fmla="*/ 28 w 28"/>
                <a:gd name="T7" fmla="*/ 16 h 16"/>
                <a:gd name="T8" fmla="*/ 15 w 2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6"/>
                    <a:pt x="9" y="11"/>
                    <a:pt x="13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3" y="11"/>
                    <a:pt x="19" y="6"/>
                    <a:pt x="15" y="0"/>
                  </a:cubicBezTo>
                </a:path>
              </a:pathLst>
            </a:custGeom>
            <a:solidFill>
              <a:srgbClr val="E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7815263" y="904875"/>
              <a:ext cx="92075" cy="141288"/>
            </a:xfrm>
            <a:custGeom>
              <a:avLst/>
              <a:gdLst>
                <a:gd name="T0" fmla="*/ 0 w 34"/>
                <a:gd name="T1" fmla="*/ 0 h 52"/>
                <a:gd name="T2" fmla="*/ 13 w 34"/>
                <a:gd name="T3" fmla="*/ 52 h 52"/>
                <a:gd name="T4" fmla="*/ 34 w 34"/>
                <a:gd name="T5" fmla="*/ 52 h 52"/>
                <a:gd name="T6" fmla="*/ 29 w 34"/>
                <a:gd name="T7" fmla="*/ 4 h 52"/>
                <a:gd name="T8" fmla="*/ 19 w 34"/>
                <a:gd name="T9" fmla="*/ 6 h 52"/>
                <a:gd name="T10" fmla="*/ 0 w 34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2">
                  <a:moveTo>
                    <a:pt x="0" y="0"/>
                  </a:moveTo>
                  <a:cubicBezTo>
                    <a:pt x="3" y="15"/>
                    <a:pt x="7" y="33"/>
                    <a:pt x="13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1" y="35"/>
                    <a:pt x="30" y="18"/>
                    <a:pt x="29" y="4"/>
                  </a:cubicBezTo>
                  <a:cubicBezTo>
                    <a:pt x="26" y="5"/>
                    <a:pt x="22" y="6"/>
                    <a:pt x="19" y="6"/>
                  </a:cubicBezTo>
                  <a:cubicBezTo>
                    <a:pt x="12" y="6"/>
                    <a:pt x="5" y="4"/>
                    <a:pt x="0" y="0"/>
                  </a:cubicBezTo>
                </a:path>
              </a:pathLst>
            </a:custGeom>
            <a:solidFill>
              <a:srgbClr val="F4E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7850188" y="1046163"/>
              <a:ext cx="133350" cy="204788"/>
            </a:xfrm>
            <a:custGeom>
              <a:avLst/>
              <a:gdLst>
                <a:gd name="T0" fmla="*/ 21 w 49"/>
                <a:gd name="T1" fmla="*/ 0 h 75"/>
                <a:gd name="T2" fmla="*/ 0 w 49"/>
                <a:gd name="T3" fmla="*/ 0 h 75"/>
                <a:gd name="T4" fmla="*/ 34 w 49"/>
                <a:gd name="T5" fmla="*/ 75 h 75"/>
                <a:gd name="T6" fmla="*/ 49 w 49"/>
                <a:gd name="T7" fmla="*/ 75 h 75"/>
                <a:gd name="T8" fmla="*/ 21 w 4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7"/>
                    <a:pt x="19" y="54"/>
                    <a:pt x="34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35" y="54"/>
                    <a:pt x="26" y="27"/>
                    <a:pt x="21" y="0"/>
                  </a:cubicBezTo>
                </a:path>
              </a:pathLst>
            </a:custGeom>
            <a:solidFill>
              <a:srgbClr val="D8A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7800975" y="800100"/>
              <a:ext cx="93663" cy="120650"/>
            </a:xfrm>
            <a:custGeom>
              <a:avLst/>
              <a:gdLst>
                <a:gd name="T0" fmla="*/ 34 w 34"/>
                <a:gd name="T1" fmla="*/ 0 h 44"/>
                <a:gd name="T2" fmla="*/ 0 w 34"/>
                <a:gd name="T3" fmla="*/ 0 h 44"/>
                <a:gd name="T4" fmla="*/ 5 w 34"/>
                <a:gd name="T5" fmla="*/ 38 h 44"/>
                <a:gd name="T6" fmla="*/ 24 w 34"/>
                <a:gd name="T7" fmla="*/ 44 h 44"/>
                <a:gd name="T8" fmla="*/ 34 w 34"/>
                <a:gd name="T9" fmla="*/ 42 h 44"/>
                <a:gd name="T10" fmla="*/ 34 w 34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4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5"/>
                    <a:pt x="5" y="38"/>
                  </a:cubicBezTo>
                  <a:cubicBezTo>
                    <a:pt x="10" y="42"/>
                    <a:pt x="17" y="44"/>
                    <a:pt x="24" y="44"/>
                  </a:cubicBezTo>
                  <a:cubicBezTo>
                    <a:pt x="27" y="44"/>
                    <a:pt x="31" y="43"/>
                    <a:pt x="34" y="42"/>
                  </a:cubicBezTo>
                  <a:cubicBezTo>
                    <a:pt x="33" y="17"/>
                    <a:pt x="34" y="0"/>
                    <a:pt x="34" y="0"/>
                  </a:cubicBezTo>
                </a:path>
              </a:pathLst>
            </a:custGeom>
            <a:solidFill>
              <a:srgbClr val="F4E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7773988" y="1401763"/>
              <a:ext cx="65088" cy="125413"/>
            </a:xfrm>
            <a:custGeom>
              <a:avLst/>
              <a:gdLst>
                <a:gd name="T0" fmla="*/ 10 w 41"/>
                <a:gd name="T1" fmla="*/ 71 h 79"/>
                <a:gd name="T2" fmla="*/ 41 w 41"/>
                <a:gd name="T3" fmla="*/ 71 h 79"/>
                <a:gd name="T4" fmla="*/ 41 w 41"/>
                <a:gd name="T5" fmla="*/ 79 h 79"/>
                <a:gd name="T6" fmla="*/ 0 w 41"/>
                <a:gd name="T7" fmla="*/ 79 h 79"/>
                <a:gd name="T8" fmla="*/ 0 w 41"/>
                <a:gd name="T9" fmla="*/ 0 h 79"/>
                <a:gd name="T10" fmla="*/ 10 w 41"/>
                <a:gd name="T11" fmla="*/ 0 h 79"/>
                <a:gd name="T12" fmla="*/ 10 w 41"/>
                <a:gd name="T1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10" y="71"/>
                  </a:moveTo>
                  <a:lnTo>
                    <a:pt x="41" y="71"/>
                  </a:lnTo>
                  <a:lnTo>
                    <a:pt x="41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1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7847013" y="1401763"/>
              <a:ext cx="93663" cy="125413"/>
            </a:xfrm>
            <a:custGeom>
              <a:avLst/>
              <a:gdLst>
                <a:gd name="T0" fmla="*/ 42 w 59"/>
                <a:gd name="T1" fmla="*/ 58 h 79"/>
                <a:gd name="T2" fmla="*/ 16 w 59"/>
                <a:gd name="T3" fmla="*/ 58 h 79"/>
                <a:gd name="T4" fmla="*/ 11 w 59"/>
                <a:gd name="T5" fmla="*/ 79 h 79"/>
                <a:gd name="T6" fmla="*/ 0 w 59"/>
                <a:gd name="T7" fmla="*/ 79 h 79"/>
                <a:gd name="T8" fmla="*/ 25 w 59"/>
                <a:gd name="T9" fmla="*/ 0 h 79"/>
                <a:gd name="T10" fmla="*/ 35 w 59"/>
                <a:gd name="T11" fmla="*/ 0 h 79"/>
                <a:gd name="T12" fmla="*/ 59 w 59"/>
                <a:gd name="T13" fmla="*/ 79 h 79"/>
                <a:gd name="T14" fmla="*/ 47 w 59"/>
                <a:gd name="T15" fmla="*/ 79 h 79"/>
                <a:gd name="T16" fmla="*/ 42 w 59"/>
                <a:gd name="T17" fmla="*/ 58 h 79"/>
                <a:gd name="T18" fmla="*/ 19 w 59"/>
                <a:gd name="T19" fmla="*/ 50 h 79"/>
                <a:gd name="T20" fmla="*/ 40 w 59"/>
                <a:gd name="T21" fmla="*/ 50 h 79"/>
                <a:gd name="T22" fmla="*/ 30 w 59"/>
                <a:gd name="T23" fmla="*/ 15 h 79"/>
                <a:gd name="T24" fmla="*/ 30 w 59"/>
                <a:gd name="T25" fmla="*/ 15 h 79"/>
                <a:gd name="T26" fmla="*/ 19 w 59"/>
                <a:gd name="T27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9">
                  <a:moveTo>
                    <a:pt x="42" y="58"/>
                  </a:moveTo>
                  <a:lnTo>
                    <a:pt x="16" y="58"/>
                  </a:lnTo>
                  <a:lnTo>
                    <a:pt x="11" y="79"/>
                  </a:lnTo>
                  <a:lnTo>
                    <a:pt x="0" y="7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59" y="79"/>
                  </a:lnTo>
                  <a:lnTo>
                    <a:pt x="47" y="79"/>
                  </a:lnTo>
                  <a:lnTo>
                    <a:pt x="42" y="58"/>
                  </a:lnTo>
                  <a:close/>
                  <a:moveTo>
                    <a:pt x="19" y="50"/>
                  </a:moveTo>
                  <a:lnTo>
                    <a:pt x="40" y="50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7934325" y="1401763"/>
              <a:ext cx="79375" cy="125413"/>
            </a:xfrm>
            <a:custGeom>
              <a:avLst/>
              <a:gdLst>
                <a:gd name="T0" fmla="*/ 50 w 50"/>
                <a:gd name="T1" fmla="*/ 9 h 79"/>
                <a:gd name="T2" fmla="*/ 31 w 50"/>
                <a:gd name="T3" fmla="*/ 9 h 79"/>
                <a:gd name="T4" fmla="*/ 31 w 50"/>
                <a:gd name="T5" fmla="*/ 79 h 79"/>
                <a:gd name="T6" fmla="*/ 19 w 50"/>
                <a:gd name="T7" fmla="*/ 79 h 79"/>
                <a:gd name="T8" fmla="*/ 19 w 50"/>
                <a:gd name="T9" fmla="*/ 9 h 79"/>
                <a:gd name="T10" fmla="*/ 0 w 50"/>
                <a:gd name="T11" fmla="*/ 9 h 79"/>
                <a:gd name="T12" fmla="*/ 0 w 50"/>
                <a:gd name="T13" fmla="*/ 0 h 79"/>
                <a:gd name="T14" fmla="*/ 50 w 50"/>
                <a:gd name="T15" fmla="*/ 0 h 79"/>
                <a:gd name="T16" fmla="*/ 50 w 50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9">
                  <a:moveTo>
                    <a:pt x="50" y="9"/>
                  </a:moveTo>
                  <a:lnTo>
                    <a:pt x="31" y="9"/>
                  </a:lnTo>
                  <a:lnTo>
                    <a:pt x="31" y="79"/>
                  </a:lnTo>
                  <a:lnTo>
                    <a:pt x="19" y="79"/>
                  </a:lnTo>
                  <a:lnTo>
                    <a:pt x="1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023225" y="1401763"/>
              <a:ext cx="80963" cy="125413"/>
            </a:xfrm>
            <a:custGeom>
              <a:avLst/>
              <a:gdLst>
                <a:gd name="T0" fmla="*/ 51 w 51"/>
                <a:gd name="T1" fmla="*/ 9 h 79"/>
                <a:gd name="T2" fmla="*/ 30 w 51"/>
                <a:gd name="T3" fmla="*/ 9 h 79"/>
                <a:gd name="T4" fmla="*/ 30 w 51"/>
                <a:gd name="T5" fmla="*/ 79 h 79"/>
                <a:gd name="T6" fmla="*/ 20 w 51"/>
                <a:gd name="T7" fmla="*/ 79 h 79"/>
                <a:gd name="T8" fmla="*/ 20 w 51"/>
                <a:gd name="T9" fmla="*/ 9 h 79"/>
                <a:gd name="T10" fmla="*/ 0 w 51"/>
                <a:gd name="T11" fmla="*/ 9 h 79"/>
                <a:gd name="T12" fmla="*/ 0 w 51"/>
                <a:gd name="T13" fmla="*/ 0 h 79"/>
                <a:gd name="T14" fmla="*/ 51 w 51"/>
                <a:gd name="T15" fmla="*/ 0 h 79"/>
                <a:gd name="T16" fmla="*/ 51 w 51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79">
                  <a:moveTo>
                    <a:pt x="51" y="9"/>
                  </a:moveTo>
                  <a:lnTo>
                    <a:pt x="30" y="9"/>
                  </a:lnTo>
                  <a:lnTo>
                    <a:pt x="30" y="79"/>
                  </a:lnTo>
                  <a:lnTo>
                    <a:pt x="20" y="79"/>
                  </a:lnTo>
                  <a:lnTo>
                    <a:pt x="2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8118475" y="1401763"/>
              <a:ext cx="69850" cy="125413"/>
            </a:xfrm>
            <a:custGeom>
              <a:avLst/>
              <a:gdLst>
                <a:gd name="T0" fmla="*/ 41 w 44"/>
                <a:gd name="T1" fmla="*/ 43 h 79"/>
                <a:gd name="T2" fmla="*/ 12 w 44"/>
                <a:gd name="T3" fmla="*/ 43 h 79"/>
                <a:gd name="T4" fmla="*/ 12 w 44"/>
                <a:gd name="T5" fmla="*/ 71 h 79"/>
                <a:gd name="T6" fmla="*/ 44 w 44"/>
                <a:gd name="T7" fmla="*/ 71 h 79"/>
                <a:gd name="T8" fmla="*/ 44 w 44"/>
                <a:gd name="T9" fmla="*/ 79 h 79"/>
                <a:gd name="T10" fmla="*/ 0 w 44"/>
                <a:gd name="T11" fmla="*/ 79 h 79"/>
                <a:gd name="T12" fmla="*/ 0 w 44"/>
                <a:gd name="T13" fmla="*/ 0 h 79"/>
                <a:gd name="T14" fmla="*/ 44 w 44"/>
                <a:gd name="T15" fmla="*/ 0 h 79"/>
                <a:gd name="T16" fmla="*/ 44 w 44"/>
                <a:gd name="T17" fmla="*/ 9 h 79"/>
                <a:gd name="T18" fmla="*/ 12 w 44"/>
                <a:gd name="T19" fmla="*/ 9 h 79"/>
                <a:gd name="T20" fmla="*/ 12 w 44"/>
                <a:gd name="T21" fmla="*/ 34 h 79"/>
                <a:gd name="T22" fmla="*/ 41 w 44"/>
                <a:gd name="T23" fmla="*/ 34 h 79"/>
                <a:gd name="T24" fmla="*/ 41 w 44"/>
                <a:gd name="T25" fmla="*/ 4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9">
                  <a:moveTo>
                    <a:pt x="41" y="43"/>
                  </a:moveTo>
                  <a:lnTo>
                    <a:pt x="12" y="43"/>
                  </a:lnTo>
                  <a:lnTo>
                    <a:pt x="12" y="71"/>
                  </a:lnTo>
                  <a:lnTo>
                    <a:pt x="44" y="71"/>
                  </a:lnTo>
                  <a:lnTo>
                    <a:pt x="44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9"/>
                  </a:lnTo>
                  <a:lnTo>
                    <a:pt x="12" y="9"/>
                  </a:lnTo>
                  <a:lnTo>
                    <a:pt x="12" y="34"/>
                  </a:lnTo>
                  <a:lnTo>
                    <a:pt x="41" y="34"/>
                  </a:lnTo>
                  <a:lnTo>
                    <a:pt x="41" y="4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545013" y="4329113"/>
            <a:ext cx="1360487" cy="939800"/>
            <a:chOff x="4545013" y="4329113"/>
            <a:chExt cx="1360487" cy="93980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45013" y="4416425"/>
              <a:ext cx="1322388" cy="693738"/>
            </a:xfrm>
            <a:custGeom>
              <a:avLst/>
              <a:gdLst>
                <a:gd name="T0" fmla="*/ 602 w 833"/>
                <a:gd name="T1" fmla="*/ 437 h 437"/>
                <a:gd name="T2" fmla="*/ 0 w 833"/>
                <a:gd name="T3" fmla="*/ 437 h 437"/>
                <a:gd name="T4" fmla="*/ 0 w 833"/>
                <a:gd name="T5" fmla="*/ 429 h 437"/>
                <a:gd name="T6" fmla="*/ 597 w 833"/>
                <a:gd name="T7" fmla="*/ 429 h 437"/>
                <a:gd name="T8" fmla="*/ 824 w 833"/>
                <a:gd name="T9" fmla="*/ 0 h 437"/>
                <a:gd name="T10" fmla="*/ 833 w 833"/>
                <a:gd name="T11" fmla="*/ 5 h 437"/>
                <a:gd name="T12" fmla="*/ 602 w 833"/>
                <a:gd name="T13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437">
                  <a:moveTo>
                    <a:pt x="602" y="437"/>
                  </a:moveTo>
                  <a:lnTo>
                    <a:pt x="0" y="437"/>
                  </a:lnTo>
                  <a:lnTo>
                    <a:pt x="0" y="429"/>
                  </a:lnTo>
                  <a:lnTo>
                    <a:pt x="597" y="429"/>
                  </a:lnTo>
                  <a:lnTo>
                    <a:pt x="824" y="0"/>
                  </a:lnTo>
                  <a:lnTo>
                    <a:pt x="833" y="5"/>
                  </a:lnTo>
                  <a:lnTo>
                    <a:pt x="602" y="437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821363" y="4381500"/>
              <a:ext cx="79375" cy="77788"/>
            </a:xfrm>
            <a:prstGeom prst="ellipse">
              <a:avLst/>
            </a:prstGeom>
            <a:solidFill>
              <a:srgbClr val="C96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813425" y="4371975"/>
              <a:ext cx="92075" cy="96838"/>
            </a:xfrm>
            <a:custGeom>
              <a:avLst/>
              <a:gdLst>
                <a:gd name="T0" fmla="*/ 17 w 34"/>
                <a:gd name="T1" fmla="*/ 35 h 35"/>
                <a:gd name="T2" fmla="*/ 0 w 34"/>
                <a:gd name="T3" fmla="*/ 17 h 35"/>
                <a:gd name="T4" fmla="*/ 17 w 34"/>
                <a:gd name="T5" fmla="*/ 0 h 35"/>
                <a:gd name="T6" fmla="*/ 34 w 34"/>
                <a:gd name="T7" fmla="*/ 17 h 35"/>
                <a:gd name="T8" fmla="*/ 17 w 34"/>
                <a:gd name="T9" fmla="*/ 35 h 35"/>
                <a:gd name="T10" fmla="*/ 17 w 34"/>
                <a:gd name="T11" fmla="*/ 6 h 35"/>
                <a:gd name="T12" fmla="*/ 5 w 34"/>
                <a:gd name="T13" fmla="*/ 17 h 35"/>
                <a:gd name="T14" fmla="*/ 17 w 34"/>
                <a:gd name="T15" fmla="*/ 29 h 35"/>
                <a:gd name="T16" fmla="*/ 29 w 34"/>
                <a:gd name="T17" fmla="*/ 17 h 35"/>
                <a:gd name="T18" fmla="*/ 17 w 34"/>
                <a:gd name="T1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cubicBezTo>
                    <a:pt x="34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5" y="11"/>
                    <a:pt x="5" y="17"/>
                  </a:cubicBezTo>
                  <a:cubicBezTo>
                    <a:pt x="5" y="24"/>
                    <a:pt x="11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1"/>
                    <a:pt x="24" y="6"/>
                    <a:pt x="17" y="6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627563" y="4597400"/>
              <a:ext cx="349250" cy="439738"/>
            </a:xfrm>
            <a:custGeom>
              <a:avLst/>
              <a:gdLst>
                <a:gd name="T0" fmla="*/ 118 w 128"/>
                <a:gd name="T1" fmla="*/ 161 h 161"/>
                <a:gd name="T2" fmla="*/ 112 w 128"/>
                <a:gd name="T3" fmla="*/ 159 h 161"/>
                <a:gd name="T4" fmla="*/ 6 w 128"/>
                <a:gd name="T5" fmla="*/ 57 h 161"/>
                <a:gd name="T6" fmla="*/ 9 w 128"/>
                <a:gd name="T7" fmla="*/ 14 h 161"/>
                <a:gd name="T8" fmla="*/ 35 w 128"/>
                <a:gd name="T9" fmla="*/ 0 h 161"/>
                <a:gd name="T10" fmla="*/ 76 w 128"/>
                <a:gd name="T11" fmla="*/ 11 h 161"/>
                <a:gd name="T12" fmla="*/ 77 w 128"/>
                <a:gd name="T13" fmla="*/ 24 h 161"/>
                <a:gd name="T14" fmla="*/ 65 w 128"/>
                <a:gd name="T15" fmla="*/ 25 h 161"/>
                <a:gd name="T16" fmla="*/ 35 w 128"/>
                <a:gd name="T17" fmla="*/ 18 h 161"/>
                <a:gd name="T18" fmla="*/ 24 w 128"/>
                <a:gd name="T19" fmla="*/ 23 h 161"/>
                <a:gd name="T20" fmla="*/ 22 w 128"/>
                <a:gd name="T21" fmla="*/ 50 h 161"/>
                <a:gd name="T22" fmla="*/ 123 w 128"/>
                <a:gd name="T23" fmla="*/ 145 h 161"/>
                <a:gd name="T24" fmla="*/ 125 w 128"/>
                <a:gd name="T25" fmla="*/ 157 h 161"/>
                <a:gd name="T26" fmla="*/ 118 w 128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61">
                  <a:moveTo>
                    <a:pt x="118" y="161"/>
                  </a:moveTo>
                  <a:cubicBezTo>
                    <a:pt x="116" y="161"/>
                    <a:pt x="114" y="160"/>
                    <a:pt x="112" y="159"/>
                  </a:cubicBezTo>
                  <a:cubicBezTo>
                    <a:pt x="50" y="112"/>
                    <a:pt x="14" y="78"/>
                    <a:pt x="6" y="57"/>
                  </a:cubicBezTo>
                  <a:cubicBezTo>
                    <a:pt x="0" y="43"/>
                    <a:pt x="1" y="25"/>
                    <a:pt x="9" y="14"/>
                  </a:cubicBezTo>
                  <a:cubicBezTo>
                    <a:pt x="15" y="5"/>
                    <a:pt x="24" y="0"/>
                    <a:pt x="35" y="0"/>
                  </a:cubicBezTo>
                  <a:cubicBezTo>
                    <a:pt x="62" y="0"/>
                    <a:pt x="75" y="10"/>
                    <a:pt x="76" y="11"/>
                  </a:cubicBezTo>
                  <a:cubicBezTo>
                    <a:pt x="80" y="15"/>
                    <a:pt x="80" y="20"/>
                    <a:pt x="77" y="24"/>
                  </a:cubicBezTo>
                  <a:cubicBezTo>
                    <a:pt x="74" y="28"/>
                    <a:pt x="68" y="28"/>
                    <a:pt x="65" y="25"/>
                  </a:cubicBezTo>
                  <a:cubicBezTo>
                    <a:pt x="64" y="25"/>
                    <a:pt x="55" y="18"/>
                    <a:pt x="35" y="18"/>
                  </a:cubicBezTo>
                  <a:cubicBezTo>
                    <a:pt x="30" y="18"/>
                    <a:pt x="26" y="19"/>
                    <a:pt x="24" y="23"/>
                  </a:cubicBezTo>
                  <a:cubicBezTo>
                    <a:pt x="19" y="30"/>
                    <a:pt x="19" y="42"/>
                    <a:pt x="22" y="50"/>
                  </a:cubicBezTo>
                  <a:cubicBezTo>
                    <a:pt x="26" y="60"/>
                    <a:pt x="45" y="86"/>
                    <a:pt x="123" y="145"/>
                  </a:cubicBezTo>
                  <a:cubicBezTo>
                    <a:pt x="127" y="148"/>
                    <a:pt x="128" y="153"/>
                    <a:pt x="125" y="157"/>
                  </a:cubicBezTo>
                  <a:cubicBezTo>
                    <a:pt x="123" y="160"/>
                    <a:pt x="120" y="161"/>
                    <a:pt x="118" y="161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783138" y="4568825"/>
              <a:ext cx="628650" cy="492125"/>
            </a:xfrm>
            <a:custGeom>
              <a:avLst/>
              <a:gdLst>
                <a:gd name="T0" fmla="*/ 115 w 230"/>
                <a:gd name="T1" fmla="*/ 0 h 180"/>
                <a:gd name="T2" fmla="*/ 0 w 230"/>
                <a:gd name="T3" fmla="*/ 0 h 180"/>
                <a:gd name="T4" fmla="*/ 66 w 230"/>
                <a:gd name="T5" fmla="*/ 180 h 180"/>
                <a:gd name="T6" fmla="*/ 115 w 230"/>
                <a:gd name="T7" fmla="*/ 180 h 180"/>
                <a:gd name="T8" fmla="*/ 164 w 230"/>
                <a:gd name="T9" fmla="*/ 180 h 180"/>
                <a:gd name="T10" fmla="*/ 230 w 230"/>
                <a:gd name="T11" fmla="*/ 0 h 180"/>
                <a:gd name="T12" fmla="*/ 115 w 23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80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126"/>
                    <a:pt x="66" y="180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219" y="126"/>
                    <a:pt x="230" y="0"/>
                    <a:pt x="230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829175" y="4610100"/>
              <a:ext cx="534988" cy="409575"/>
            </a:xfrm>
            <a:custGeom>
              <a:avLst/>
              <a:gdLst>
                <a:gd name="T0" fmla="*/ 196 w 196"/>
                <a:gd name="T1" fmla="*/ 0 h 150"/>
                <a:gd name="T2" fmla="*/ 184 w 196"/>
                <a:gd name="T3" fmla="*/ 57 h 150"/>
                <a:gd name="T4" fmla="*/ 141 w 196"/>
                <a:gd name="T5" fmla="*/ 150 h 150"/>
                <a:gd name="T6" fmla="*/ 55 w 196"/>
                <a:gd name="T7" fmla="*/ 150 h 150"/>
                <a:gd name="T8" fmla="*/ 11 w 196"/>
                <a:gd name="T9" fmla="*/ 57 h 150"/>
                <a:gd name="T10" fmla="*/ 0 w 196"/>
                <a:gd name="T11" fmla="*/ 0 h 150"/>
                <a:gd name="T12" fmla="*/ 196 w 196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50">
                  <a:moveTo>
                    <a:pt x="196" y="0"/>
                  </a:moveTo>
                  <a:cubicBezTo>
                    <a:pt x="194" y="13"/>
                    <a:pt x="190" y="34"/>
                    <a:pt x="184" y="57"/>
                  </a:cubicBezTo>
                  <a:cubicBezTo>
                    <a:pt x="176" y="90"/>
                    <a:pt x="162" y="126"/>
                    <a:pt x="141" y="150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34" y="126"/>
                    <a:pt x="20" y="90"/>
                    <a:pt x="11" y="57"/>
                  </a:cubicBezTo>
                  <a:cubicBezTo>
                    <a:pt x="5" y="34"/>
                    <a:pt x="2" y="13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rgbClr val="754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829175" y="4610100"/>
              <a:ext cx="534988" cy="155575"/>
            </a:xfrm>
            <a:custGeom>
              <a:avLst/>
              <a:gdLst>
                <a:gd name="T0" fmla="*/ 196 w 196"/>
                <a:gd name="T1" fmla="*/ 0 h 57"/>
                <a:gd name="T2" fmla="*/ 184 w 196"/>
                <a:gd name="T3" fmla="*/ 57 h 57"/>
                <a:gd name="T4" fmla="*/ 11 w 196"/>
                <a:gd name="T5" fmla="*/ 57 h 57"/>
                <a:gd name="T6" fmla="*/ 0 w 196"/>
                <a:gd name="T7" fmla="*/ 0 h 57"/>
                <a:gd name="T8" fmla="*/ 196 w 19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">
                  <a:moveTo>
                    <a:pt x="196" y="0"/>
                  </a:moveTo>
                  <a:cubicBezTo>
                    <a:pt x="194" y="13"/>
                    <a:pt x="190" y="34"/>
                    <a:pt x="18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34"/>
                    <a:pt x="2" y="13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rgbClr val="CBA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159375" y="4765675"/>
              <a:ext cx="147638" cy="254000"/>
            </a:xfrm>
            <a:custGeom>
              <a:avLst/>
              <a:gdLst>
                <a:gd name="T0" fmla="*/ 54 w 54"/>
                <a:gd name="T1" fmla="*/ 0 h 93"/>
                <a:gd name="T2" fmla="*/ 30 w 54"/>
                <a:gd name="T3" fmla="*/ 0 h 93"/>
                <a:gd name="T4" fmla="*/ 0 w 54"/>
                <a:gd name="T5" fmla="*/ 93 h 93"/>
                <a:gd name="T6" fmla="*/ 15 w 54"/>
                <a:gd name="T7" fmla="*/ 93 h 93"/>
                <a:gd name="T8" fmla="*/ 54 w 5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">
                  <a:moveTo>
                    <a:pt x="54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31"/>
                    <a:pt x="18" y="67"/>
                    <a:pt x="0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34" y="67"/>
                    <a:pt x="46" y="31"/>
                    <a:pt x="54" y="0"/>
                  </a:cubicBezTo>
                </a:path>
              </a:pathLst>
            </a:custGeom>
            <a:solidFill>
              <a:srgbClr val="693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241925" y="4675188"/>
              <a:ext cx="84138" cy="90488"/>
            </a:xfrm>
            <a:custGeom>
              <a:avLst/>
              <a:gdLst>
                <a:gd name="T0" fmla="*/ 31 w 31"/>
                <a:gd name="T1" fmla="*/ 0 h 33"/>
                <a:gd name="T2" fmla="*/ 15 w 31"/>
                <a:gd name="T3" fmla="*/ 5 h 33"/>
                <a:gd name="T4" fmla="*/ 3 w 31"/>
                <a:gd name="T5" fmla="*/ 2 h 33"/>
                <a:gd name="T6" fmla="*/ 0 w 31"/>
                <a:gd name="T7" fmla="*/ 33 h 33"/>
                <a:gd name="T8" fmla="*/ 24 w 31"/>
                <a:gd name="T9" fmla="*/ 33 h 33"/>
                <a:gd name="T10" fmla="*/ 31 w 31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3">
                  <a:moveTo>
                    <a:pt x="31" y="0"/>
                  </a:moveTo>
                  <a:cubicBezTo>
                    <a:pt x="27" y="3"/>
                    <a:pt x="21" y="5"/>
                    <a:pt x="15" y="5"/>
                  </a:cubicBezTo>
                  <a:cubicBezTo>
                    <a:pt x="11" y="5"/>
                    <a:pt x="7" y="4"/>
                    <a:pt x="3" y="2"/>
                  </a:cubicBezTo>
                  <a:cubicBezTo>
                    <a:pt x="2" y="12"/>
                    <a:pt x="2" y="22"/>
                    <a:pt x="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1"/>
                    <a:pt x="30" y="10"/>
                    <a:pt x="31" y="0"/>
                  </a:cubicBezTo>
                </a:path>
              </a:pathLst>
            </a:custGeom>
            <a:solidFill>
              <a:srgbClr val="B69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829175" y="4329113"/>
              <a:ext cx="534988" cy="360363"/>
            </a:xfrm>
            <a:custGeom>
              <a:avLst/>
              <a:gdLst>
                <a:gd name="T0" fmla="*/ 182 w 196"/>
                <a:gd name="T1" fmla="*/ 78 h 132"/>
                <a:gd name="T2" fmla="*/ 155 w 196"/>
                <a:gd name="T3" fmla="*/ 58 h 132"/>
                <a:gd name="T4" fmla="*/ 145 w 196"/>
                <a:gd name="T5" fmla="*/ 60 h 132"/>
                <a:gd name="T6" fmla="*/ 130 w 196"/>
                <a:gd name="T7" fmla="*/ 52 h 132"/>
                <a:gd name="T8" fmla="*/ 125 w 196"/>
                <a:gd name="T9" fmla="*/ 53 h 132"/>
                <a:gd name="T10" fmla="*/ 81 w 196"/>
                <a:gd name="T11" fmla="*/ 0 h 132"/>
                <a:gd name="T12" fmla="*/ 81 w 196"/>
                <a:gd name="T13" fmla="*/ 0 h 132"/>
                <a:gd name="T14" fmla="*/ 81 w 196"/>
                <a:gd name="T15" fmla="*/ 0 h 132"/>
                <a:gd name="T16" fmla="*/ 89 w 196"/>
                <a:gd name="T17" fmla="*/ 23 h 132"/>
                <a:gd name="T18" fmla="*/ 87 w 196"/>
                <a:gd name="T19" fmla="*/ 35 h 132"/>
                <a:gd name="T20" fmla="*/ 74 w 196"/>
                <a:gd name="T21" fmla="*/ 51 h 132"/>
                <a:gd name="T22" fmla="*/ 56 w 196"/>
                <a:gd name="T23" fmla="*/ 58 h 132"/>
                <a:gd name="T24" fmla="*/ 56 w 196"/>
                <a:gd name="T25" fmla="*/ 58 h 132"/>
                <a:gd name="T26" fmla="*/ 31 w 196"/>
                <a:gd name="T27" fmla="*/ 73 h 132"/>
                <a:gd name="T28" fmla="*/ 30 w 196"/>
                <a:gd name="T29" fmla="*/ 73 h 132"/>
                <a:gd name="T30" fmla="*/ 0 w 196"/>
                <a:gd name="T31" fmla="*/ 102 h 132"/>
                <a:gd name="T32" fmla="*/ 0 w 196"/>
                <a:gd name="T33" fmla="*/ 103 h 132"/>
                <a:gd name="T34" fmla="*/ 0 w 196"/>
                <a:gd name="T35" fmla="*/ 103 h 132"/>
                <a:gd name="T36" fmla="*/ 1 w 196"/>
                <a:gd name="T37" fmla="*/ 110 h 132"/>
                <a:gd name="T38" fmla="*/ 30 w 196"/>
                <a:gd name="T39" fmla="*/ 132 h 132"/>
                <a:gd name="T40" fmla="*/ 55 w 196"/>
                <a:gd name="T41" fmla="*/ 117 h 132"/>
                <a:gd name="T42" fmla="*/ 56 w 196"/>
                <a:gd name="T43" fmla="*/ 117 h 132"/>
                <a:gd name="T44" fmla="*/ 63 w 196"/>
                <a:gd name="T45" fmla="*/ 116 h 132"/>
                <a:gd name="T46" fmla="*/ 86 w 196"/>
                <a:gd name="T47" fmla="*/ 127 h 132"/>
                <a:gd name="T48" fmla="*/ 107 w 196"/>
                <a:gd name="T49" fmla="*/ 118 h 132"/>
                <a:gd name="T50" fmla="*/ 129 w 196"/>
                <a:gd name="T51" fmla="*/ 127 h 132"/>
                <a:gd name="T52" fmla="*/ 145 w 196"/>
                <a:gd name="T53" fmla="*/ 123 h 132"/>
                <a:gd name="T54" fmla="*/ 166 w 196"/>
                <a:gd name="T55" fmla="*/ 132 h 132"/>
                <a:gd name="T56" fmla="*/ 195 w 196"/>
                <a:gd name="T57" fmla="*/ 111 h 132"/>
                <a:gd name="T58" fmla="*/ 195 w 196"/>
                <a:gd name="T59" fmla="*/ 111 h 132"/>
                <a:gd name="T60" fmla="*/ 196 w 196"/>
                <a:gd name="T61" fmla="*/ 103 h 132"/>
                <a:gd name="T62" fmla="*/ 182 w 196"/>
                <a:gd name="T63" fmla="*/ 7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132">
                  <a:moveTo>
                    <a:pt x="182" y="78"/>
                  </a:moveTo>
                  <a:cubicBezTo>
                    <a:pt x="178" y="66"/>
                    <a:pt x="168" y="58"/>
                    <a:pt x="155" y="58"/>
                  </a:cubicBezTo>
                  <a:cubicBezTo>
                    <a:pt x="151" y="58"/>
                    <a:pt x="148" y="59"/>
                    <a:pt x="145" y="60"/>
                  </a:cubicBezTo>
                  <a:cubicBezTo>
                    <a:pt x="142" y="55"/>
                    <a:pt x="136" y="52"/>
                    <a:pt x="130" y="52"/>
                  </a:cubicBezTo>
                  <a:cubicBezTo>
                    <a:pt x="128" y="52"/>
                    <a:pt x="126" y="53"/>
                    <a:pt x="125" y="53"/>
                  </a:cubicBezTo>
                  <a:cubicBezTo>
                    <a:pt x="113" y="23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6" y="6"/>
                    <a:pt x="89" y="14"/>
                    <a:pt x="89" y="23"/>
                  </a:cubicBezTo>
                  <a:cubicBezTo>
                    <a:pt x="89" y="27"/>
                    <a:pt x="88" y="31"/>
                    <a:pt x="87" y="35"/>
                  </a:cubicBezTo>
                  <a:cubicBezTo>
                    <a:pt x="84" y="41"/>
                    <a:pt x="80" y="47"/>
                    <a:pt x="74" y="51"/>
                  </a:cubicBezTo>
                  <a:cubicBezTo>
                    <a:pt x="69" y="55"/>
                    <a:pt x="63" y="58"/>
                    <a:pt x="56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45" y="58"/>
                    <a:pt x="36" y="64"/>
                    <a:pt x="31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13" y="73"/>
                    <a:pt x="0" y="86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5" y="122"/>
                    <a:pt x="16" y="132"/>
                    <a:pt x="30" y="132"/>
                  </a:cubicBezTo>
                  <a:cubicBezTo>
                    <a:pt x="40" y="132"/>
                    <a:pt x="50" y="126"/>
                    <a:pt x="55" y="117"/>
                  </a:cubicBezTo>
                  <a:cubicBezTo>
                    <a:pt x="55" y="117"/>
                    <a:pt x="56" y="117"/>
                    <a:pt x="56" y="117"/>
                  </a:cubicBezTo>
                  <a:cubicBezTo>
                    <a:pt x="58" y="117"/>
                    <a:pt x="61" y="117"/>
                    <a:pt x="63" y="116"/>
                  </a:cubicBezTo>
                  <a:cubicBezTo>
                    <a:pt x="68" y="123"/>
                    <a:pt x="76" y="127"/>
                    <a:pt x="86" y="127"/>
                  </a:cubicBezTo>
                  <a:cubicBezTo>
                    <a:pt x="94" y="127"/>
                    <a:pt x="102" y="124"/>
                    <a:pt x="107" y="118"/>
                  </a:cubicBezTo>
                  <a:cubicBezTo>
                    <a:pt x="113" y="124"/>
                    <a:pt x="120" y="127"/>
                    <a:pt x="129" y="127"/>
                  </a:cubicBezTo>
                  <a:cubicBezTo>
                    <a:pt x="135" y="127"/>
                    <a:pt x="140" y="126"/>
                    <a:pt x="145" y="123"/>
                  </a:cubicBezTo>
                  <a:cubicBezTo>
                    <a:pt x="150" y="128"/>
                    <a:pt x="158" y="132"/>
                    <a:pt x="166" y="132"/>
                  </a:cubicBezTo>
                  <a:cubicBezTo>
                    <a:pt x="180" y="132"/>
                    <a:pt x="191" y="123"/>
                    <a:pt x="195" y="111"/>
                  </a:cubicBezTo>
                  <a:cubicBezTo>
                    <a:pt x="195" y="111"/>
                    <a:pt x="195" y="111"/>
                    <a:pt x="195" y="111"/>
                  </a:cubicBezTo>
                  <a:cubicBezTo>
                    <a:pt x="195" y="108"/>
                    <a:pt x="195" y="105"/>
                    <a:pt x="196" y="103"/>
                  </a:cubicBezTo>
                  <a:cubicBezTo>
                    <a:pt x="196" y="92"/>
                    <a:pt x="190" y="83"/>
                    <a:pt x="182" y="78"/>
                  </a:cubicBezTo>
                </a:path>
              </a:pathLst>
            </a:custGeom>
            <a:solidFill>
              <a:srgbClr val="F2E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987925" y="5019675"/>
              <a:ext cx="76200" cy="41275"/>
            </a:xfrm>
            <a:custGeom>
              <a:avLst/>
              <a:gdLst>
                <a:gd name="T0" fmla="*/ 15 w 28"/>
                <a:gd name="T1" fmla="*/ 0 h 15"/>
                <a:gd name="T2" fmla="*/ 0 w 28"/>
                <a:gd name="T3" fmla="*/ 0 h 15"/>
                <a:gd name="T4" fmla="*/ 13 w 28"/>
                <a:gd name="T5" fmla="*/ 15 h 15"/>
                <a:gd name="T6" fmla="*/ 28 w 28"/>
                <a:gd name="T7" fmla="*/ 15 h 15"/>
                <a:gd name="T8" fmla="*/ 15 w 2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9" y="11"/>
                    <a:pt x="13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3" y="11"/>
                    <a:pt x="19" y="5"/>
                    <a:pt x="15" y="0"/>
                  </a:cubicBezTo>
                </a:path>
              </a:pathLst>
            </a:custGeom>
            <a:solidFill>
              <a:srgbClr val="E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881563" y="4765675"/>
              <a:ext cx="147638" cy="254000"/>
            </a:xfrm>
            <a:custGeom>
              <a:avLst/>
              <a:gdLst>
                <a:gd name="T0" fmla="*/ 24 w 54"/>
                <a:gd name="T1" fmla="*/ 0 h 93"/>
                <a:gd name="T2" fmla="*/ 0 w 54"/>
                <a:gd name="T3" fmla="*/ 0 h 93"/>
                <a:gd name="T4" fmla="*/ 39 w 54"/>
                <a:gd name="T5" fmla="*/ 93 h 93"/>
                <a:gd name="T6" fmla="*/ 54 w 54"/>
                <a:gd name="T7" fmla="*/ 93 h 93"/>
                <a:gd name="T8" fmla="*/ 24 w 5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31"/>
                    <a:pt x="20" y="67"/>
                    <a:pt x="39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36" y="67"/>
                    <a:pt x="27" y="31"/>
                    <a:pt x="24" y="0"/>
                  </a:cubicBezTo>
                </a:path>
              </a:pathLst>
            </a:custGeom>
            <a:solidFill>
              <a:srgbClr val="8E6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859338" y="4670425"/>
              <a:ext cx="87313" cy="95250"/>
            </a:xfrm>
            <a:custGeom>
              <a:avLst/>
              <a:gdLst>
                <a:gd name="T0" fmla="*/ 0 w 32"/>
                <a:gd name="T1" fmla="*/ 0 h 35"/>
                <a:gd name="T2" fmla="*/ 8 w 32"/>
                <a:gd name="T3" fmla="*/ 35 h 35"/>
                <a:gd name="T4" fmla="*/ 32 w 32"/>
                <a:gd name="T5" fmla="*/ 35 h 35"/>
                <a:gd name="T6" fmla="*/ 29 w 32"/>
                <a:gd name="T7" fmla="*/ 5 h 35"/>
                <a:gd name="T8" fmla="*/ 19 w 32"/>
                <a:gd name="T9" fmla="*/ 7 h 35"/>
                <a:gd name="T10" fmla="*/ 0 w 3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5">
                  <a:moveTo>
                    <a:pt x="0" y="0"/>
                  </a:moveTo>
                  <a:cubicBezTo>
                    <a:pt x="2" y="10"/>
                    <a:pt x="4" y="22"/>
                    <a:pt x="8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0" y="24"/>
                    <a:pt x="29" y="14"/>
                    <a:pt x="29" y="5"/>
                  </a:cubicBezTo>
                  <a:cubicBezTo>
                    <a:pt x="26" y="6"/>
                    <a:pt x="22" y="7"/>
                    <a:pt x="19" y="7"/>
                  </a:cubicBezTo>
                  <a:cubicBezTo>
                    <a:pt x="12" y="7"/>
                    <a:pt x="5" y="4"/>
                    <a:pt x="0" y="0"/>
                  </a:cubicBezTo>
                </a:path>
              </a:pathLst>
            </a:custGeom>
            <a:solidFill>
              <a:srgbClr val="D4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846638" y="4568825"/>
              <a:ext cx="92075" cy="120650"/>
            </a:xfrm>
            <a:custGeom>
              <a:avLst/>
              <a:gdLst>
                <a:gd name="T0" fmla="*/ 34 w 34"/>
                <a:gd name="T1" fmla="*/ 0 h 44"/>
                <a:gd name="T2" fmla="*/ 0 w 34"/>
                <a:gd name="T3" fmla="*/ 0 h 44"/>
                <a:gd name="T4" fmla="*/ 5 w 34"/>
                <a:gd name="T5" fmla="*/ 37 h 44"/>
                <a:gd name="T6" fmla="*/ 24 w 34"/>
                <a:gd name="T7" fmla="*/ 44 h 44"/>
                <a:gd name="T8" fmla="*/ 34 w 34"/>
                <a:gd name="T9" fmla="*/ 42 h 44"/>
                <a:gd name="T10" fmla="*/ 34 w 34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4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5"/>
                    <a:pt x="5" y="37"/>
                  </a:cubicBezTo>
                  <a:cubicBezTo>
                    <a:pt x="10" y="41"/>
                    <a:pt x="17" y="44"/>
                    <a:pt x="24" y="44"/>
                  </a:cubicBezTo>
                  <a:cubicBezTo>
                    <a:pt x="27" y="44"/>
                    <a:pt x="31" y="43"/>
                    <a:pt x="34" y="42"/>
                  </a:cubicBezTo>
                  <a:cubicBezTo>
                    <a:pt x="33" y="17"/>
                    <a:pt x="34" y="0"/>
                    <a:pt x="34" y="0"/>
                  </a:cubicBezTo>
                </a:path>
              </a:pathLst>
            </a:custGeom>
            <a:solidFill>
              <a:srgbClr val="F4E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570413" y="5137150"/>
              <a:ext cx="76200" cy="131763"/>
            </a:xfrm>
            <a:custGeom>
              <a:avLst/>
              <a:gdLst>
                <a:gd name="T0" fmla="*/ 28 w 28"/>
                <a:gd name="T1" fmla="*/ 33 h 48"/>
                <a:gd name="T2" fmla="*/ 28 w 28"/>
                <a:gd name="T3" fmla="*/ 33 h 48"/>
                <a:gd name="T4" fmla="*/ 25 w 28"/>
                <a:gd name="T5" fmla="*/ 44 h 48"/>
                <a:gd name="T6" fmla="*/ 15 w 28"/>
                <a:gd name="T7" fmla="*/ 48 h 48"/>
                <a:gd name="T8" fmla="*/ 4 w 28"/>
                <a:gd name="T9" fmla="*/ 43 h 48"/>
                <a:gd name="T10" fmla="*/ 0 w 28"/>
                <a:gd name="T11" fmla="*/ 30 h 48"/>
                <a:gd name="T12" fmla="*/ 0 w 28"/>
                <a:gd name="T13" fmla="*/ 18 h 48"/>
                <a:gd name="T14" fmla="*/ 4 w 28"/>
                <a:gd name="T15" fmla="*/ 5 h 48"/>
                <a:gd name="T16" fmla="*/ 14 w 28"/>
                <a:gd name="T17" fmla="*/ 0 h 48"/>
                <a:gd name="T18" fmla="*/ 25 w 28"/>
                <a:gd name="T19" fmla="*/ 4 h 48"/>
                <a:gd name="T20" fmla="*/ 28 w 28"/>
                <a:gd name="T21" fmla="*/ 15 h 48"/>
                <a:gd name="T22" fmla="*/ 28 w 28"/>
                <a:gd name="T23" fmla="*/ 15 h 48"/>
                <a:gd name="T24" fmla="*/ 22 w 28"/>
                <a:gd name="T25" fmla="*/ 15 h 48"/>
                <a:gd name="T26" fmla="*/ 20 w 28"/>
                <a:gd name="T27" fmla="*/ 8 h 48"/>
                <a:gd name="T28" fmla="*/ 14 w 28"/>
                <a:gd name="T29" fmla="*/ 5 h 48"/>
                <a:gd name="T30" fmla="*/ 8 w 28"/>
                <a:gd name="T31" fmla="*/ 8 h 48"/>
                <a:gd name="T32" fmla="*/ 6 w 28"/>
                <a:gd name="T33" fmla="*/ 18 h 48"/>
                <a:gd name="T34" fmla="*/ 6 w 28"/>
                <a:gd name="T35" fmla="*/ 30 h 48"/>
                <a:gd name="T36" fmla="*/ 8 w 28"/>
                <a:gd name="T37" fmla="*/ 40 h 48"/>
                <a:gd name="T38" fmla="*/ 15 w 28"/>
                <a:gd name="T39" fmla="*/ 43 h 48"/>
                <a:gd name="T40" fmla="*/ 20 w 28"/>
                <a:gd name="T41" fmla="*/ 40 h 48"/>
                <a:gd name="T42" fmla="*/ 22 w 28"/>
                <a:gd name="T43" fmla="*/ 33 h 48"/>
                <a:gd name="T44" fmla="*/ 28 w 28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48">
                  <a:moveTo>
                    <a:pt x="28" y="33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8"/>
                    <a:pt x="27" y="41"/>
                    <a:pt x="25" y="44"/>
                  </a:cubicBezTo>
                  <a:cubicBezTo>
                    <a:pt x="22" y="46"/>
                    <a:pt x="19" y="48"/>
                    <a:pt x="15" y="48"/>
                  </a:cubicBezTo>
                  <a:cubicBezTo>
                    <a:pt x="10" y="48"/>
                    <a:pt x="7" y="46"/>
                    <a:pt x="4" y="43"/>
                  </a:cubicBezTo>
                  <a:cubicBezTo>
                    <a:pt x="1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2" y="2"/>
                    <a:pt x="25" y="4"/>
                  </a:cubicBezTo>
                  <a:cubicBezTo>
                    <a:pt x="27" y="7"/>
                    <a:pt x="28" y="10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2"/>
                    <a:pt x="22" y="9"/>
                    <a:pt x="20" y="8"/>
                  </a:cubicBezTo>
                  <a:cubicBezTo>
                    <a:pt x="19" y="6"/>
                    <a:pt x="17" y="5"/>
                    <a:pt x="14" y="5"/>
                  </a:cubicBezTo>
                  <a:cubicBezTo>
                    <a:pt x="12" y="5"/>
                    <a:pt x="10" y="6"/>
                    <a:pt x="8" y="8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4"/>
                    <a:pt x="7" y="37"/>
                    <a:pt x="8" y="40"/>
                  </a:cubicBezTo>
                  <a:cubicBezTo>
                    <a:pt x="10" y="42"/>
                    <a:pt x="12" y="43"/>
                    <a:pt x="15" y="43"/>
                  </a:cubicBezTo>
                  <a:cubicBezTo>
                    <a:pt x="17" y="43"/>
                    <a:pt x="19" y="42"/>
                    <a:pt x="20" y="40"/>
                  </a:cubicBezTo>
                  <a:cubicBezTo>
                    <a:pt x="22" y="39"/>
                    <a:pt x="22" y="36"/>
                    <a:pt x="22" y="33"/>
                  </a:cubicBezTo>
                  <a:lnTo>
                    <a:pt x="28" y="3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57725" y="5140325"/>
              <a:ext cx="92075" cy="125413"/>
            </a:xfrm>
            <a:custGeom>
              <a:avLst/>
              <a:gdLst>
                <a:gd name="T0" fmla="*/ 41 w 58"/>
                <a:gd name="T1" fmla="*/ 59 h 79"/>
                <a:gd name="T2" fmla="*/ 17 w 58"/>
                <a:gd name="T3" fmla="*/ 59 h 79"/>
                <a:gd name="T4" fmla="*/ 10 w 58"/>
                <a:gd name="T5" fmla="*/ 79 h 79"/>
                <a:gd name="T6" fmla="*/ 0 w 58"/>
                <a:gd name="T7" fmla="*/ 79 h 79"/>
                <a:gd name="T8" fmla="*/ 24 w 58"/>
                <a:gd name="T9" fmla="*/ 0 h 79"/>
                <a:gd name="T10" fmla="*/ 34 w 58"/>
                <a:gd name="T11" fmla="*/ 0 h 79"/>
                <a:gd name="T12" fmla="*/ 58 w 58"/>
                <a:gd name="T13" fmla="*/ 79 h 79"/>
                <a:gd name="T14" fmla="*/ 48 w 58"/>
                <a:gd name="T15" fmla="*/ 79 h 79"/>
                <a:gd name="T16" fmla="*/ 41 w 58"/>
                <a:gd name="T17" fmla="*/ 59 h 79"/>
                <a:gd name="T18" fmla="*/ 19 w 58"/>
                <a:gd name="T19" fmla="*/ 50 h 79"/>
                <a:gd name="T20" fmla="*/ 39 w 58"/>
                <a:gd name="T21" fmla="*/ 50 h 79"/>
                <a:gd name="T22" fmla="*/ 29 w 58"/>
                <a:gd name="T23" fmla="*/ 16 h 79"/>
                <a:gd name="T24" fmla="*/ 29 w 58"/>
                <a:gd name="T25" fmla="*/ 16 h 79"/>
                <a:gd name="T26" fmla="*/ 19 w 58"/>
                <a:gd name="T27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9">
                  <a:moveTo>
                    <a:pt x="41" y="59"/>
                  </a:moveTo>
                  <a:lnTo>
                    <a:pt x="17" y="59"/>
                  </a:lnTo>
                  <a:lnTo>
                    <a:pt x="10" y="79"/>
                  </a:lnTo>
                  <a:lnTo>
                    <a:pt x="0" y="79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58" y="79"/>
                  </a:lnTo>
                  <a:lnTo>
                    <a:pt x="48" y="79"/>
                  </a:lnTo>
                  <a:lnTo>
                    <a:pt x="41" y="59"/>
                  </a:lnTo>
                  <a:close/>
                  <a:moveTo>
                    <a:pt x="19" y="50"/>
                  </a:moveTo>
                  <a:lnTo>
                    <a:pt x="39" y="50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764088" y="5140325"/>
              <a:ext cx="79375" cy="125413"/>
            </a:xfrm>
            <a:custGeom>
              <a:avLst/>
              <a:gdLst>
                <a:gd name="T0" fmla="*/ 7 w 29"/>
                <a:gd name="T1" fmla="*/ 28 h 46"/>
                <a:gd name="T2" fmla="*/ 7 w 29"/>
                <a:gd name="T3" fmla="*/ 46 h 46"/>
                <a:gd name="T4" fmla="*/ 0 w 29"/>
                <a:gd name="T5" fmla="*/ 46 h 46"/>
                <a:gd name="T6" fmla="*/ 0 w 29"/>
                <a:gd name="T7" fmla="*/ 0 h 46"/>
                <a:gd name="T8" fmla="*/ 15 w 29"/>
                <a:gd name="T9" fmla="*/ 0 h 46"/>
                <a:gd name="T10" fmla="*/ 25 w 29"/>
                <a:gd name="T11" fmla="*/ 4 h 46"/>
                <a:gd name="T12" fmla="*/ 29 w 29"/>
                <a:gd name="T13" fmla="*/ 14 h 46"/>
                <a:gd name="T14" fmla="*/ 25 w 29"/>
                <a:gd name="T15" fmla="*/ 24 h 46"/>
                <a:gd name="T16" fmla="*/ 15 w 29"/>
                <a:gd name="T17" fmla="*/ 28 h 46"/>
                <a:gd name="T18" fmla="*/ 7 w 29"/>
                <a:gd name="T19" fmla="*/ 28 h 46"/>
                <a:gd name="T20" fmla="*/ 7 w 29"/>
                <a:gd name="T21" fmla="*/ 23 h 46"/>
                <a:gd name="T22" fmla="*/ 15 w 29"/>
                <a:gd name="T23" fmla="*/ 23 h 46"/>
                <a:gd name="T24" fmla="*/ 21 w 29"/>
                <a:gd name="T25" fmla="*/ 20 h 46"/>
                <a:gd name="T26" fmla="*/ 22 w 29"/>
                <a:gd name="T27" fmla="*/ 14 h 46"/>
                <a:gd name="T28" fmla="*/ 21 w 29"/>
                <a:gd name="T29" fmla="*/ 8 h 46"/>
                <a:gd name="T30" fmla="*/ 15 w 29"/>
                <a:gd name="T31" fmla="*/ 5 h 46"/>
                <a:gd name="T32" fmla="*/ 7 w 29"/>
                <a:gd name="T33" fmla="*/ 5 h 46"/>
                <a:gd name="T34" fmla="*/ 7 w 29"/>
                <a:gd name="T3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6">
                  <a:moveTo>
                    <a:pt x="7" y="28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6"/>
                    <a:pt x="29" y="10"/>
                    <a:pt x="29" y="14"/>
                  </a:cubicBezTo>
                  <a:cubicBezTo>
                    <a:pt x="29" y="18"/>
                    <a:pt x="28" y="21"/>
                    <a:pt x="25" y="24"/>
                  </a:cubicBezTo>
                  <a:cubicBezTo>
                    <a:pt x="23" y="27"/>
                    <a:pt x="19" y="28"/>
                    <a:pt x="15" y="28"/>
                  </a:cubicBezTo>
                  <a:lnTo>
                    <a:pt x="7" y="28"/>
                  </a:lnTo>
                  <a:close/>
                  <a:moveTo>
                    <a:pt x="7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8" y="23"/>
                    <a:pt x="19" y="22"/>
                    <a:pt x="21" y="20"/>
                  </a:cubicBezTo>
                  <a:cubicBezTo>
                    <a:pt x="22" y="19"/>
                    <a:pt x="22" y="17"/>
                    <a:pt x="22" y="14"/>
                  </a:cubicBezTo>
                  <a:cubicBezTo>
                    <a:pt x="22" y="11"/>
                    <a:pt x="22" y="9"/>
                    <a:pt x="21" y="8"/>
                  </a:cubicBezTo>
                  <a:cubicBezTo>
                    <a:pt x="19" y="6"/>
                    <a:pt x="18" y="5"/>
                    <a:pt x="15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2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862513" y="5140325"/>
              <a:ext cx="76200" cy="125413"/>
            </a:xfrm>
            <a:custGeom>
              <a:avLst/>
              <a:gdLst>
                <a:gd name="T0" fmla="*/ 6 w 28"/>
                <a:gd name="T1" fmla="*/ 28 h 46"/>
                <a:gd name="T2" fmla="*/ 6 w 28"/>
                <a:gd name="T3" fmla="*/ 46 h 46"/>
                <a:gd name="T4" fmla="*/ 0 w 28"/>
                <a:gd name="T5" fmla="*/ 46 h 46"/>
                <a:gd name="T6" fmla="*/ 0 w 28"/>
                <a:gd name="T7" fmla="*/ 0 h 46"/>
                <a:gd name="T8" fmla="*/ 15 w 28"/>
                <a:gd name="T9" fmla="*/ 0 h 46"/>
                <a:gd name="T10" fmla="*/ 25 w 28"/>
                <a:gd name="T11" fmla="*/ 4 h 46"/>
                <a:gd name="T12" fmla="*/ 28 w 28"/>
                <a:gd name="T13" fmla="*/ 14 h 46"/>
                <a:gd name="T14" fmla="*/ 25 w 28"/>
                <a:gd name="T15" fmla="*/ 24 h 46"/>
                <a:gd name="T16" fmla="*/ 15 w 28"/>
                <a:gd name="T17" fmla="*/ 28 h 46"/>
                <a:gd name="T18" fmla="*/ 6 w 28"/>
                <a:gd name="T19" fmla="*/ 28 h 46"/>
                <a:gd name="T20" fmla="*/ 6 w 28"/>
                <a:gd name="T21" fmla="*/ 23 h 46"/>
                <a:gd name="T22" fmla="*/ 15 w 28"/>
                <a:gd name="T23" fmla="*/ 23 h 46"/>
                <a:gd name="T24" fmla="*/ 20 w 28"/>
                <a:gd name="T25" fmla="*/ 20 h 46"/>
                <a:gd name="T26" fmla="*/ 22 w 28"/>
                <a:gd name="T27" fmla="*/ 14 h 46"/>
                <a:gd name="T28" fmla="*/ 20 w 28"/>
                <a:gd name="T29" fmla="*/ 8 h 46"/>
                <a:gd name="T30" fmla="*/ 15 w 28"/>
                <a:gd name="T31" fmla="*/ 5 h 46"/>
                <a:gd name="T32" fmla="*/ 6 w 28"/>
                <a:gd name="T33" fmla="*/ 5 h 46"/>
                <a:gd name="T34" fmla="*/ 6 w 28"/>
                <a:gd name="T3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6">
                  <a:moveTo>
                    <a:pt x="6" y="28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5" y="4"/>
                  </a:cubicBezTo>
                  <a:cubicBezTo>
                    <a:pt x="27" y="6"/>
                    <a:pt x="28" y="10"/>
                    <a:pt x="28" y="14"/>
                  </a:cubicBezTo>
                  <a:cubicBezTo>
                    <a:pt x="28" y="18"/>
                    <a:pt x="27" y="21"/>
                    <a:pt x="25" y="24"/>
                  </a:cubicBezTo>
                  <a:cubicBezTo>
                    <a:pt x="22" y="27"/>
                    <a:pt x="19" y="28"/>
                    <a:pt x="15" y="28"/>
                  </a:cubicBezTo>
                  <a:lnTo>
                    <a:pt x="6" y="28"/>
                  </a:lnTo>
                  <a:close/>
                  <a:moveTo>
                    <a:pt x="6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19" y="22"/>
                    <a:pt x="20" y="20"/>
                  </a:cubicBezTo>
                  <a:cubicBezTo>
                    <a:pt x="21" y="19"/>
                    <a:pt x="22" y="17"/>
                    <a:pt x="22" y="14"/>
                  </a:cubicBezTo>
                  <a:cubicBezTo>
                    <a:pt x="22" y="11"/>
                    <a:pt x="21" y="9"/>
                    <a:pt x="20" y="8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954588" y="5140325"/>
              <a:ext cx="82550" cy="128588"/>
            </a:xfrm>
            <a:custGeom>
              <a:avLst/>
              <a:gdLst>
                <a:gd name="T0" fmla="*/ 30 w 30"/>
                <a:gd name="T1" fmla="*/ 0 h 47"/>
                <a:gd name="T2" fmla="*/ 30 w 30"/>
                <a:gd name="T3" fmla="*/ 32 h 47"/>
                <a:gd name="T4" fmla="*/ 26 w 30"/>
                <a:gd name="T5" fmla="*/ 43 h 47"/>
                <a:gd name="T6" fmla="*/ 15 w 30"/>
                <a:gd name="T7" fmla="*/ 47 h 47"/>
                <a:gd name="T8" fmla="*/ 4 w 30"/>
                <a:gd name="T9" fmla="*/ 43 h 47"/>
                <a:gd name="T10" fmla="*/ 0 w 30"/>
                <a:gd name="T11" fmla="*/ 32 h 47"/>
                <a:gd name="T12" fmla="*/ 0 w 30"/>
                <a:gd name="T13" fmla="*/ 0 h 47"/>
                <a:gd name="T14" fmla="*/ 7 w 30"/>
                <a:gd name="T15" fmla="*/ 0 h 47"/>
                <a:gd name="T16" fmla="*/ 7 w 30"/>
                <a:gd name="T17" fmla="*/ 32 h 47"/>
                <a:gd name="T18" fmla="*/ 9 w 30"/>
                <a:gd name="T19" fmla="*/ 39 h 47"/>
                <a:gd name="T20" fmla="*/ 15 w 30"/>
                <a:gd name="T21" fmla="*/ 42 h 47"/>
                <a:gd name="T22" fmla="*/ 21 w 30"/>
                <a:gd name="T23" fmla="*/ 39 h 47"/>
                <a:gd name="T24" fmla="*/ 23 w 30"/>
                <a:gd name="T25" fmla="*/ 32 h 47"/>
                <a:gd name="T26" fmla="*/ 23 w 30"/>
                <a:gd name="T27" fmla="*/ 0 h 47"/>
                <a:gd name="T28" fmla="*/ 30 w 30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7">
                  <a:moveTo>
                    <a:pt x="30" y="0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0" y="37"/>
                    <a:pt x="28" y="40"/>
                    <a:pt x="26" y="43"/>
                  </a:cubicBezTo>
                  <a:cubicBezTo>
                    <a:pt x="23" y="45"/>
                    <a:pt x="19" y="47"/>
                    <a:pt x="15" y="47"/>
                  </a:cubicBezTo>
                  <a:cubicBezTo>
                    <a:pt x="11" y="47"/>
                    <a:pt x="7" y="45"/>
                    <a:pt x="4" y="43"/>
                  </a:cubicBezTo>
                  <a:cubicBezTo>
                    <a:pt x="2" y="40"/>
                    <a:pt x="0" y="37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5"/>
                    <a:pt x="8" y="38"/>
                    <a:pt x="9" y="39"/>
                  </a:cubicBezTo>
                  <a:cubicBezTo>
                    <a:pt x="10" y="41"/>
                    <a:pt x="12" y="42"/>
                    <a:pt x="15" y="42"/>
                  </a:cubicBezTo>
                  <a:cubicBezTo>
                    <a:pt x="18" y="42"/>
                    <a:pt x="20" y="41"/>
                    <a:pt x="21" y="39"/>
                  </a:cubicBezTo>
                  <a:cubicBezTo>
                    <a:pt x="23" y="38"/>
                    <a:pt x="23" y="35"/>
                    <a:pt x="23" y="32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5053013" y="5137150"/>
              <a:ext cx="79375" cy="131763"/>
            </a:xfrm>
            <a:custGeom>
              <a:avLst/>
              <a:gdLst>
                <a:gd name="T0" fmla="*/ 29 w 29"/>
                <a:gd name="T1" fmla="*/ 33 h 48"/>
                <a:gd name="T2" fmla="*/ 29 w 29"/>
                <a:gd name="T3" fmla="*/ 33 h 48"/>
                <a:gd name="T4" fmla="*/ 25 w 29"/>
                <a:gd name="T5" fmla="*/ 44 h 48"/>
                <a:gd name="T6" fmla="*/ 15 w 29"/>
                <a:gd name="T7" fmla="*/ 48 h 48"/>
                <a:gd name="T8" fmla="*/ 4 w 29"/>
                <a:gd name="T9" fmla="*/ 43 h 48"/>
                <a:gd name="T10" fmla="*/ 0 w 29"/>
                <a:gd name="T11" fmla="*/ 30 h 48"/>
                <a:gd name="T12" fmla="*/ 0 w 29"/>
                <a:gd name="T13" fmla="*/ 18 h 48"/>
                <a:gd name="T14" fmla="*/ 4 w 29"/>
                <a:gd name="T15" fmla="*/ 5 h 48"/>
                <a:gd name="T16" fmla="*/ 15 w 29"/>
                <a:gd name="T17" fmla="*/ 0 h 48"/>
                <a:gd name="T18" fmla="*/ 25 w 29"/>
                <a:gd name="T19" fmla="*/ 4 h 48"/>
                <a:gd name="T20" fmla="*/ 29 w 29"/>
                <a:gd name="T21" fmla="*/ 15 h 48"/>
                <a:gd name="T22" fmla="*/ 29 w 29"/>
                <a:gd name="T23" fmla="*/ 15 h 48"/>
                <a:gd name="T24" fmla="*/ 23 w 29"/>
                <a:gd name="T25" fmla="*/ 15 h 48"/>
                <a:gd name="T26" fmla="*/ 21 w 29"/>
                <a:gd name="T27" fmla="*/ 8 h 48"/>
                <a:gd name="T28" fmla="*/ 15 w 29"/>
                <a:gd name="T29" fmla="*/ 5 h 48"/>
                <a:gd name="T30" fmla="*/ 9 w 29"/>
                <a:gd name="T31" fmla="*/ 8 h 48"/>
                <a:gd name="T32" fmla="*/ 7 w 29"/>
                <a:gd name="T33" fmla="*/ 18 h 48"/>
                <a:gd name="T34" fmla="*/ 7 w 29"/>
                <a:gd name="T35" fmla="*/ 30 h 48"/>
                <a:gd name="T36" fmla="*/ 9 w 29"/>
                <a:gd name="T37" fmla="*/ 40 h 48"/>
                <a:gd name="T38" fmla="*/ 15 w 29"/>
                <a:gd name="T39" fmla="*/ 43 h 48"/>
                <a:gd name="T40" fmla="*/ 21 w 29"/>
                <a:gd name="T41" fmla="*/ 40 h 48"/>
                <a:gd name="T42" fmla="*/ 23 w 29"/>
                <a:gd name="T43" fmla="*/ 33 h 48"/>
                <a:gd name="T44" fmla="*/ 29 w 29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48">
                  <a:moveTo>
                    <a:pt x="29" y="33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9" y="38"/>
                    <a:pt x="28" y="41"/>
                    <a:pt x="25" y="44"/>
                  </a:cubicBezTo>
                  <a:cubicBezTo>
                    <a:pt x="23" y="46"/>
                    <a:pt x="19" y="48"/>
                    <a:pt x="15" y="48"/>
                  </a:cubicBezTo>
                  <a:cubicBezTo>
                    <a:pt x="11" y="48"/>
                    <a:pt x="7" y="46"/>
                    <a:pt x="4" y="43"/>
                  </a:cubicBezTo>
                  <a:cubicBezTo>
                    <a:pt x="2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4" y="5"/>
                  </a:cubicBezTo>
                  <a:cubicBezTo>
                    <a:pt x="7" y="2"/>
                    <a:pt x="10" y="0"/>
                    <a:pt x="15" y="0"/>
                  </a:cubicBezTo>
                  <a:cubicBezTo>
                    <a:pt x="19" y="0"/>
                    <a:pt x="23" y="2"/>
                    <a:pt x="25" y="4"/>
                  </a:cubicBezTo>
                  <a:cubicBezTo>
                    <a:pt x="28" y="7"/>
                    <a:pt x="29" y="10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2"/>
                    <a:pt x="22" y="9"/>
                    <a:pt x="21" y="8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7" y="11"/>
                    <a:pt x="7" y="14"/>
                    <a:pt x="7" y="1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4"/>
                    <a:pt x="7" y="37"/>
                    <a:pt x="9" y="40"/>
                  </a:cubicBezTo>
                  <a:cubicBezTo>
                    <a:pt x="10" y="42"/>
                    <a:pt x="12" y="43"/>
                    <a:pt x="15" y="43"/>
                  </a:cubicBezTo>
                  <a:cubicBezTo>
                    <a:pt x="18" y="43"/>
                    <a:pt x="20" y="42"/>
                    <a:pt x="21" y="40"/>
                  </a:cubicBezTo>
                  <a:cubicBezTo>
                    <a:pt x="22" y="39"/>
                    <a:pt x="23" y="36"/>
                    <a:pt x="23" y="33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5146675" y="5137150"/>
              <a:ext cx="79375" cy="131763"/>
            </a:xfrm>
            <a:custGeom>
              <a:avLst/>
              <a:gdLst>
                <a:gd name="T0" fmla="*/ 29 w 29"/>
                <a:gd name="T1" fmla="*/ 33 h 48"/>
                <a:gd name="T2" fmla="*/ 29 w 29"/>
                <a:gd name="T3" fmla="*/ 33 h 48"/>
                <a:gd name="T4" fmla="*/ 25 w 29"/>
                <a:gd name="T5" fmla="*/ 44 h 48"/>
                <a:gd name="T6" fmla="*/ 15 w 29"/>
                <a:gd name="T7" fmla="*/ 48 h 48"/>
                <a:gd name="T8" fmla="*/ 4 w 29"/>
                <a:gd name="T9" fmla="*/ 43 h 48"/>
                <a:gd name="T10" fmla="*/ 0 w 29"/>
                <a:gd name="T11" fmla="*/ 30 h 48"/>
                <a:gd name="T12" fmla="*/ 0 w 29"/>
                <a:gd name="T13" fmla="*/ 18 h 48"/>
                <a:gd name="T14" fmla="*/ 4 w 29"/>
                <a:gd name="T15" fmla="*/ 5 h 48"/>
                <a:gd name="T16" fmla="*/ 15 w 29"/>
                <a:gd name="T17" fmla="*/ 0 h 48"/>
                <a:gd name="T18" fmla="*/ 25 w 29"/>
                <a:gd name="T19" fmla="*/ 4 h 48"/>
                <a:gd name="T20" fmla="*/ 29 w 29"/>
                <a:gd name="T21" fmla="*/ 15 h 48"/>
                <a:gd name="T22" fmla="*/ 29 w 29"/>
                <a:gd name="T23" fmla="*/ 15 h 48"/>
                <a:gd name="T24" fmla="*/ 23 w 29"/>
                <a:gd name="T25" fmla="*/ 15 h 48"/>
                <a:gd name="T26" fmla="*/ 21 w 29"/>
                <a:gd name="T27" fmla="*/ 8 h 48"/>
                <a:gd name="T28" fmla="*/ 15 w 29"/>
                <a:gd name="T29" fmla="*/ 5 h 48"/>
                <a:gd name="T30" fmla="*/ 9 w 29"/>
                <a:gd name="T31" fmla="*/ 8 h 48"/>
                <a:gd name="T32" fmla="*/ 7 w 29"/>
                <a:gd name="T33" fmla="*/ 18 h 48"/>
                <a:gd name="T34" fmla="*/ 7 w 29"/>
                <a:gd name="T35" fmla="*/ 30 h 48"/>
                <a:gd name="T36" fmla="*/ 9 w 29"/>
                <a:gd name="T37" fmla="*/ 40 h 48"/>
                <a:gd name="T38" fmla="*/ 15 w 29"/>
                <a:gd name="T39" fmla="*/ 43 h 48"/>
                <a:gd name="T40" fmla="*/ 21 w 29"/>
                <a:gd name="T41" fmla="*/ 40 h 48"/>
                <a:gd name="T42" fmla="*/ 23 w 29"/>
                <a:gd name="T43" fmla="*/ 33 h 48"/>
                <a:gd name="T44" fmla="*/ 29 w 29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48">
                  <a:moveTo>
                    <a:pt x="29" y="33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9" y="38"/>
                    <a:pt x="28" y="41"/>
                    <a:pt x="25" y="44"/>
                  </a:cubicBezTo>
                  <a:cubicBezTo>
                    <a:pt x="23" y="46"/>
                    <a:pt x="19" y="48"/>
                    <a:pt x="15" y="48"/>
                  </a:cubicBezTo>
                  <a:cubicBezTo>
                    <a:pt x="11" y="48"/>
                    <a:pt x="7" y="46"/>
                    <a:pt x="4" y="43"/>
                  </a:cubicBezTo>
                  <a:cubicBezTo>
                    <a:pt x="2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4" y="5"/>
                  </a:cubicBezTo>
                  <a:cubicBezTo>
                    <a:pt x="7" y="2"/>
                    <a:pt x="10" y="0"/>
                    <a:pt x="15" y="0"/>
                  </a:cubicBezTo>
                  <a:cubicBezTo>
                    <a:pt x="19" y="0"/>
                    <a:pt x="23" y="2"/>
                    <a:pt x="25" y="4"/>
                  </a:cubicBezTo>
                  <a:cubicBezTo>
                    <a:pt x="28" y="7"/>
                    <a:pt x="29" y="10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2"/>
                    <a:pt x="22" y="9"/>
                    <a:pt x="21" y="8"/>
                  </a:cubicBezTo>
                  <a:cubicBezTo>
                    <a:pt x="20" y="6"/>
                    <a:pt x="18" y="5"/>
                    <a:pt x="15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7" y="11"/>
                    <a:pt x="7" y="14"/>
                    <a:pt x="7" y="1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4"/>
                    <a:pt x="7" y="37"/>
                    <a:pt x="9" y="40"/>
                  </a:cubicBezTo>
                  <a:cubicBezTo>
                    <a:pt x="10" y="42"/>
                    <a:pt x="12" y="43"/>
                    <a:pt x="15" y="43"/>
                  </a:cubicBezTo>
                  <a:cubicBezTo>
                    <a:pt x="18" y="43"/>
                    <a:pt x="20" y="42"/>
                    <a:pt x="21" y="40"/>
                  </a:cubicBezTo>
                  <a:cubicBezTo>
                    <a:pt x="22" y="39"/>
                    <a:pt x="23" y="36"/>
                    <a:pt x="23" y="33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5245100" y="5140325"/>
              <a:ext cx="19050" cy="125413"/>
            </a:xfrm>
            <a:prstGeom prst="rect">
              <a:avLst/>
            </a:pr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5287963" y="5140325"/>
              <a:ext cx="82550" cy="125413"/>
            </a:xfrm>
            <a:custGeom>
              <a:avLst/>
              <a:gdLst>
                <a:gd name="T0" fmla="*/ 52 w 52"/>
                <a:gd name="T1" fmla="*/ 79 h 79"/>
                <a:gd name="T2" fmla="*/ 42 w 52"/>
                <a:gd name="T3" fmla="*/ 79 h 79"/>
                <a:gd name="T4" fmla="*/ 11 w 52"/>
                <a:gd name="T5" fmla="*/ 21 h 79"/>
                <a:gd name="T6" fmla="*/ 11 w 52"/>
                <a:gd name="T7" fmla="*/ 21 h 79"/>
                <a:gd name="T8" fmla="*/ 11 w 52"/>
                <a:gd name="T9" fmla="*/ 79 h 79"/>
                <a:gd name="T10" fmla="*/ 0 w 52"/>
                <a:gd name="T11" fmla="*/ 79 h 79"/>
                <a:gd name="T12" fmla="*/ 0 w 52"/>
                <a:gd name="T13" fmla="*/ 0 h 79"/>
                <a:gd name="T14" fmla="*/ 11 w 52"/>
                <a:gd name="T15" fmla="*/ 0 h 79"/>
                <a:gd name="T16" fmla="*/ 42 w 52"/>
                <a:gd name="T17" fmla="*/ 59 h 79"/>
                <a:gd name="T18" fmla="*/ 42 w 52"/>
                <a:gd name="T19" fmla="*/ 59 h 79"/>
                <a:gd name="T20" fmla="*/ 42 w 52"/>
                <a:gd name="T21" fmla="*/ 0 h 79"/>
                <a:gd name="T22" fmla="*/ 52 w 52"/>
                <a:gd name="T23" fmla="*/ 0 h 79"/>
                <a:gd name="T24" fmla="*/ 52 w 52"/>
                <a:gd name="T2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9">
                  <a:moveTo>
                    <a:pt x="52" y="79"/>
                  </a:moveTo>
                  <a:lnTo>
                    <a:pt x="42" y="7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79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5392738" y="5137150"/>
              <a:ext cx="80963" cy="131763"/>
            </a:xfrm>
            <a:custGeom>
              <a:avLst/>
              <a:gdLst>
                <a:gd name="T0" fmla="*/ 30 w 30"/>
                <a:gd name="T1" fmla="*/ 30 h 48"/>
                <a:gd name="T2" fmla="*/ 26 w 30"/>
                <a:gd name="T3" fmla="*/ 43 h 48"/>
                <a:gd name="T4" fmla="*/ 15 w 30"/>
                <a:gd name="T5" fmla="*/ 48 h 48"/>
                <a:gd name="T6" fmla="*/ 4 w 30"/>
                <a:gd name="T7" fmla="*/ 43 h 48"/>
                <a:gd name="T8" fmla="*/ 0 w 30"/>
                <a:gd name="T9" fmla="*/ 30 h 48"/>
                <a:gd name="T10" fmla="*/ 0 w 30"/>
                <a:gd name="T11" fmla="*/ 18 h 48"/>
                <a:gd name="T12" fmla="*/ 4 w 30"/>
                <a:gd name="T13" fmla="*/ 5 h 48"/>
                <a:gd name="T14" fmla="*/ 15 w 30"/>
                <a:gd name="T15" fmla="*/ 0 h 48"/>
                <a:gd name="T16" fmla="*/ 26 w 30"/>
                <a:gd name="T17" fmla="*/ 5 h 48"/>
                <a:gd name="T18" fmla="*/ 30 w 30"/>
                <a:gd name="T19" fmla="*/ 18 h 48"/>
                <a:gd name="T20" fmla="*/ 30 w 30"/>
                <a:gd name="T21" fmla="*/ 30 h 48"/>
                <a:gd name="T22" fmla="*/ 24 w 30"/>
                <a:gd name="T23" fmla="*/ 18 h 48"/>
                <a:gd name="T24" fmla="*/ 21 w 30"/>
                <a:gd name="T25" fmla="*/ 9 h 48"/>
                <a:gd name="T26" fmla="*/ 15 w 30"/>
                <a:gd name="T27" fmla="*/ 5 h 48"/>
                <a:gd name="T28" fmla="*/ 8 w 30"/>
                <a:gd name="T29" fmla="*/ 9 h 48"/>
                <a:gd name="T30" fmla="*/ 6 w 30"/>
                <a:gd name="T31" fmla="*/ 18 h 48"/>
                <a:gd name="T32" fmla="*/ 6 w 30"/>
                <a:gd name="T33" fmla="*/ 30 h 48"/>
                <a:gd name="T34" fmla="*/ 8 w 30"/>
                <a:gd name="T35" fmla="*/ 39 h 48"/>
                <a:gd name="T36" fmla="*/ 15 w 30"/>
                <a:gd name="T37" fmla="*/ 43 h 48"/>
                <a:gd name="T38" fmla="*/ 21 w 30"/>
                <a:gd name="T39" fmla="*/ 39 h 48"/>
                <a:gd name="T40" fmla="*/ 24 w 30"/>
                <a:gd name="T41" fmla="*/ 30 h 48"/>
                <a:gd name="T42" fmla="*/ 24 w 30"/>
                <a:gd name="T4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8">
                  <a:moveTo>
                    <a:pt x="30" y="30"/>
                  </a:moveTo>
                  <a:cubicBezTo>
                    <a:pt x="30" y="36"/>
                    <a:pt x="29" y="40"/>
                    <a:pt x="26" y="43"/>
                  </a:cubicBezTo>
                  <a:cubicBezTo>
                    <a:pt x="23" y="46"/>
                    <a:pt x="19" y="48"/>
                    <a:pt x="15" y="48"/>
                  </a:cubicBezTo>
                  <a:cubicBezTo>
                    <a:pt x="10" y="48"/>
                    <a:pt x="6" y="46"/>
                    <a:pt x="4" y="43"/>
                  </a:cubicBezTo>
                  <a:cubicBezTo>
                    <a:pt x="1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10" y="0"/>
                    <a:pt x="15" y="0"/>
                  </a:cubicBezTo>
                  <a:cubicBezTo>
                    <a:pt x="19" y="0"/>
                    <a:pt x="23" y="2"/>
                    <a:pt x="26" y="5"/>
                  </a:cubicBezTo>
                  <a:cubicBezTo>
                    <a:pt x="29" y="8"/>
                    <a:pt x="30" y="12"/>
                    <a:pt x="30" y="18"/>
                  </a:cubicBezTo>
                  <a:lnTo>
                    <a:pt x="30" y="30"/>
                  </a:lnTo>
                  <a:close/>
                  <a:moveTo>
                    <a:pt x="24" y="18"/>
                  </a:moveTo>
                  <a:cubicBezTo>
                    <a:pt x="24" y="14"/>
                    <a:pt x="23" y="11"/>
                    <a:pt x="21" y="9"/>
                  </a:cubicBezTo>
                  <a:cubicBezTo>
                    <a:pt x="20" y="7"/>
                    <a:pt x="18" y="5"/>
                    <a:pt x="15" y="5"/>
                  </a:cubicBezTo>
                  <a:cubicBezTo>
                    <a:pt x="12" y="5"/>
                    <a:pt x="10" y="7"/>
                    <a:pt x="8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4"/>
                    <a:pt x="7" y="37"/>
                    <a:pt x="8" y="39"/>
                  </a:cubicBezTo>
                  <a:cubicBezTo>
                    <a:pt x="10" y="42"/>
                    <a:pt x="12" y="43"/>
                    <a:pt x="15" y="43"/>
                  </a:cubicBezTo>
                  <a:cubicBezTo>
                    <a:pt x="18" y="43"/>
                    <a:pt x="20" y="42"/>
                    <a:pt x="21" y="39"/>
                  </a:cubicBezTo>
                  <a:cubicBezTo>
                    <a:pt x="23" y="37"/>
                    <a:pt x="24" y="34"/>
                    <a:pt x="24" y="30"/>
                  </a:cubicBezTo>
                  <a:lnTo>
                    <a:pt x="24" y="18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227888" y="3852863"/>
            <a:ext cx="1360488" cy="790575"/>
            <a:chOff x="7227888" y="3852863"/>
            <a:chExt cx="1360488" cy="79057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269163" y="3897313"/>
              <a:ext cx="1319213" cy="568325"/>
            </a:xfrm>
            <a:custGeom>
              <a:avLst/>
              <a:gdLst>
                <a:gd name="T0" fmla="*/ 831 w 831"/>
                <a:gd name="T1" fmla="*/ 358 h 358"/>
                <a:gd name="T2" fmla="*/ 228 w 831"/>
                <a:gd name="T3" fmla="*/ 358 h 358"/>
                <a:gd name="T4" fmla="*/ 228 w 831"/>
                <a:gd name="T5" fmla="*/ 356 h 358"/>
                <a:gd name="T6" fmla="*/ 0 w 831"/>
                <a:gd name="T7" fmla="*/ 5 h 358"/>
                <a:gd name="T8" fmla="*/ 8 w 831"/>
                <a:gd name="T9" fmla="*/ 0 h 358"/>
                <a:gd name="T10" fmla="*/ 234 w 831"/>
                <a:gd name="T11" fmla="*/ 349 h 358"/>
                <a:gd name="T12" fmla="*/ 831 w 831"/>
                <a:gd name="T13" fmla="*/ 349 h 358"/>
                <a:gd name="T14" fmla="*/ 831 w 831"/>
                <a:gd name="T15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1" h="358">
                  <a:moveTo>
                    <a:pt x="831" y="358"/>
                  </a:moveTo>
                  <a:lnTo>
                    <a:pt x="228" y="358"/>
                  </a:lnTo>
                  <a:lnTo>
                    <a:pt x="228" y="356"/>
                  </a:lnTo>
                  <a:lnTo>
                    <a:pt x="0" y="5"/>
                  </a:lnTo>
                  <a:lnTo>
                    <a:pt x="8" y="0"/>
                  </a:lnTo>
                  <a:lnTo>
                    <a:pt x="234" y="349"/>
                  </a:lnTo>
                  <a:lnTo>
                    <a:pt x="831" y="349"/>
                  </a:lnTo>
                  <a:lnTo>
                    <a:pt x="831" y="35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235825" y="3860800"/>
              <a:ext cx="79375" cy="79375"/>
            </a:xfrm>
            <a:prstGeom prst="ellipse">
              <a:avLst/>
            </a:prstGeom>
            <a:solidFill>
              <a:srgbClr val="B04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7227888" y="3852863"/>
              <a:ext cx="95250" cy="96838"/>
            </a:xfrm>
            <a:custGeom>
              <a:avLst/>
              <a:gdLst>
                <a:gd name="T0" fmla="*/ 17 w 35"/>
                <a:gd name="T1" fmla="*/ 35 h 35"/>
                <a:gd name="T2" fmla="*/ 0 w 35"/>
                <a:gd name="T3" fmla="*/ 17 h 35"/>
                <a:gd name="T4" fmla="*/ 17 w 35"/>
                <a:gd name="T5" fmla="*/ 0 h 35"/>
                <a:gd name="T6" fmla="*/ 35 w 35"/>
                <a:gd name="T7" fmla="*/ 17 h 35"/>
                <a:gd name="T8" fmla="*/ 17 w 35"/>
                <a:gd name="T9" fmla="*/ 35 h 35"/>
                <a:gd name="T10" fmla="*/ 17 w 35"/>
                <a:gd name="T11" fmla="*/ 6 h 35"/>
                <a:gd name="T12" fmla="*/ 6 w 35"/>
                <a:gd name="T13" fmla="*/ 17 h 35"/>
                <a:gd name="T14" fmla="*/ 17 w 35"/>
                <a:gd name="T15" fmla="*/ 29 h 35"/>
                <a:gd name="T16" fmla="*/ 29 w 35"/>
                <a:gd name="T17" fmla="*/ 17 h 35"/>
                <a:gd name="T18" fmla="*/ 17 w 35"/>
                <a:gd name="T1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4"/>
                    <a:pt x="11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1"/>
                    <a:pt x="24" y="6"/>
                    <a:pt x="17" y="6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720013" y="3938588"/>
              <a:ext cx="349250" cy="439738"/>
            </a:xfrm>
            <a:custGeom>
              <a:avLst/>
              <a:gdLst>
                <a:gd name="T0" fmla="*/ 118 w 128"/>
                <a:gd name="T1" fmla="*/ 161 h 161"/>
                <a:gd name="T2" fmla="*/ 112 w 128"/>
                <a:gd name="T3" fmla="*/ 160 h 161"/>
                <a:gd name="T4" fmla="*/ 6 w 128"/>
                <a:gd name="T5" fmla="*/ 57 h 161"/>
                <a:gd name="T6" fmla="*/ 9 w 128"/>
                <a:gd name="T7" fmla="*/ 14 h 161"/>
                <a:gd name="T8" fmla="*/ 35 w 128"/>
                <a:gd name="T9" fmla="*/ 0 h 161"/>
                <a:gd name="T10" fmla="*/ 76 w 128"/>
                <a:gd name="T11" fmla="*/ 12 h 161"/>
                <a:gd name="T12" fmla="*/ 77 w 128"/>
                <a:gd name="T13" fmla="*/ 24 h 161"/>
                <a:gd name="T14" fmla="*/ 65 w 128"/>
                <a:gd name="T15" fmla="*/ 26 h 161"/>
                <a:gd name="T16" fmla="*/ 35 w 128"/>
                <a:gd name="T17" fmla="*/ 18 h 161"/>
                <a:gd name="T18" fmla="*/ 24 w 128"/>
                <a:gd name="T19" fmla="*/ 24 h 161"/>
                <a:gd name="T20" fmla="*/ 22 w 128"/>
                <a:gd name="T21" fmla="*/ 51 h 161"/>
                <a:gd name="T22" fmla="*/ 123 w 128"/>
                <a:gd name="T23" fmla="*/ 146 h 161"/>
                <a:gd name="T24" fmla="*/ 125 w 128"/>
                <a:gd name="T25" fmla="*/ 158 h 161"/>
                <a:gd name="T26" fmla="*/ 118 w 128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61">
                  <a:moveTo>
                    <a:pt x="118" y="161"/>
                  </a:moveTo>
                  <a:cubicBezTo>
                    <a:pt x="116" y="161"/>
                    <a:pt x="114" y="161"/>
                    <a:pt x="112" y="160"/>
                  </a:cubicBezTo>
                  <a:cubicBezTo>
                    <a:pt x="50" y="113"/>
                    <a:pt x="14" y="78"/>
                    <a:pt x="6" y="57"/>
                  </a:cubicBezTo>
                  <a:cubicBezTo>
                    <a:pt x="0" y="44"/>
                    <a:pt x="2" y="26"/>
                    <a:pt x="9" y="14"/>
                  </a:cubicBezTo>
                  <a:cubicBezTo>
                    <a:pt x="15" y="5"/>
                    <a:pt x="24" y="0"/>
                    <a:pt x="35" y="0"/>
                  </a:cubicBezTo>
                  <a:cubicBezTo>
                    <a:pt x="62" y="0"/>
                    <a:pt x="75" y="11"/>
                    <a:pt x="76" y="12"/>
                  </a:cubicBezTo>
                  <a:cubicBezTo>
                    <a:pt x="80" y="15"/>
                    <a:pt x="80" y="21"/>
                    <a:pt x="77" y="24"/>
                  </a:cubicBezTo>
                  <a:cubicBezTo>
                    <a:pt x="74" y="28"/>
                    <a:pt x="69" y="29"/>
                    <a:pt x="65" y="26"/>
                  </a:cubicBezTo>
                  <a:cubicBezTo>
                    <a:pt x="64" y="25"/>
                    <a:pt x="55" y="18"/>
                    <a:pt x="35" y="18"/>
                  </a:cubicBezTo>
                  <a:cubicBezTo>
                    <a:pt x="30" y="18"/>
                    <a:pt x="27" y="20"/>
                    <a:pt x="24" y="24"/>
                  </a:cubicBezTo>
                  <a:cubicBezTo>
                    <a:pt x="19" y="31"/>
                    <a:pt x="19" y="42"/>
                    <a:pt x="22" y="51"/>
                  </a:cubicBezTo>
                  <a:cubicBezTo>
                    <a:pt x="26" y="61"/>
                    <a:pt x="45" y="86"/>
                    <a:pt x="123" y="146"/>
                  </a:cubicBezTo>
                  <a:cubicBezTo>
                    <a:pt x="127" y="148"/>
                    <a:pt x="128" y="154"/>
                    <a:pt x="125" y="158"/>
                  </a:cubicBezTo>
                  <a:cubicBezTo>
                    <a:pt x="123" y="160"/>
                    <a:pt x="120" y="161"/>
                    <a:pt x="118" y="161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875588" y="3910013"/>
              <a:ext cx="627063" cy="495300"/>
            </a:xfrm>
            <a:custGeom>
              <a:avLst/>
              <a:gdLst>
                <a:gd name="T0" fmla="*/ 115 w 230"/>
                <a:gd name="T1" fmla="*/ 0 h 181"/>
                <a:gd name="T2" fmla="*/ 0 w 230"/>
                <a:gd name="T3" fmla="*/ 0 h 181"/>
                <a:gd name="T4" fmla="*/ 66 w 230"/>
                <a:gd name="T5" fmla="*/ 181 h 181"/>
                <a:gd name="T6" fmla="*/ 115 w 230"/>
                <a:gd name="T7" fmla="*/ 181 h 181"/>
                <a:gd name="T8" fmla="*/ 165 w 230"/>
                <a:gd name="T9" fmla="*/ 181 h 181"/>
                <a:gd name="T10" fmla="*/ 230 w 230"/>
                <a:gd name="T11" fmla="*/ 0 h 181"/>
                <a:gd name="T12" fmla="*/ 115 w 230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81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127"/>
                    <a:pt x="66" y="181"/>
                  </a:cubicBezTo>
                  <a:cubicBezTo>
                    <a:pt x="115" y="181"/>
                    <a:pt x="115" y="181"/>
                    <a:pt x="115" y="181"/>
                  </a:cubicBezTo>
                  <a:cubicBezTo>
                    <a:pt x="165" y="181"/>
                    <a:pt x="165" y="181"/>
                    <a:pt x="165" y="181"/>
                  </a:cubicBezTo>
                  <a:cubicBezTo>
                    <a:pt x="219" y="127"/>
                    <a:pt x="230" y="0"/>
                    <a:pt x="230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921625" y="3951288"/>
              <a:ext cx="534988" cy="412750"/>
            </a:xfrm>
            <a:custGeom>
              <a:avLst/>
              <a:gdLst>
                <a:gd name="T0" fmla="*/ 196 w 196"/>
                <a:gd name="T1" fmla="*/ 0 h 151"/>
                <a:gd name="T2" fmla="*/ 141 w 196"/>
                <a:gd name="T3" fmla="*/ 151 h 151"/>
                <a:gd name="T4" fmla="*/ 55 w 196"/>
                <a:gd name="T5" fmla="*/ 151 h 151"/>
                <a:gd name="T6" fmla="*/ 0 w 196"/>
                <a:gd name="T7" fmla="*/ 0 h 151"/>
                <a:gd name="T8" fmla="*/ 196 w 19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51">
                  <a:moveTo>
                    <a:pt x="196" y="0"/>
                  </a:moveTo>
                  <a:cubicBezTo>
                    <a:pt x="191" y="34"/>
                    <a:pt x="177" y="111"/>
                    <a:pt x="14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19" y="111"/>
                    <a:pt x="5" y="34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rgbClr val="49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7937500" y="3910013"/>
              <a:ext cx="219075" cy="495300"/>
            </a:xfrm>
            <a:custGeom>
              <a:avLst/>
              <a:gdLst>
                <a:gd name="T0" fmla="*/ 67 w 80"/>
                <a:gd name="T1" fmla="*/ 166 h 181"/>
                <a:gd name="T2" fmla="*/ 52 w 80"/>
                <a:gd name="T3" fmla="*/ 166 h 181"/>
                <a:gd name="T4" fmla="*/ 65 w 80"/>
                <a:gd name="T5" fmla="*/ 181 h 181"/>
                <a:gd name="T6" fmla="*/ 80 w 80"/>
                <a:gd name="T7" fmla="*/ 181 h 181"/>
                <a:gd name="T8" fmla="*/ 67 w 80"/>
                <a:gd name="T9" fmla="*/ 166 h 181"/>
                <a:gd name="T10" fmla="*/ 34 w 80"/>
                <a:gd name="T11" fmla="*/ 0 h 181"/>
                <a:gd name="T12" fmla="*/ 0 w 80"/>
                <a:gd name="T13" fmla="*/ 0 h 181"/>
                <a:gd name="T14" fmla="*/ 2 w 80"/>
                <a:gd name="T15" fmla="*/ 15 h 181"/>
                <a:gd name="T16" fmla="*/ 34 w 80"/>
                <a:gd name="T17" fmla="*/ 15 h 181"/>
                <a:gd name="T18" fmla="*/ 34 w 80"/>
                <a:gd name="T1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81">
                  <a:moveTo>
                    <a:pt x="67" y="166"/>
                  </a:moveTo>
                  <a:cubicBezTo>
                    <a:pt x="52" y="166"/>
                    <a:pt x="52" y="166"/>
                    <a:pt x="52" y="166"/>
                  </a:cubicBezTo>
                  <a:cubicBezTo>
                    <a:pt x="56" y="171"/>
                    <a:pt x="61" y="176"/>
                    <a:pt x="65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75" y="176"/>
                    <a:pt x="71" y="171"/>
                    <a:pt x="67" y="166"/>
                  </a:cubicBezTo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6"/>
                    <a:pt x="34" y="0"/>
                    <a:pt x="34" y="0"/>
                  </a:cubicBezTo>
                </a:path>
              </a:pathLst>
            </a:custGeom>
            <a:solidFill>
              <a:srgbClr val="E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43850" y="3951288"/>
              <a:ext cx="176213" cy="412750"/>
            </a:xfrm>
            <a:custGeom>
              <a:avLst/>
              <a:gdLst>
                <a:gd name="T0" fmla="*/ 32 w 65"/>
                <a:gd name="T1" fmla="*/ 0 h 151"/>
                <a:gd name="T2" fmla="*/ 0 w 65"/>
                <a:gd name="T3" fmla="*/ 0 h 151"/>
                <a:gd name="T4" fmla="*/ 50 w 65"/>
                <a:gd name="T5" fmla="*/ 151 h 151"/>
                <a:gd name="T6" fmla="*/ 65 w 65"/>
                <a:gd name="T7" fmla="*/ 151 h 151"/>
                <a:gd name="T8" fmla="*/ 32 w 65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1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2"/>
                    <a:pt x="17" y="105"/>
                    <a:pt x="50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34" y="105"/>
                    <a:pt x="31" y="32"/>
                    <a:pt x="32" y="0"/>
                  </a:cubicBezTo>
                </a:path>
              </a:pathLst>
            </a:custGeom>
            <a:solidFill>
              <a:srgbClr val="6A5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251825" y="3951288"/>
              <a:ext cx="177800" cy="412750"/>
            </a:xfrm>
            <a:custGeom>
              <a:avLst/>
              <a:gdLst>
                <a:gd name="T0" fmla="*/ 65 w 65"/>
                <a:gd name="T1" fmla="*/ 0 h 151"/>
                <a:gd name="T2" fmla="*/ 34 w 65"/>
                <a:gd name="T3" fmla="*/ 0 h 151"/>
                <a:gd name="T4" fmla="*/ 0 w 65"/>
                <a:gd name="T5" fmla="*/ 151 h 151"/>
                <a:gd name="T6" fmla="*/ 15 w 65"/>
                <a:gd name="T7" fmla="*/ 151 h 151"/>
                <a:gd name="T8" fmla="*/ 65 w 65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1">
                  <a:moveTo>
                    <a:pt x="6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32"/>
                    <a:pt x="31" y="105"/>
                    <a:pt x="0" y="151"/>
                  </a:cubicBezTo>
                  <a:cubicBezTo>
                    <a:pt x="15" y="151"/>
                    <a:pt x="15" y="151"/>
                    <a:pt x="15" y="151"/>
                  </a:cubicBezTo>
                  <a:cubicBezTo>
                    <a:pt x="48" y="105"/>
                    <a:pt x="61" y="32"/>
                    <a:pt x="65" y="0"/>
                  </a:cubicBezTo>
                </a:path>
              </a:pathLst>
            </a:custGeom>
            <a:solidFill>
              <a:srgbClr val="423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7689850" y="4514850"/>
              <a:ext cx="95250" cy="125413"/>
            </a:xfrm>
            <a:custGeom>
              <a:avLst/>
              <a:gdLst>
                <a:gd name="T0" fmla="*/ 43 w 60"/>
                <a:gd name="T1" fmla="*/ 58 h 79"/>
                <a:gd name="T2" fmla="*/ 17 w 60"/>
                <a:gd name="T3" fmla="*/ 58 h 79"/>
                <a:gd name="T4" fmla="*/ 12 w 60"/>
                <a:gd name="T5" fmla="*/ 79 h 79"/>
                <a:gd name="T6" fmla="*/ 0 w 60"/>
                <a:gd name="T7" fmla="*/ 79 h 79"/>
                <a:gd name="T8" fmla="*/ 24 w 60"/>
                <a:gd name="T9" fmla="*/ 0 h 79"/>
                <a:gd name="T10" fmla="*/ 36 w 60"/>
                <a:gd name="T11" fmla="*/ 0 h 79"/>
                <a:gd name="T12" fmla="*/ 60 w 60"/>
                <a:gd name="T13" fmla="*/ 79 h 79"/>
                <a:gd name="T14" fmla="*/ 48 w 60"/>
                <a:gd name="T15" fmla="*/ 79 h 79"/>
                <a:gd name="T16" fmla="*/ 43 w 60"/>
                <a:gd name="T17" fmla="*/ 58 h 79"/>
                <a:gd name="T18" fmla="*/ 20 w 60"/>
                <a:gd name="T19" fmla="*/ 50 h 79"/>
                <a:gd name="T20" fmla="*/ 39 w 60"/>
                <a:gd name="T21" fmla="*/ 50 h 79"/>
                <a:gd name="T22" fmla="*/ 31 w 60"/>
                <a:gd name="T23" fmla="*/ 15 h 79"/>
                <a:gd name="T24" fmla="*/ 29 w 60"/>
                <a:gd name="T25" fmla="*/ 15 h 79"/>
                <a:gd name="T26" fmla="*/ 20 w 60"/>
                <a:gd name="T27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9">
                  <a:moveTo>
                    <a:pt x="43" y="58"/>
                  </a:moveTo>
                  <a:lnTo>
                    <a:pt x="17" y="58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60" y="79"/>
                  </a:lnTo>
                  <a:lnTo>
                    <a:pt x="48" y="79"/>
                  </a:lnTo>
                  <a:lnTo>
                    <a:pt x="43" y="58"/>
                  </a:lnTo>
                  <a:close/>
                  <a:moveTo>
                    <a:pt x="20" y="50"/>
                  </a:moveTo>
                  <a:lnTo>
                    <a:pt x="39" y="50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0" y="5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7797800" y="4514850"/>
              <a:ext cx="104775" cy="125413"/>
            </a:xfrm>
            <a:custGeom>
              <a:avLst/>
              <a:gdLst>
                <a:gd name="T0" fmla="*/ 14 w 66"/>
                <a:gd name="T1" fmla="*/ 0 h 79"/>
                <a:gd name="T2" fmla="*/ 31 w 66"/>
                <a:gd name="T3" fmla="*/ 64 h 79"/>
                <a:gd name="T4" fmla="*/ 33 w 66"/>
                <a:gd name="T5" fmla="*/ 64 h 79"/>
                <a:gd name="T6" fmla="*/ 50 w 66"/>
                <a:gd name="T7" fmla="*/ 0 h 79"/>
                <a:gd name="T8" fmla="*/ 66 w 66"/>
                <a:gd name="T9" fmla="*/ 0 h 79"/>
                <a:gd name="T10" fmla="*/ 66 w 66"/>
                <a:gd name="T11" fmla="*/ 79 h 79"/>
                <a:gd name="T12" fmla="*/ 54 w 66"/>
                <a:gd name="T13" fmla="*/ 79 h 79"/>
                <a:gd name="T14" fmla="*/ 54 w 66"/>
                <a:gd name="T15" fmla="*/ 48 h 79"/>
                <a:gd name="T16" fmla="*/ 56 w 66"/>
                <a:gd name="T17" fmla="*/ 19 h 79"/>
                <a:gd name="T18" fmla="*/ 56 w 66"/>
                <a:gd name="T19" fmla="*/ 19 h 79"/>
                <a:gd name="T20" fmla="*/ 37 w 66"/>
                <a:gd name="T21" fmla="*/ 79 h 79"/>
                <a:gd name="T22" fmla="*/ 28 w 66"/>
                <a:gd name="T23" fmla="*/ 79 h 79"/>
                <a:gd name="T24" fmla="*/ 9 w 66"/>
                <a:gd name="T25" fmla="*/ 19 h 79"/>
                <a:gd name="T26" fmla="*/ 9 w 66"/>
                <a:gd name="T27" fmla="*/ 19 h 79"/>
                <a:gd name="T28" fmla="*/ 11 w 66"/>
                <a:gd name="T29" fmla="*/ 48 h 79"/>
                <a:gd name="T30" fmla="*/ 11 w 66"/>
                <a:gd name="T31" fmla="*/ 79 h 79"/>
                <a:gd name="T32" fmla="*/ 0 w 66"/>
                <a:gd name="T33" fmla="*/ 79 h 79"/>
                <a:gd name="T34" fmla="*/ 0 w 66"/>
                <a:gd name="T35" fmla="*/ 0 h 79"/>
                <a:gd name="T36" fmla="*/ 14 w 66"/>
                <a:gd name="T3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79">
                  <a:moveTo>
                    <a:pt x="14" y="0"/>
                  </a:moveTo>
                  <a:lnTo>
                    <a:pt x="31" y="64"/>
                  </a:lnTo>
                  <a:lnTo>
                    <a:pt x="33" y="64"/>
                  </a:lnTo>
                  <a:lnTo>
                    <a:pt x="50" y="0"/>
                  </a:lnTo>
                  <a:lnTo>
                    <a:pt x="66" y="0"/>
                  </a:lnTo>
                  <a:lnTo>
                    <a:pt x="66" y="79"/>
                  </a:lnTo>
                  <a:lnTo>
                    <a:pt x="54" y="79"/>
                  </a:lnTo>
                  <a:lnTo>
                    <a:pt x="54" y="48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37" y="79"/>
                  </a:lnTo>
                  <a:lnTo>
                    <a:pt x="28" y="7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48"/>
                  </a:lnTo>
                  <a:lnTo>
                    <a:pt x="11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7924800" y="4514850"/>
              <a:ext cx="69850" cy="125413"/>
            </a:xfrm>
            <a:custGeom>
              <a:avLst/>
              <a:gdLst>
                <a:gd name="T0" fmla="*/ 41 w 44"/>
                <a:gd name="T1" fmla="*/ 43 h 79"/>
                <a:gd name="T2" fmla="*/ 12 w 44"/>
                <a:gd name="T3" fmla="*/ 43 h 79"/>
                <a:gd name="T4" fmla="*/ 12 w 44"/>
                <a:gd name="T5" fmla="*/ 70 h 79"/>
                <a:gd name="T6" fmla="*/ 44 w 44"/>
                <a:gd name="T7" fmla="*/ 70 h 79"/>
                <a:gd name="T8" fmla="*/ 44 w 44"/>
                <a:gd name="T9" fmla="*/ 79 h 79"/>
                <a:gd name="T10" fmla="*/ 0 w 44"/>
                <a:gd name="T11" fmla="*/ 79 h 79"/>
                <a:gd name="T12" fmla="*/ 0 w 44"/>
                <a:gd name="T13" fmla="*/ 0 h 79"/>
                <a:gd name="T14" fmla="*/ 44 w 44"/>
                <a:gd name="T15" fmla="*/ 0 h 79"/>
                <a:gd name="T16" fmla="*/ 44 w 44"/>
                <a:gd name="T17" fmla="*/ 9 h 79"/>
                <a:gd name="T18" fmla="*/ 12 w 44"/>
                <a:gd name="T19" fmla="*/ 9 h 79"/>
                <a:gd name="T20" fmla="*/ 12 w 44"/>
                <a:gd name="T21" fmla="*/ 34 h 79"/>
                <a:gd name="T22" fmla="*/ 41 w 44"/>
                <a:gd name="T23" fmla="*/ 34 h 79"/>
                <a:gd name="T24" fmla="*/ 41 w 44"/>
                <a:gd name="T25" fmla="*/ 4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9">
                  <a:moveTo>
                    <a:pt x="41" y="43"/>
                  </a:moveTo>
                  <a:lnTo>
                    <a:pt x="12" y="43"/>
                  </a:lnTo>
                  <a:lnTo>
                    <a:pt x="12" y="70"/>
                  </a:lnTo>
                  <a:lnTo>
                    <a:pt x="44" y="70"/>
                  </a:lnTo>
                  <a:lnTo>
                    <a:pt x="44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9"/>
                  </a:lnTo>
                  <a:lnTo>
                    <a:pt x="12" y="9"/>
                  </a:lnTo>
                  <a:lnTo>
                    <a:pt x="12" y="34"/>
                  </a:lnTo>
                  <a:lnTo>
                    <a:pt x="41" y="34"/>
                  </a:lnTo>
                  <a:lnTo>
                    <a:pt x="41" y="4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8012113" y="4514850"/>
              <a:ext cx="80963" cy="125413"/>
            </a:xfrm>
            <a:custGeom>
              <a:avLst/>
              <a:gdLst>
                <a:gd name="T0" fmla="*/ 7 w 30"/>
                <a:gd name="T1" fmla="*/ 26 h 46"/>
                <a:gd name="T2" fmla="*/ 7 w 30"/>
                <a:gd name="T3" fmla="*/ 46 h 46"/>
                <a:gd name="T4" fmla="*/ 0 w 30"/>
                <a:gd name="T5" fmla="*/ 46 h 46"/>
                <a:gd name="T6" fmla="*/ 0 w 30"/>
                <a:gd name="T7" fmla="*/ 0 h 46"/>
                <a:gd name="T8" fmla="*/ 15 w 30"/>
                <a:gd name="T9" fmla="*/ 0 h 46"/>
                <a:gd name="T10" fmla="*/ 25 w 30"/>
                <a:gd name="T11" fmla="*/ 4 h 46"/>
                <a:gd name="T12" fmla="*/ 28 w 30"/>
                <a:gd name="T13" fmla="*/ 13 h 46"/>
                <a:gd name="T14" fmla="*/ 26 w 30"/>
                <a:gd name="T15" fmla="*/ 19 h 46"/>
                <a:gd name="T16" fmla="*/ 22 w 30"/>
                <a:gd name="T17" fmla="*/ 24 h 46"/>
                <a:gd name="T18" fmla="*/ 27 w 30"/>
                <a:gd name="T19" fmla="*/ 28 h 46"/>
                <a:gd name="T20" fmla="*/ 28 w 30"/>
                <a:gd name="T21" fmla="*/ 34 h 46"/>
                <a:gd name="T22" fmla="*/ 28 w 30"/>
                <a:gd name="T23" fmla="*/ 38 h 46"/>
                <a:gd name="T24" fmla="*/ 29 w 30"/>
                <a:gd name="T25" fmla="*/ 42 h 46"/>
                <a:gd name="T26" fmla="*/ 30 w 30"/>
                <a:gd name="T27" fmla="*/ 45 h 46"/>
                <a:gd name="T28" fmla="*/ 30 w 30"/>
                <a:gd name="T29" fmla="*/ 46 h 46"/>
                <a:gd name="T30" fmla="*/ 23 w 30"/>
                <a:gd name="T31" fmla="*/ 46 h 46"/>
                <a:gd name="T32" fmla="*/ 22 w 30"/>
                <a:gd name="T33" fmla="*/ 43 h 46"/>
                <a:gd name="T34" fmla="*/ 22 w 30"/>
                <a:gd name="T35" fmla="*/ 38 h 46"/>
                <a:gd name="T36" fmla="*/ 22 w 30"/>
                <a:gd name="T37" fmla="*/ 34 h 46"/>
                <a:gd name="T38" fmla="*/ 20 w 30"/>
                <a:gd name="T39" fmla="*/ 28 h 46"/>
                <a:gd name="T40" fmla="*/ 15 w 30"/>
                <a:gd name="T41" fmla="*/ 26 h 46"/>
                <a:gd name="T42" fmla="*/ 7 w 30"/>
                <a:gd name="T43" fmla="*/ 26 h 46"/>
                <a:gd name="T44" fmla="*/ 7 w 30"/>
                <a:gd name="T45" fmla="*/ 21 h 46"/>
                <a:gd name="T46" fmla="*/ 14 w 30"/>
                <a:gd name="T47" fmla="*/ 21 h 46"/>
                <a:gd name="T48" fmla="*/ 20 w 30"/>
                <a:gd name="T49" fmla="*/ 19 h 46"/>
                <a:gd name="T50" fmla="*/ 22 w 30"/>
                <a:gd name="T51" fmla="*/ 13 h 46"/>
                <a:gd name="T52" fmla="*/ 20 w 30"/>
                <a:gd name="T53" fmla="*/ 7 h 46"/>
                <a:gd name="T54" fmla="*/ 15 w 30"/>
                <a:gd name="T55" fmla="*/ 5 h 46"/>
                <a:gd name="T56" fmla="*/ 7 w 30"/>
                <a:gd name="T57" fmla="*/ 5 h 46"/>
                <a:gd name="T58" fmla="*/ 7 w 30"/>
                <a:gd name="T5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46">
                  <a:moveTo>
                    <a:pt x="7" y="2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5" y="4"/>
                  </a:cubicBezTo>
                  <a:cubicBezTo>
                    <a:pt x="27" y="6"/>
                    <a:pt x="28" y="9"/>
                    <a:pt x="28" y="13"/>
                  </a:cubicBezTo>
                  <a:cubicBezTo>
                    <a:pt x="28" y="16"/>
                    <a:pt x="28" y="18"/>
                    <a:pt x="26" y="19"/>
                  </a:cubicBezTo>
                  <a:cubicBezTo>
                    <a:pt x="25" y="21"/>
                    <a:pt x="24" y="23"/>
                    <a:pt x="22" y="24"/>
                  </a:cubicBezTo>
                  <a:cubicBezTo>
                    <a:pt x="24" y="24"/>
                    <a:pt x="26" y="26"/>
                    <a:pt x="27" y="28"/>
                  </a:cubicBezTo>
                  <a:cubicBezTo>
                    <a:pt x="28" y="29"/>
                    <a:pt x="28" y="32"/>
                    <a:pt x="28" y="34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0"/>
                    <a:pt x="28" y="41"/>
                    <a:pt x="29" y="42"/>
                  </a:cubicBezTo>
                  <a:cubicBezTo>
                    <a:pt x="29" y="43"/>
                    <a:pt x="29" y="44"/>
                    <a:pt x="30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2" y="44"/>
                    <a:pt x="22" y="43"/>
                  </a:cubicBezTo>
                  <a:cubicBezTo>
                    <a:pt x="22" y="41"/>
                    <a:pt x="22" y="40"/>
                    <a:pt x="22" y="3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2"/>
                    <a:pt x="21" y="30"/>
                    <a:pt x="20" y="28"/>
                  </a:cubicBezTo>
                  <a:cubicBezTo>
                    <a:pt x="19" y="27"/>
                    <a:pt x="17" y="26"/>
                    <a:pt x="15" y="26"/>
                  </a:cubicBezTo>
                  <a:lnTo>
                    <a:pt x="7" y="26"/>
                  </a:lnTo>
                  <a:close/>
                  <a:moveTo>
                    <a:pt x="7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7" y="21"/>
                    <a:pt x="19" y="21"/>
                    <a:pt x="20" y="19"/>
                  </a:cubicBezTo>
                  <a:cubicBezTo>
                    <a:pt x="21" y="18"/>
                    <a:pt x="22" y="16"/>
                    <a:pt x="22" y="13"/>
                  </a:cubicBezTo>
                  <a:cubicBezTo>
                    <a:pt x="22" y="11"/>
                    <a:pt x="21" y="9"/>
                    <a:pt x="20" y="7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112125" y="4514850"/>
              <a:ext cx="19050" cy="125413"/>
            </a:xfrm>
            <a:prstGeom prst="rect">
              <a:avLst/>
            </a:pr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8150225" y="4511675"/>
              <a:ext cx="79375" cy="131763"/>
            </a:xfrm>
            <a:custGeom>
              <a:avLst/>
              <a:gdLst>
                <a:gd name="T0" fmla="*/ 29 w 29"/>
                <a:gd name="T1" fmla="*/ 33 h 48"/>
                <a:gd name="T2" fmla="*/ 29 w 29"/>
                <a:gd name="T3" fmla="*/ 33 h 48"/>
                <a:gd name="T4" fmla="*/ 25 w 29"/>
                <a:gd name="T5" fmla="*/ 44 h 48"/>
                <a:gd name="T6" fmla="*/ 15 w 29"/>
                <a:gd name="T7" fmla="*/ 48 h 48"/>
                <a:gd name="T8" fmla="*/ 4 w 29"/>
                <a:gd name="T9" fmla="*/ 43 h 48"/>
                <a:gd name="T10" fmla="*/ 0 w 29"/>
                <a:gd name="T11" fmla="*/ 30 h 48"/>
                <a:gd name="T12" fmla="*/ 0 w 29"/>
                <a:gd name="T13" fmla="*/ 18 h 48"/>
                <a:gd name="T14" fmla="*/ 4 w 29"/>
                <a:gd name="T15" fmla="*/ 5 h 48"/>
                <a:gd name="T16" fmla="*/ 15 w 29"/>
                <a:gd name="T17" fmla="*/ 0 h 48"/>
                <a:gd name="T18" fmla="*/ 25 w 29"/>
                <a:gd name="T19" fmla="*/ 4 h 48"/>
                <a:gd name="T20" fmla="*/ 29 w 29"/>
                <a:gd name="T21" fmla="*/ 15 h 48"/>
                <a:gd name="T22" fmla="*/ 29 w 29"/>
                <a:gd name="T23" fmla="*/ 15 h 48"/>
                <a:gd name="T24" fmla="*/ 23 w 29"/>
                <a:gd name="T25" fmla="*/ 15 h 48"/>
                <a:gd name="T26" fmla="*/ 21 w 29"/>
                <a:gd name="T27" fmla="*/ 8 h 48"/>
                <a:gd name="T28" fmla="*/ 15 w 29"/>
                <a:gd name="T29" fmla="*/ 5 h 48"/>
                <a:gd name="T30" fmla="*/ 9 w 29"/>
                <a:gd name="T31" fmla="*/ 8 h 48"/>
                <a:gd name="T32" fmla="*/ 7 w 29"/>
                <a:gd name="T33" fmla="*/ 18 h 48"/>
                <a:gd name="T34" fmla="*/ 7 w 29"/>
                <a:gd name="T35" fmla="*/ 30 h 48"/>
                <a:gd name="T36" fmla="*/ 9 w 29"/>
                <a:gd name="T37" fmla="*/ 39 h 48"/>
                <a:gd name="T38" fmla="*/ 15 w 29"/>
                <a:gd name="T39" fmla="*/ 43 h 48"/>
                <a:gd name="T40" fmla="*/ 21 w 29"/>
                <a:gd name="T41" fmla="*/ 40 h 48"/>
                <a:gd name="T42" fmla="*/ 23 w 29"/>
                <a:gd name="T43" fmla="*/ 33 h 48"/>
                <a:gd name="T44" fmla="*/ 29 w 29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48">
                  <a:moveTo>
                    <a:pt x="29" y="33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9" y="38"/>
                    <a:pt x="28" y="41"/>
                    <a:pt x="25" y="44"/>
                  </a:cubicBezTo>
                  <a:cubicBezTo>
                    <a:pt x="23" y="46"/>
                    <a:pt x="20" y="48"/>
                    <a:pt x="15" y="48"/>
                  </a:cubicBezTo>
                  <a:cubicBezTo>
                    <a:pt x="11" y="48"/>
                    <a:pt x="7" y="46"/>
                    <a:pt x="4" y="43"/>
                  </a:cubicBezTo>
                  <a:cubicBezTo>
                    <a:pt x="2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19" y="0"/>
                    <a:pt x="23" y="2"/>
                    <a:pt x="25" y="4"/>
                  </a:cubicBezTo>
                  <a:cubicBezTo>
                    <a:pt x="28" y="7"/>
                    <a:pt x="29" y="10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2"/>
                    <a:pt x="22" y="9"/>
                    <a:pt x="21" y="8"/>
                  </a:cubicBezTo>
                  <a:cubicBezTo>
                    <a:pt x="20" y="6"/>
                    <a:pt x="18" y="5"/>
                    <a:pt x="15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7" y="11"/>
                    <a:pt x="7" y="14"/>
                    <a:pt x="7" y="1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4"/>
                    <a:pt x="7" y="37"/>
                    <a:pt x="9" y="39"/>
                  </a:cubicBezTo>
                  <a:cubicBezTo>
                    <a:pt x="10" y="42"/>
                    <a:pt x="13" y="43"/>
                    <a:pt x="15" y="43"/>
                  </a:cubicBezTo>
                  <a:cubicBezTo>
                    <a:pt x="18" y="43"/>
                    <a:pt x="20" y="42"/>
                    <a:pt x="21" y="40"/>
                  </a:cubicBezTo>
                  <a:cubicBezTo>
                    <a:pt x="22" y="39"/>
                    <a:pt x="23" y="36"/>
                    <a:pt x="23" y="33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8237538" y="4514850"/>
              <a:ext cx="96838" cy="125413"/>
            </a:xfrm>
            <a:custGeom>
              <a:avLst/>
              <a:gdLst>
                <a:gd name="T0" fmla="*/ 43 w 61"/>
                <a:gd name="T1" fmla="*/ 58 h 79"/>
                <a:gd name="T2" fmla="*/ 18 w 61"/>
                <a:gd name="T3" fmla="*/ 58 h 79"/>
                <a:gd name="T4" fmla="*/ 12 w 61"/>
                <a:gd name="T5" fmla="*/ 79 h 79"/>
                <a:gd name="T6" fmla="*/ 0 w 61"/>
                <a:gd name="T7" fmla="*/ 79 h 79"/>
                <a:gd name="T8" fmla="*/ 25 w 61"/>
                <a:gd name="T9" fmla="*/ 0 h 79"/>
                <a:gd name="T10" fmla="*/ 37 w 61"/>
                <a:gd name="T11" fmla="*/ 0 h 79"/>
                <a:gd name="T12" fmla="*/ 61 w 61"/>
                <a:gd name="T13" fmla="*/ 79 h 79"/>
                <a:gd name="T14" fmla="*/ 49 w 61"/>
                <a:gd name="T15" fmla="*/ 79 h 79"/>
                <a:gd name="T16" fmla="*/ 43 w 61"/>
                <a:gd name="T17" fmla="*/ 58 h 79"/>
                <a:gd name="T18" fmla="*/ 21 w 61"/>
                <a:gd name="T19" fmla="*/ 50 h 79"/>
                <a:gd name="T20" fmla="*/ 40 w 61"/>
                <a:gd name="T21" fmla="*/ 50 h 79"/>
                <a:gd name="T22" fmla="*/ 31 w 61"/>
                <a:gd name="T23" fmla="*/ 15 h 79"/>
                <a:gd name="T24" fmla="*/ 30 w 61"/>
                <a:gd name="T25" fmla="*/ 15 h 79"/>
                <a:gd name="T26" fmla="*/ 21 w 61"/>
                <a:gd name="T27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79">
                  <a:moveTo>
                    <a:pt x="43" y="58"/>
                  </a:moveTo>
                  <a:lnTo>
                    <a:pt x="18" y="58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61" y="79"/>
                  </a:lnTo>
                  <a:lnTo>
                    <a:pt x="49" y="79"/>
                  </a:lnTo>
                  <a:lnTo>
                    <a:pt x="43" y="58"/>
                  </a:lnTo>
                  <a:close/>
                  <a:moveTo>
                    <a:pt x="21" y="50"/>
                  </a:moveTo>
                  <a:lnTo>
                    <a:pt x="40" y="50"/>
                  </a:lnTo>
                  <a:lnTo>
                    <a:pt x="31" y="15"/>
                  </a:lnTo>
                  <a:lnTo>
                    <a:pt x="30" y="15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347075" y="4514850"/>
              <a:ext cx="82550" cy="125413"/>
            </a:xfrm>
            <a:custGeom>
              <a:avLst/>
              <a:gdLst>
                <a:gd name="T0" fmla="*/ 52 w 52"/>
                <a:gd name="T1" fmla="*/ 79 h 79"/>
                <a:gd name="T2" fmla="*/ 42 w 52"/>
                <a:gd name="T3" fmla="*/ 79 h 79"/>
                <a:gd name="T4" fmla="*/ 11 w 52"/>
                <a:gd name="T5" fmla="*/ 21 h 79"/>
                <a:gd name="T6" fmla="*/ 11 w 52"/>
                <a:gd name="T7" fmla="*/ 21 h 79"/>
                <a:gd name="T8" fmla="*/ 11 w 52"/>
                <a:gd name="T9" fmla="*/ 79 h 79"/>
                <a:gd name="T10" fmla="*/ 0 w 52"/>
                <a:gd name="T11" fmla="*/ 79 h 79"/>
                <a:gd name="T12" fmla="*/ 0 w 52"/>
                <a:gd name="T13" fmla="*/ 0 h 79"/>
                <a:gd name="T14" fmla="*/ 11 w 52"/>
                <a:gd name="T15" fmla="*/ 0 h 79"/>
                <a:gd name="T16" fmla="*/ 40 w 52"/>
                <a:gd name="T17" fmla="*/ 58 h 79"/>
                <a:gd name="T18" fmla="*/ 42 w 52"/>
                <a:gd name="T19" fmla="*/ 58 h 79"/>
                <a:gd name="T20" fmla="*/ 42 w 52"/>
                <a:gd name="T21" fmla="*/ 0 h 79"/>
                <a:gd name="T22" fmla="*/ 52 w 52"/>
                <a:gd name="T23" fmla="*/ 0 h 79"/>
                <a:gd name="T24" fmla="*/ 52 w 52"/>
                <a:gd name="T2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9">
                  <a:moveTo>
                    <a:pt x="52" y="79"/>
                  </a:moveTo>
                  <a:lnTo>
                    <a:pt x="42" y="7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79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8448675" y="4511675"/>
              <a:ext cx="84138" cy="131763"/>
            </a:xfrm>
            <a:custGeom>
              <a:avLst/>
              <a:gdLst>
                <a:gd name="T0" fmla="*/ 31 w 31"/>
                <a:gd name="T1" fmla="*/ 30 h 48"/>
                <a:gd name="T2" fmla="*/ 27 w 31"/>
                <a:gd name="T3" fmla="*/ 43 h 48"/>
                <a:gd name="T4" fmla="*/ 15 w 31"/>
                <a:gd name="T5" fmla="*/ 48 h 48"/>
                <a:gd name="T6" fmla="*/ 4 w 31"/>
                <a:gd name="T7" fmla="*/ 43 h 48"/>
                <a:gd name="T8" fmla="*/ 0 w 31"/>
                <a:gd name="T9" fmla="*/ 30 h 48"/>
                <a:gd name="T10" fmla="*/ 0 w 31"/>
                <a:gd name="T11" fmla="*/ 18 h 48"/>
                <a:gd name="T12" fmla="*/ 4 w 31"/>
                <a:gd name="T13" fmla="*/ 5 h 48"/>
                <a:gd name="T14" fmla="*/ 15 w 31"/>
                <a:gd name="T15" fmla="*/ 0 h 48"/>
                <a:gd name="T16" fmla="*/ 27 w 31"/>
                <a:gd name="T17" fmla="*/ 5 h 48"/>
                <a:gd name="T18" fmla="*/ 31 w 31"/>
                <a:gd name="T19" fmla="*/ 18 h 48"/>
                <a:gd name="T20" fmla="*/ 31 w 31"/>
                <a:gd name="T21" fmla="*/ 30 h 48"/>
                <a:gd name="T22" fmla="*/ 25 w 31"/>
                <a:gd name="T23" fmla="*/ 18 h 48"/>
                <a:gd name="T24" fmla="*/ 22 w 31"/>
                <a:gd name="T25" fmla="*/ 9 h 48"/>
                <a:gd name="T26" fmla="*/ 15 w 31"/>
                <a:gd name="T27" fmla="*/ 5 h 48"/>
                <a:gd name="T28" fmla="*/ 9 w 31"/>
                <a:gd name="T29" fmla="*/ 9 h 48"/>
                <a:gd name="T30" fmla="*/ 7 w 31"/>
                <a:gd name="T31" fmla="*/ 18 h 48"/>
                <a:gd name="T32" fmla="*/ 7 w 31"/>
                <a:gd name="T33" fmla="*/ 30 h 48"/>
                <a:gd name="T34" fmla="*/ 9 w 31"/>
                <a:gd name="T35" fmla="*/ 39 h 48"/>
                <a:gd name="T36" fmla="*/ 15 w 31"/>
                <a:gd name="T37" fmla="*/ 43 h 48"/>
                <a:gd name="T38" fmla="*/ 22 w 31"/>
                <a:gd name="T39" fmla="*/ 39 h 48"/>
                <a:gd name="T40" fmla="*/ 25 w 31"/>
                <a:gd name="T41" fmla="*/ 30 h 48"/>
                <a:gd name="T42" fmla="*/ 25 w 31"/>
                <a:gd name="T4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8">
                  <a:moveTo>
                    <a:pt x="31" y="30"/>
                  </a:moveTo>
                  <a:cubicBezTo>
                    <a:pt x="31" y="36"/>
                    <a:pt x="30" y="40"/>
                    <a:pt x="27" y="43"/>
                  </a:cubicBezTo>
                  <a:cubicBezTo>
                    <a:pt x="24" y="46"/>
                    <a:pt x="20" y="48"/>
                    <a:pt x="15" y="48"/>
                  </a:cubicBezTo>
                  <a:cubicBezTo>
                    <a:pt x="11" y="48"/>
                    <a:pt x="7" y="46"/>
                    <a:pt x="4" y="43"/>
                  </a:cubicBezTo>
                  <a:cubicBezTo>
                    <a:pt x="2" y="40"/>
                    <a:pt x="0" y="36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20" y="0"/>
                    <a:pt x="24" y="2"/>
                    <a:pt x="27" y="5"/>
                  </a:cubicBezTo>
                  <a:cubicBezTo>
                    <a:pt x="30" y="8"/>
                    <a:pt x="31" y="12"/>
                    <a:pt x="31" y="18"/>
                  </a:cubicBezTo>
                  <a:lnTo>
                    <a:pt x="31" y="30"/>
                  </a:lnTo>
                  <a:close/>
                  <a:moveTo>
                    <a:pt x="25" y="18"/>
                  </a:moveTo>
                  <a:cubicBezTo>
                    <a:pt x="25" y="14"/>
                    <a:pt x="24" y="11"/>
                    <a:pt x="22" y="9"/>
                  </a:cubicBezTo>
                  <a:cubicBezTo>
                    <a:pt x="21" y="7"/>
                    <a:pt x="18" y="5"/>
                    <a:pt x="15" y="5"/>
                  </a:cubicBezTo>
                  <a:cubicBezTo>
                    <a:pt x="13" y="5"/>
                    <a:pt x="10" y="7"/>
                    <a:pt x="9" y="9"/>
                  </a:cubicBezTo>
                  <a:cubicBezTo>
                    <a:pt x="7" y="11"/>
                    <a:pt x="7" y="14"/>
                    <a:pt x="7" y="1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4"/>
                    <a:pt x="7" y="37"/>
                    <a:pt x="9" y="39"/>
                  </a:cubicBezTo>
                  <a:cubicBezTo>
                    <a:pt x="10" y="42"/>
                    <a:pt x="13" y="43"/>
                    <a:pt x="15" y="43"/>
                  </a:cubicBezTo>
                  <a:cubicBezTo>
                    <a:pt x="18" y="43"/>
                    <a:pt x="21" y="42"/>
                    <a:pt x="22" y="39"/>
                  </a:cubicBezTo>
                  <a:cubicBezTo>
                    <a:pt x="24" y="37"/>
                    <a:pt x="25" y="34"/>
                    <a:pt x="25" y="30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532188" y="3624263"/>
            <a:ext cx="1360487" cy="776288"/>
            <a:chOff x="3532188" y="3624263"/>
            <a:chExt cx="1360487" cy="776288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32188" y="3667125"/>
              <a:ext cx="1319213" cy="568325"/>
            </a:xfrm>
            <a:custGeom>
              <a:avLst/>
              <a:gdLst>
                <a:gd name="T0" fmla="*/ 602 w 831"/>
                <a:gd name="T1" fmla="*/ 358 h 358"/>
                <a:gd name="T2" fmla="*/ 0 w 831"/>
                <a:gd name="T3" fmla="*/ 358 h 358"/>
                <a:gd name="T4" fmla="*/ 0 w 831"/>
                <a:gd name="T5" fmla="*/ 350 h 358"/>
                <a:gd name="T6" fmla="*/ 595 w 831"/>
                <a:gd name="T7" fmla="*/ 350 h 358"/>
                <a:gd name="T8" fmla="*/ 822 w 831"/>
                <a:gd name="T9" fmla="*/ 0 h 358"/>
                <a:gd name="T10" fmla="*/ 831 w 831"/>
                <a:gd name="T11" fmla="*/ 5 h 358"/>
                <a:gd name="T12" fmla="*/ 602 w 831"/>
                <a:gd name="T13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1" h="358">
                  <a:moveTo>
                    <a:pt x="602" y="358"/>
                  </a:moveTo>
                  <a:lnTo>
                    <a:pt x="0" y="358"/>
                  </a:lnTo>
                  <a:lnTo>
                    <a:pt x="0" y="350"/>
                  </a:lnTo>
                  <a:lnTo>
                    <a:pt x="595" y="350"/>
                  </a:lnTo>
                  <a:lnTo>
                    <a:pt x="822" y="0"/>
                  </a:lnTo>
                  <a:lnTo>
                    <a:pt x="831" y="5"/>
                  </a:lnTo>
                  <a:lnTo>
                    <a:pt x="602" y="35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805363" y="3632200"/>
              <a:ext cx="79375" cy="79375"/>
            </a:xfrm>
            <a:prstGeom prst="ellipse">
              <a:avLst/>
            </a:prstGeom>
            <a:solidFill>
              <a:srgbClr val="F4B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4797425" y="3624263"/>
              <a:ext cx="95250" cy="92075"/>
            </a:xfrm>
            <a:custGeom>
              <a:avLst/>
              <a:gdLst>
                <a:gd name="T0" fmla="*/ 18 w 35"/>
                <a:gd name="T1" fmla="*/ 34 h 34"/>
                <a:gd name="T2" fmla="*/ 0 w 35"/>
                <a:gd name="T3" fmla="*/ 17 h 34"/>
                <a:gd name="T4" fmla="*/ 18 w 35"/>
                <a:gd name="T5" fmla="*/ 0 h 34"/>
                <a:gd name="T6" fmla="*/ 35 w 35"/>
                <a:gd name="T7" fmla="*/ 17 h 34"/>
                <a:gd name="T8" fmla="*/ 18 w 35"/>
                <a:gd name="T9" fmla="*/ 34 h 34"/>
                <a:gd name="T10" fmla="*/ 18 w 35"/>
                <a:gd name="T11" fmla="*/ 5 h 34"/>
                <a:gd name="T12" fmla="*/ 6 w 35"/>
                <a:gd name="T13" fmla="*/ 17 h 34"/>
                <a:gd name="T14" fmla="*/ 18 w 35"/>
                <a:gd name="T15" fmla="*/ 29 h 34"/>
                <a:gd name="T16" fmla="*/ 29 w 35"/>
                <a:gd name="T17" fmla="*/ 17 h 34"/>
                <a:gd name="T18" fmla="*/ 18 w 35"/>
                <a:gd name="T1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4"/>
                    <a:pt x="18" y="34"/>
                  </a:cubicBezTo>
                  <a:close/>
                  <a:moveTo>
                    <a:pt x="18" y="5"/>
                  </a:moveTo>
                  <a:cubicBezTo>
                    <a:pt x="11" y="5"/>
                    <a:pt x="6" y="11"/>
                    <a:pt x="6" y="17"/>
                  </a:cubicBezTo>
                  <a:cubicBezTo>
                    <a:pt x="6" y="24"/>
                    <a:pt x="11" y="29"/>
                    <a:pt x="18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1"/>
                    <a:pt x="24" y="5"/>
                    <a:pt x="18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611563" y="3708400"/>
              <a:ext cx="349250" cy="439738"/>
            </a:xfrm>
            <a:custGeom>
              <a:avLst/>
              <a:gdLst>
                <a:gd name="T0" fmla="*/ 118 w 128"/>
                <a:gd name="T1" fmla="*/ 161 h 161"/>
                <a:gd name="T2" fmla="*/ 113 w 128"/>
                <a:gd name="T3" fmla="*/ 159 h 161"/>
                <a:gd name="T4" fmla="*/ 6 w 128"/>
                <a:gd name="T5" fmla="*/ 57 h 161"/>
                <a:gd name="T6" fmla="*/ 9 w 128"/>
                <a:gd name="T7" fmla="*/ 14 h 161"/>
                <a:gd name="T8" fmla="*/ 36 w 128"/>
                <a:gd name="T9" fmla="*/ 0 h 161"/>
                <a:gd name="T10" fmla="*/ 76 w 128"/>
                <a:gd name="T11" fmla="*/ 12 h 161"/>
                <a:gd name="T12" fmla="*/ 77 w 128"/>
                <a:gd name="T13" fmla="*/ 24 h 161"/>
                <a:gd name="T14" fmla="*/ 65 w 128"/>
                <a:gd name="T15" fmla="*/ 25 h 161"/>
                <a:gd name="T16" fmla="*/ 36 w 128"/>
                <a:gd name="T17" fmla="*/ 18 h 161"/>
                <a:gd name="T18" fmla="*/ 24 w 128"/>
                <a:gd name="T19" fmla="*/ 24 h 161"/>
                <a:gd name="T20" fmla="*/ 22 w 128"/>
                <a:gd name="T21" fmla="*/ 51 h 161"/>
                <a:gd name="T22" fmla="*/ 123 w 128"/>
                <a:gd name="T23" fmla="*/ 145 h 161"/>
                <a:gd name="T24" fmla="*/ 125 w 128"/>
                <a:gd name="T25" fmla="*/ 158 h 161"/>
                <a:gd name="T26" fmla="*/ 118 w 128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61">
                  <a:moveTo>
                    <a:pt x="118" y="161"/>
                  </a:moveTo>
                  <a:cubicBezTo>
                    <a:pt x="116" y="161"/>
                    <a:pt x="114" y="161"/>
                    <a:pt x="113" y="159"/>
                  </a:cubicBezTo>
                  <a:cubicBezTo>
                    <a:pt x="51" y="112"/>
                    <a:pt x="15" y="78"/>
                    <a:pt x="6" y="57"/>
                  </a:cubicBezTo>
                  <a:cubicBezTo>
                    <a:pt x="0" y="43"/>
                    <a:pt x="2" y="26"/>
                    <a:pt x="9" y="14"/>
                  </a:cubicBezTo>
                  <a:cubicBezTo>
                    <a:pt x="15" y="5"/>
                    <a:pt x="25" y="0"/>
                    <a:pt x="36" y="0"/>
                  </a:cubicBezTo>
                  <a:cubicBezTo>
                    <a:pt x="62" y="0"/>
                    <a:pt x="75" y="11"/>
                    <a:pt x="76" y="12"/>
                  </a:cubicBezTo>
                  <a:cubicBezTo>
                    <a:pt x="80" y="15"/>
                    <a:pt x="81" y="21"/>
                    <a:pt x="77" y="24"/>
                  </a:cubicBezTo>
                  <a:cubicBezTo>
                    <a:pt x="74" y="28"/>
                    <a:pt x="69" y="28"/>
                    <a:pt x="65" y="25"/>
                  </a:cubicBezTo>
                  <a:cubicBezTo>
                    <a:pt x="65" y="25"/>
                    <a:pt x="55" y="18"/>
                    <a:pt x="36" y="18"/>
                  </a:cubicBezTo>
                  <a:cubicBezTo>
                    <a:pt x="31" y="18"/>
                    <a:pt x="27" y="20"/>
                    <a:pt x="24" y="24"/>
                  </a:cubicBezTo>
                  <a:cubicBezTo>
                    <a:pt x="20" y="31"/>
                    <a:pt x="19" y="42"/>
                    <a:pt x="22" y="51"/>
                  </a:cubicBezTo>
                  <a:cubicBezTo>
                    <a:pt x="27" y="61"/>
                    <a:pt x="45" y="86"/>
                    <a:pt x="123" y="145"/>
                  </a:cubicBezTo>
                  <a:cubicBezTo>
                    <a:pt x="127" y="148"/>
                    <a:pt x="128" y="154"/>
                    <a:pt x="125" y="158"/>
                  </a:cubicBezTo>
                  <a:cubicBezTo>
                    <a:pt x="123" y="160"/>
                    <a:pt x="121" y="161"/>
                    <a:pt x="118" y="161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767138" y="3681413"/>
              <a:ext cx="628650" cy="493713"/>
            </a:xfrm>
            <a:custGeom>
              <a:avLst/>
              <a:gdLst>
                <a:gd name="T0" fmla="*/ 115 w 230"/>
                <a:gd name="T1" fmla="*/ 0 h 181"/>
                <a:gd name="T2" fmla="*/ 0 w 230"/>
                <a:gd name="T3" fmla="*/ 0 h 181"/>
                <a:gd name="T4" fmla="*/ 66 w 230"/>
                <a:gd name="T5" fmla="*/ 181 h 181"/>
                <a:gd name="T6" fmla="*/ 115 w 230"/>
                <a:gd name="T7" fmla="*/ 181 h 181"/>
                <a:gd name="T8" fmla="*/ 165 w 230"/>
                <a:gd name="T9" fmla="*/ 181 h 181"/>
                <a:gd name="T10" fmla="*/ 230 w 230"/>
                <a:gd name="T11" fmla="*/ 0 h 181"/>
                <a:gd name="T12" fmla="*/ 115 w 230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81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127"/>
                    <a:pt x="66" y="181"/>
                  </a:cubicBezTo>
                  <a:cubicBezTo>
                    <a:pt x="115" y="181"/>
                    <a:pt x="115" y="181"/>
                    <a:pt x="115" y="181"/>
                  </a:cubicBezTo>
                  <a:cubicBezTo>
                    <a:pt x="165" y="181"/>
                    <a:pt x="165" y="181"/>
                    <a:pt x="165" y="181"/>
                  </a:cubicBezTo>
                  <a:cubicBezTo>
                    <a:pt x="220" y="127"/>
                    <a:pt x="230" y="0"/>
                    <a:pt x="230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EB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816350" y="3722688"/>
              <a:ext cx="531813" cy="409575"/>
            </a:xfrm>
            <a:custGeom>
              <a:avLst/>
              <a:gdLst>
                <a:gd name="T0" fmla="*/ 195 w 195"/>
                <a:gd name="T1" fmla="*/ 0 h 150"/>
                <a:gd name="T2" fmla="*/ 140 w 195"/>
                <a:gd name="T3" fmla="*/ 150 h 150"/>
                <a:gd name="T4" fmla="*/ 54 w 195"/>
                <a:gd name="T5" fmla="*/ 150 h 150"/>
                <a:gd name="T6" fmla="*/ 0 w 195"/>
                <a:gd name="T7" fmla="*/ 0 h 150"/>
                <a:gd name="T8" fmla="*/ 195 w 195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50">
                  <a:moveTo>
                    <a:pt x="195" y="0"/>
                  </a:moveTo>
                  <a:cubicBezTo>
                    <a:pt x="191" y="34"/>
                    <a:pt x="176" y="111"/>
                    <a:pt x="140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18" y="110"/>
                    <a:pt x="4" y="34"/>
                    <a:pt x="0" y="0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solidFill>
              <a:srgbClr val="F2D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859213" y="3927475"/>
              <a:ext cx="446088" cy="204788"/>
            </a:xfrm>
            <a:custGeom>
              <a:avLst/>
              <a:gdLst>
                <a:gd name="T0" fmla="*/ 163 w 163"/>
                <a:gd name="T1" fmla="*/ 0 h 75"/>
                <a:gd name="T2" fmla="*/ 124 w 163"/>
                <a:gd name="T3" fmla="*/ 75 h 75"/>
                <a:gd name="T4" fmla="*/ 38 w 163"/>
                <a:gd name="T5" fmla="*/ 75 h 75"/>
                <a:gd name="T6" fmla="*/ 0 w 163"/>
                <a:gd name="T7" fmla="*/ 0 h 75"/>
                <a:gd name="T8" fmla="*/ 163 w 16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75">
                  <a:moveTo>
                    <a:pt x="163" y="0"/>
                  </a:moveTo>
                  <a:cubicBezTo>
                    <a:pt x="154" y="28"/>
                    <a:pt x="142" y="56"/>
                    <a:pt x="124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21" y="56"/>
                    <a:pt x="9" y="28"/>
                    <a:pt x="0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49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3830638" y="3681413"/>
              <a:ext cx="217488" cy="493713"/>
            </a:xfrm>
            <a:custGeom>
              <a:avLst/>
              <a:gdLst>
                <a:gd name="T0" fmla="*/ 68 w 80"/>
                <a:gd name="T1" fmla="*/ 165 h 181"/>
                <a:gd name="T2" fmla="*/ 53 w 80"/>
                <a:gd name="T3" fmla="*/ 165 h 181"/>
                <a:gd name="T4" fmla="*/ 66 w 80"/>
                <a:gd name="T5" fmla="*/ 181 h 181"/>
                <a:gd name="T6" fmla="*/ 80 w 80"/>
                <a:gd name="T7" fmla="*/ 181 h 181"/>
                <a:gd name="T8" fmla="*/ 68 w 80"/>
                <a:gd name="T9" fmla="*/ 165 h 181"/>
                <a:gd name="T10" fmla="*/ 34 w 80"/>
                <a:gd name="T11" fmla="*/ 0 h 181"/>
                <a:gd name="T12" fmla="*/ 0 w 80"/>
                <a:gd name="T13" fmla="*/ 0 h 181"/>
                <a:gd name="T14" fmla="*/ 2 w 80"/>
                <a:gd name="T15" fmla="*/ 15 h 181"/>
                <a:gd name="T16" fmla="*/ 34 w 80"/>
                <a:gd name="T17" fmla="*/ 15 h 181"/>
                <a:gd name="T18" fmla="*/ 34 w 80"/>
                <a:gd name="T1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81">
                  <a:moveTo>
                    <a:pt x="68" y="165"/>
                  </a:moveTo>
                  <a:cubicBezTo>
                    <a:pt x="53" y="165"/>
                    <a:pt x="53" y="165"/>
                    <a:pt x="53" y="165"/>
                  </a:cubicBezTo>
                  <a:cubicBezTo>
                    <a:pt x="57" y="171"/>
                    <a:pt x="61" y="176"/>
                    <a:pt x="66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76" y="176"/>
                    <a:pt x="71" y="171"/>
                    <a:pt x="68" y="165"/>
                  </a:cubicBezTo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6"/>
                    <a:pt x="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6"/>
                    <a:pt x="34" y="0"/>
                    <a:pt x="34" y="0"/>
                  </a:cubicBezTo>
                </a:path>
              </a:pathLst>
            </a:custGeom>
            <a:solidFill>
              <a:srgbClr val="E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835400" y="3722688"/>
              <a:ext cx="103188" cy="204788"/>
            </a:xfrm>
            <a:custGeom>
              <a:avLst/>
              <a:gdLst>
                <a:gd name="T0" fmla="*/ 32 w 38"/>
                <a:gd name="T1" fmla="*/ 0 h 75"/>
                <a:gd name="T2" fmla="*/ 0 w 38"/>
                <a:gd name="T3" fmla="*/ 0 h 75"/>
                <a:gd name="T4" fmla="*/ 16 w 38"/>
                <a:gd name="T5" fmla="*/ 75 h 75"/>
                <a:gd name="T6" fmla="*/ 38 w 38"/>
                <a:gd name="T7" fmla="*/ 75 h 75"/>
                <a:gd name="T8" fmla="*/ 32 w 3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5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7"/>
                    <a:pt x="7" y="45"/>
                    <a:pt x="16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2" y="45"/>
                    <a:pt x="32" y="17"/>
                    <a:pt x="32" y="0"/>
                  </a:cubicBezTo>
                </a:path>
              </a:pathLst>
            </a:custGeom>
            <a:solidFill>
              <a:srgbClr val="F4E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878263" y="3927475"/>
              <a:ext cx="138113" cy="204788"/>
            </a:xfrm>
            <a:custGeom>
              <a:avLst/>
              <a:gdLst>
                <a:gd name="T0" fmla="*/ 22 w 50"/>
                <a:gd name="T1" fmla="*/ 0 h 75"/>
                <a:gd name="T2" fmla="*/ 0 w 50"/>
                <a:gd name="T3" fmla="*/ 0 h 75"/>
                <a:gd name="T4" fmla="*/ 35 w 50"/>
                <a:gd name="T5" fmla="*/ 75 h 75"/>
                <a:gd name="T6" fmla="*/ 50 w 50"/>
                <a:gd name="T7" fmla="*/ 75 h 75"/>
                <a:gd name="T8" fmla="*/ 22 w 5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7"/>
                    <a:pt x="19" y="54"/>
                    <a:pt x="35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35" y="54"/>
                    <a:pt x="26" y="27"/>
                    <a:pt x="22" y="0"/>
                  </a:cubicBezTo>
                </a:path>
              </a:pathLst>
            </a:custGeom>
            <a:solidFill>
              <a:srgbClr val="6A5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143375" y="3927475"/>
              <a:ext cx="136525" cy="204788"/>
            </a:xfrm>
            <a:custGeom>
              <a:avLst/>
              <a:gdLst>
                <a:gd name="T0" fmla="*/ 50 w 50"/>
                <a:gd name="T1" fmla="*/ 0 h 75"/>
                <a:gd name="T2" fmla="*/ 28 w 50"/>
                <a:gd name="T3" fmla="*/ 0 h 75"/>
                <a:gd name="T4" fmla="*/ 0 w 50"/>
                <a:gd name="T5" fmla="*/ 75 h 75"/>
                <a:gd name="T6" fmla="*/ 15 w 50"/>
                <a:gd name="T7" fmla="*/ 75 h 75"/>
                <a:gd name="T8" fmla="*/ 50 w 5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5">
                  <a:moveTo>
                    <a:pt x="5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3" y="27"/>
                    <a:pt x="15" y="54"/>
                    <a:pt x="0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31" y="54"/>
                    <a:pt x="42" y="27"/>
                    <a:pt x="50" y="0"/>
                  </a:cubicBezTo>
                </a:path>
              </a:pathLst>
            </a:custGeom>
            <a:solidFill>
              <a:srgbClr val="423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600450" y="4271963"/>
              <a:ext cx="103188" cy="125413"/>
            </a:xfrm>
            <a:custGeom>
              <a:avLst/>
              <a:gdLst>
                <a:gd name="T0" fmla="*/ 15 w 65"/>
                <a:gd name="T1" fmla="*/ 0 h 79"/>
                <a:gd name="T2" fmla="*/ 33 w 65"/>
                <a:gd name="T3" fmla="*/ 65 h 79"/>
                <a:gd name="T4" fmla="*/ 33 w 65"/>
                <a:gd name="T5" fmla="*/ 65 h 79"/>
                <a:gd name="T6" fmla="*/ 52 w 65"/>
                <a:gd name="T7" fmla="*/ 0 h 79"/>
                <a:gd name="T8" fmla="*/ 65 w 65"/>
                <a:gd name="T9" fmla="*/ 0 h 79"/>
                <a:gd name="T10" fmla="*/ 65 w 65"/>
                <a:gd name="T11" fmla="*/ 79 h 79"/>
                <a:gd name="T12" fmla="*/ 55 w 65"/>
                <a:gd name="T13" fmla="*/ 79 h 79"/>
                <a:gd name="T14" fmla="*/ 55 w 65"/>
                <a:gd name="T15" fmla="*/ 48 h 79"/>
                <a:gd name="T16" fmla="*/ 57 w 65"/>
                <a:gd name="T17" fmla="*/ 19 h 79"/>
                <a:gd name="T18" fmla="*/ 55 w 65"/>
                <a:gd name="T19" fmla="*/ 19 h 79"/>
                <a:gd name="T20" fmla="*/ 36 w 65"/>
                <a:gd name="T21" fmla="*/ 79 h 79"/>
                <a:gd name="T22" fmla="*/ 29 w 65"/>
                <a:gd name="T23" fmla="*/ 79 h 79"/>
                <a:gd name="T24" fmla="*/ 10 w 65"/>
                <a:gd name="T25" fmla="*/ 19 h 79"/>
                <a:gd name="T26" fmla="*/ 10 w 65"/>
                <a:gd name="T27" fmla="*/ 19 h 79"/>
                <a:gd name="T28" fmla="*/ 12 w 65"/>
                <a:gd name="T29" fmla="*/ 48 h 79"/>
                <a:gd name="T30" fmla="*/ 12 w 65"/>
                <a:gd name="T31" fmla="*/ 79 h 79"/>
                <a:gd name="T32" fmla="*/ 0 w 65"/>
                <a:gd name="T33" fmla="*/ 79 h 79"/>
                <a:gd name="T34" fmla="*/ 0 w 65"/>
                <a:gd name="T35" fmla="*/ 0 h 79"/>
                <a:gd name="T36" fmla="*/ 15 w 65"/>
                <a:gd name="T3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79">
                  <a:moveTo>
                    <a:pt x="15" y="0"/>
                  </a:moveTo>
                  <a:lnTo>
                    <a:pt x="33" y="65"/>
                  </a:lnTo>
                  <a:lnTo>
                    <a:pt x="33" y="65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79"/>
                  </a:lnTo>
                  <a:lnTo>
                    <a:pt x="55" y="79"/>
                  </a:lnTo>
                  <a:lnTo>
                    <a:pt x="55" y="48"/>
                  </a:lnTo>
                  <a:lnTo>
                    <a:pt x="57" y="19"/>
                  </a:lnTo>
                  <a:lnTo>
                    <a:pt x="55" y="19"/>
                  </a:lnTo>
                  <a:lnTo>
                    <a:pt x="36" y="79"/>
                  </a:lnTo>
                  <a:lnTo>
                    <a:pt x="29" y="7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48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3721100" y="4271963"/>
              <a:ext cx="92075" cy="125413"/>
            </a:xfrm>
            <a:custGeom>
              <a:avLst/>
              <a:gdLst>
                <a:gd name="T0" fmla="*/ 43 w 58"/>
                <a:gd name="T1" fmla="*/ 58 h 79"/>
                <a:gd name="T2" fmla="*/ 17 w 58"/>
                <a:gd name="T3" fmla="*/ 58 h 79"/>
                <a:gd name="T4" fmla="*/ 12 w 58"/>
                <a:gd name="T5" fmla="*/ 79 h 79"/>
                <a:gd name="T6" fmla="*/ 0 w 58"/>
                <a:gd name="T7" fmla="*/ 79 h 79"/>
                <a:gd name="T8" fmla="*/ 24 w 58"/>
                <a:gd name="T9" fmla="*/ 0 h 79"/>
                <a:gd name="T10" fmla="*/ 34 w 58"/>
                <a:gd name="T11" fmla="*/ 0 h 79"/>
                <a:gd name="T12" fmla="*/ 58 w 58"/>
                <a:gd name="T13" fmla="*/ 79 h 79"/>
                <a:gd name="T14" fmla="*/ 48 w 58"/>
                <a:gd name="T15" fmla="*/ 79 h 79"/>
                <a:gd name="T16" fmla="*/ 43 w 58"/>
                <a:gd name="T17" fmla="*/ 58 h 79"/>
                <a:gd name="T18" fmla="*/ 19 w 58"/>
                <a:gd name="T19" fmla="*/ 50 h 79"/>
                <a:gd name="T20" fmla="*/ 39 w 58"/>
                <a:gd name="T21" fmla="*/ 50 h 79"/>
                <a:gd name="T22" fmla="*/ 29 w 58"/>
                <a:gd name="T23" fmla="*/ 15 h 79"/>
                <a:gd name="T24" fmla="*/ 29 w 58"/>
                <a:gd name="T25" fmla="*/ 15 h 79"/>
                <a:gd name="T26" fmla="*/ 19 w 58"/>
                <a:gd name="T27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9">
                  <a:moveTo>
                    <a:pt x="43" y="58"/>
                  </a:moveTo>
                  <a:lnTo>
                    <a:pt x="17" y="58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58" y="79"/>
                  </a:lnTo>
                  <a:lnTo>
                    <a:pt x="48" y="79"/>
                  </a:lnTo>
                  <a:lnTo>
                    <a:pt x="43" y="58"/>
                  </a:lnTo>
                  <a:close/>
                  <a:moveTo>
                    <a:pt x="19" y="50"/>
                  </a:moveTo>
                  <a:lnTo>
                    <a:pt x="39" y="50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3824288" y="4271963"/>
              <a:ext cx="76200" cy="128588"/>
            </a:xfrm>
            <a:custGeom>
              <a:avLst/>
              <a:gdLst>
                <a:gd name="T0" fmla="*/ 28 w 28"/>
                <a:gd name="T1" fmla="*/ 32 h 47"/>
                <a:gd name="T2" fmla="*/ 28 w 28"/>
                <a:gd name="T3" fmla="*/ 32 h 47"/>
                <a:gd name="T4" fmla="*/ 25 w 28"/>
                <a:gd name="T5" fmla="*/ 43 h 47"/>
                <a:gd name="T6" fmla="*/ 14 w 28"/>
                <a:gd name="T7" fmla="*/ 47 h 47"/>
                <a:gd name="T8" fmla="*/ 4 w 28"/>
                <a:gd name="T9" fmla="*/ 42 h 47"/>
                <a:gd name="T10" fmla="*/ 0 w 28"/>
                <a:gd name="T11" fmla="*/ 29 h 47"/>
                <a:gd name="T12" fmla="*/ 0 w 28"/>
                <a:gd name="T13" fmla="*/ 17 h 47"/>
                <a:gd name="T14" fmla="*/ 4 w 28"/>
                <a:gd name="T15" fmla="*/ 4 h 47"/>
                <a:gd name="T16" fmla="*/ 14 w 28"/>
                <a:gd name="T17" fmla="*/ 0 h 47"/>
                <a:gd name="T18" fmla="*/ 25 w 28"/>
                <a:gd name="T19" fmla="*/ 3 h 47"/>
                <a:gd name="T20" fmla="*/ 28 w 28"/>
                <a:gd name="T21" fmla="*/ 14 h 47"/>
                <a:gd name="T22" fmla="*/ 28 w 28"/>
                <a:gd name="T23" fmla="*/ 14 h 47"/>
                <a:gd name="T24" fmla="*/ 22 w 28"/>
                <a:gd name="T25" fmla="*/ 14 h 47"/>
                <a:gd name="T26" fmla="*/ 20 w 28"/>
                <a:gd name="T27" fmla="*/ 7 h 47"/>
                <a:gd name="T28" fmla="*/ 14 w 28"/>
                <a:gd name="T29" fmla="*/ 4 h 47"/>
                <a:gd name="T30" fmla="*/ 8 w 28"/>
                <a:gd name="T31" fmla="*/ 8 h 47"/>
                <a:gd name="T32" fmla="*/ 6 w 28"/>
                <a:gd name="T33" fmla="*/ 17 h 47"/>
                <a:gd name="T34" fmla="*/ 6 w 28"/>
                <a:gd name="T35" fmla="*/ 29 h 47"/>
                <a:gd name="T36" fmla="*/ 8 w 28"/>
                <a:gd name="T37" fmla="*/ 39 h 47"/>
                <a:gd name="T38" fmla="*/ 14 w 28"/>
                <a:gd name="T39" fmla="*/ 42 h 47"/>
                <a:gd name="T40" fmla="*/ 20 w 28"/>
                <a:gd name="T41" fmla="*/ 39 h 47"/>
                <a:gd name="T42" fmla="*/ 22 w 28"/>
                <a:gd name="T43" fmla="*/ 32 h 47"/>
                <a:gd name="T44" fmla="*/ 28 w 28"/>
                <a:gd name="T45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47">
                  <a:moveTo>
                    <a:pt x="28" y="32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28" y="37"/>
                    <a:pt x="27" y="40"/>
                    <a:pt x="25" y="43"/>
                  </a:cubicBezTo>
                  <a:cubicBezTo>
                    <a:pt x="22" y="45"/>
                    <a:pt x="19" y="47"/>
                    <a:pt x="14" y="47"/>
                  </a:cubicBezTo>
                  <a:cubicBezTo>
                    <a:pt x="10" y="47"/>
                    <a:pt x="6" y="45"/>
                    <a:pt x="4" y="42"/>
                  </a:cubicBezTo>
                  <a:cubicBezTo>
                    <a:pt x="1" y="39"/>
                    <a:pt x="0" y="35"/>
                    <a:pt x="0" y="2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9" y="0"/>
                    <a:pt x="22" y="1"/>
                    <a:pt x="25" y="3"/>
                  </a:cubicBezTo>
                  <a:cubicBezTo>
                    <a:pt x="27" y="6"/>
                    <a:pt x="28" y="9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1"/>
                    <a:pt x="21" y="8"/>
                    <a:pt x="20" y="7"/>
                  </a:cubicBezTo>
                  <a:cubicBezTo>
                    <a:pt x="19" y="5"/>
                    <a:pt x="17" y="4"/>
                    <a:pt x="14" y="4"/>
                  </a:cubicBezTo>
                  <a:cubicBezTo>
                    <a:pt x="12" y="4"/>
                    <a:pt x="10" y="5"/>
                    <a:pt x="8" y="8"/>
                  </a:cubicBezTo>
                  <a:cubicBezTo>
                    <a:pt x="7" y="10"/>
                    <a:pt x="6" y="13"/>
                    <a:pt x="6" y="1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3"/>
                    <a:pt x="7" y="36"/>
                    <a:pt x="8" y="39"/>
                  </a:cubicBezTo>
                  <a:cubicBezTo>
                    <a:pt x="10" y="41"/>
                    <a:pt x="12" y="42"/>
                    <a:pt x="14" y="42"/>
                  </a:cubicBezTo>
                  <a:cubicBezTo>
                    <a:pt x="17" y="42"/>
                    <a:pt x="19" y="41"/>
                    <a:pt x="20" y="39"/>
                  </a:cubicBezTo>
                  <a:cubicBezTo>
                    <a:pt x="21" y="38"/>
                    <a:pt x="22" y="35"/>
                    <a:pt x="22" y="32"/>
                  </a:cubicBezTo>
                  <a:lnTo>
                    <a:pt x="28" y="32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917950" y="4271963"/>
              <a:ext cx="76200" cy="128588"/>
            </a:xfrm>
            <a:custGeom>
              <a:avLst/>
              <a:gdLst>
                <a:gd name="T0" fmla="*/ 28 w 28"/>
                <a:gd name="T1" fmla="*/ 32 h 47"/>
                <a:gd name="T2" fmla="*/ 28 w 28"/>
                <a:gd name="T3" fmla="*/ 32 h 47"/>
                <a:gd name="T4" fmla="*/ 25 w 28"/>
                <a:gd name="T5" fmla="*/ 43 h 47"/>
                <a:gd name="T6" fmla="*/ 14 w 28"/>
                <a:gd name="T7" fmla="*/ 47 h 47"/>
                <a:gd name="T8" fmla="*/ 4 w 28"/>
                <a:gd name="T9" fmla="*/ 42 h 47"/>
                <a:gd name="T10" fmla="*/ 0 w 28"/>
                <a:gd name="T11" fmla="*/ 29 h 47"/>
                <a:gd name="T12" fmla="*/ 0 w 28"/>
                <a:gd name="T13" fmla="*/ 17 h 47"/>
                <a:gd name="T14" fmla="*/ 4 w 28"/>
                <a:gd name="T15" fmla="*/ 4 h 47"/>
                <a:gd name="T16" fmla="*/ 14 w 28"/>
                <a:gd name="T17" fmla="*/ 0 h 47"/>
                <a:gd name="T18" fmla="*/ 25 w 28"/>
                <a:gd name="T19" fmla="*/ 3 h 47"/>
                <a:gd name="T20" fmla="*/ 28 w 28"/>
                <a:gd name="T21" fmla="*/ 14 h 47"/>
                <a:gd name="T22" fmla="*/ 28 w 28"/>
                <a:gd name="T23" fmla="*/ 14 h 47"/>
                <a:gd name="T24" fmla="*/ 22 w 28"/>
                <a:gd name="T25" fmla="*/ 14 h 47"/>
                <a:gd name="T26" fmla="*/ 20 w 28"/>
                <a:gd name="T27" fmla="*/ 7 h 47"/>
                <a:gd name="T28" fmla="*/ 14 w 28"/>
                <a:gd name="T29" fmla="*/ 4 h 47"/>
                <a:gd name="T30" fmla="*/ 8 w 28"/>
                <a:gd name="T31" fmla="*/ 8 h 47"/>
                <a:gd name="T32" fmla="*/ 6 w 28"/>
                <a:gd name="T33" fmla="*/ 17 h 47"/>
                <a:gd name="T34" fmla="*/ 6 w 28"/>
                <a:gd name="T35" fmla="*/ 29 h 47"/>
                <a:gd name="T36" fmla="*/ 8 w 28"/>
                <a:gd name="T37" fmla="*/ 39 h 47"/>
                <a:gd name="T38" fmla="*/ 14 w 28"/>
                <a:gd name="T39" fmla="*/ 42 h 47"/>
                <a:gd name="T40" fmla="*/ 20 w 28"/>
                <a:gd name="T41" fmla="*/ 39 h 47"/>
                <a:gd name="T42" fmla="*/ 22 w 28"/>
                <a:gd name="T43" fmla="*/ 32 h 47"/>
                <a:gd name="T44" fmla="*/ 28 w 28"/>
                <a:gd name="T45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47">
                  <a:moveTo>
                    <a:pt x="28" y="32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28" y="37"/>
                    <a:pt x="27" y="40"/>
                    <a:pt x="25" y="43"/>
                  </a:cubicBezTo>
                  <a:cubicBezTo>
                    <a:pt x="22" y="45"/>
                    <a:pt x="19" y="47"/>
                    <a:pt x="14" y="47"/>
                  </a:cubicBezTo>
                  <a:cubicBezTo>
                    <a:pt x="10" y="47"/>
                    <a:pt x="6" y="45"/>
                    <a:pt x="4" y="42"/>
                  </a:cubicBezTo>
                  <a:cubicBezTo>
                    <a:pt x="1" y="39"/>
                    <a:pt x="0" y="35"/>
                    <a:pt x="0" y="2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9" y="0"/>
                    <a:pt x="22" y="1"/>
                    <a:pt x="25" y="3"/>
                  </a:cubicBezTo>
                  <a:cubicBezTo>
                    <a:pt x="27" y="6"/>
                    <a:pt x="28" y="9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1"/>
                    <a:pt x="21" y="8"/>
                    <a:pt x="20" y="7"/>
                  </a:cubicBezTo>
                  <a:cubicBezTo>
                    <a:pt x="19" y="5"/>
                    <a:pt x="17" y="4"/>
                    <a:pt x="14" y="4"/>
                  </a:cubicBezTo>
                  <a:cubicBezTo>
                    <a:pt x="12" y="4"/>
                    <a:pt x="10" y="5"/>
                    <a:pt x="8" y="8"/>
                  </a:cubicBezTo>
                  <a:cubicBezTo>
                    <a:pt x="7" y="10"/>
                    <a:pt x="6" y="13"/>
                    <a:pt x="6" y="1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3"/>
                    <a:pt x="7" y="36"/>
                    <a:pt x="8" y="39"/>
                  </a:cubicBezTo>
                  <a:cubicBezTo>
                    <a:pt x="10" y="41"/>
                    <a:pt x="12" y="42"/>
                    <a:pt x="14" y="42"/>
                  </a:cubicBezTo>
                  <a:cubicBezTo>
                    <a:pt x="17" y="42"/>
                    <a:pt x="19" y="41"/>
                    <a:pt x="20" y="39"/>
                  </a:cubicBezTo>
                  <a:cubicBezTo>
                    <a:pt x="21" y="38"/>
                    <a:pt x="22" y="35"/>
                    <a:pt x="22" y="32"/>
                  </a:cubicBezTo>
                  <a:lnTo>
                    <a:pt x="28" y="32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013200" y="4271963"/>
              <a:ext cx="80963" cy="125413"/>
            </a:xfrm>
            <a:custGeom>
              <a:avLst/>
              <a:gdLst>
                <a:gd name="T0" fmla="*/ 51 w 51"/>
                <a:gd name="T1" fmla="*/ 79 h 79"/>
                <a:gd name="T2" fmla="*/ 41 w 51"/>
                <a:gd name="T3" fmla="*/ 79 h 79"/>
                <a:gd name="T4" fmla="*/ 41 w 51"/>
                <a:gd name="T5" fmla="*/ 44 h 79"/>
                <a:gd name="T6" fmla="*/ 12 w 51"/>
                <a:gd name="T7" fmla="*/ 44 h 79"/>
                <a:gd name="T8" fmla="*/ 12 w 51"/>
                <a:gd name="T9" fmla="*/ 79 h 79"/>
                <a:gd name="T10" fmla="*/ 0 w 51"/>
                <a:gd name="T11" fmla="*/ 79 h 79"/>
                <a:gd name="T12" fmla="*/ 0 w 51"/>
                <a:gd name="T13" fmla="*/ 0 h 79"/>
                <a:gd name="T14" fmla="*/ 12 w 51"/>
                <a:gd name="T15" fmla="*/ 0 h 79"/>
                <a:gd name="T16" fmla="*/ 12 w 51"/>
                <a:gd name="T17" fmla="*/ 36 h 79"/>
                <a:gd name="T18" fmla="*/ 41 w 51"/>
                <a:gd name="T19" fmla="*/ 36 h 79"/>
                <a:gd name="T20" fmla="*/ 41 w 51"/>
                <a:gd name="T21" fmla="*/ 0 h 79"/>
                <a:gd name="T22" fmla="*/ 51 w 51"/>
                <a:gd name="T23" fmla="*/ 0 h 79"/>
                <a:gd name="T24" fmla="*/ 51 w 51"/>
                <a:gd name="T2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79">
                  <a:moveTo>
                    <a:pt x="51" y="79"/>
                  </a:moveTo>
                  <a:lnTo>
                    <a:pt x="41" y="79"/>
                  </a:lnTo>
                  <a:lnTo>
                    <a:pt x="41" y="44"/>
                  </a:lnTo>
                  <a:lnTo>
                    <a:pt x="12" y="44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6"/>
                  </a:lnTo>
                  <a:lnTo>
                    <a:pt x="41" y="36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79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4122738" y="4271963"/>
              <a:ext cx="15875" cy="125413"/>
            </a:xfrm>
            <a:prstGeom prst="rect">
              <a:avLst/>
            </a:pr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4154488" y="4271963"/>
              <a:ext cx="95250" cy="125413"/>
            </a:xfrm>
            <a:custGeom>
              <a:avLst/>
              <a:gdLst>
                <a:gd name="T0" fmla="*/ 43 w 60"/>
                <a:gd name="T1" fmla="*/ 58 h 79"/>
                <a:gd name="T2" fmla="*/ 17 w 60"/>
                <a:gd name="T3" fmla="*/ 58 h 79"/>
                <a:gd name="T4" fmla="*/ 12 w 60"/>
                <a:gd name="T5" fmla="*/ 79 h 79"/>
                <a:gd name="T6" fmla="*/ 0 w 60"/>
                <a:gd name="T7" fmla="*/ 79 h 79"/>
                <a:gd name="T8" fmla="*/ 26 w 60"/>
                <a:gd name="T9" fmla="*/ 0 h 79"/>
                <a:gd name="T10" fmla="*/ 36 w 60"/>
                <a:gd name="T11" fmla="*/ 0 h 79"/>
                <a:gd name="T12" fmla="*/ 60 w 60"/>
                <a:gd name="T13" fmla="*/ 79 h 79"/>
                <a:gd name="T14" fmla="*/ 48 w 60"/>
                <a:gd name="T15" fmla="*/ 79 h 79"/>
                <a:gd name="T16" fmla="*/ 43 w 60"/>
                <a:gd name="T17" fmla="*/ 58 h 79"/>
                <a:gd name="T18" fmla="*/ 21 w 60"/>
                <a:gd name="T19" fmla="*/ 50 h 79"/>
                <a:gd name="T20" fmla="*/ 40 w 60"/>
                <a:gd name="T21" fmla="*/ 50 h 79"/>
                <a:gd name="T22" fmla="*/ 31 w 60"/>
                <a:gd name="T23" fmla="*/ 15 h 79"/>
                <a:gd name="T24" fmla="*/ 30 w 60"/>
                <a:gd name="T25" fmla="*/ 15 h 79"/>
                <a:gd name="T26" fmla="*/ 21 w 60"/>
                <a:gd name="T27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9">
                  <a:moveTo>
                    <a:pt x="43" y="58"/>
                  </a:moveTo>
                  <a:lnTo>
                    <a:pt x="17" y="58"/>
                  </a:lnTo>
                  <a:lnTo>
                    <a:pt x="12" y="79"/>
                  </a:lnTo>
                  <a:lnTo>
                    <a:pt x="0" y="79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60" y="79"/>
                  </a:lnTo>
                  <a:lnTo>
                    <a:pt x="48" y="79"/>
                  </a:lnTo>
                  <a:lnTo>
                    <a:pt x="43" y="58"/>
                  </a:lnTo>
                  <a:close/>
                  <a:moveTo>
                    <a:pt x="21" y="50"/>
                  </a:moveTo>
                  <a:lnTo>
                    <a:pt x="40" y="50"/>
                  </a:lnTo>
                  <a:lnTo>
                    <a:pt x="31" y="15"/>
                  </a:lnTo>
                  <a:lnTo>
                    <a:pt x="30" y="15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241800" y="4271963"/>
              <a:ext cx="82550" cy="125413"/>
            </a:xfrm>
            <a:custGeom>
              <a:avLst/>
              <a:gdLst>
                <a:gd name="T0" fmla="*/ 52 w 52"/>
                <a:gd name="T1" fmla="*/ 8 h 79"/>
                <a:gd name="T2" fmla="*/ 31 w 52"/>
                <a:gd name="T3" fmla="*/ 8 h 79"/>
                <a:gd name="T4" fmla="*/ 31 w 52"/>
                <a:gd name="T5" fmla="*/ 79 h 79"/>
                <a:gd name="T6" fmla="*/ 21 w 52"/>
                <a:gd name="T7" fmla="*/ 79 h 79"/>
                <a:gd name="T8" fmla="*/ 21 w 52"/>
                <a:gd name="T9" fmla="*/ 8 h 79"/>
                <a:gd name="T10" fmla="*/ 0 w 52"/>
                <a:gd name="T11" fmla="*/ 8 h 79"/>
                <a:gd name="T12" fmla="*/ 0 w 52"/>
                <a:gd name="T13" fmla="*/ 0 h 79"/>
                <a:gd name="T14" fmla="*/ 52 w 52"/>
                <a:gd name="T15" fmla="*/ 0 h 79"/>
                <a:gd name="T16" fmla="*/ 52 w 52"/>
                <a:gd name="T17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79">
                  <a:moveTo>
                    <a:pt x="52" y="8"/>
                  </a:moveTo>
                  <a:lnTo>
                    <a:pt x="31" y="8"/>
                  </a:lnTo>
                  <a:lnTo>
                    <a:pt x="31" y="79"/>
                  </a:lnTo>
                  <a:lnTo>
                    <a:pt x="21" y="79"/>
                  </a:lnTo>
                  <a:lnTo>
                    <a:pt x="21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4332288" y="4271963"/>
              <a:ext cx="84138" cy="128588"/>
            </a:xfrm>
            <a:custGeom>
              <a:avLst/>
              <a:gdLst>
                <a:gd name="T0" fmla="*/ 31 w 31"/>
                <a:gd name="T1" fmla="*/ 29 h 47"/>
                <a:gd name="T2" fmla="*/ 27 w 31"/>
                <a:gd name="T3" fmla="*/ 42 h 47"/>
                <a:gd name="T4" fmla="*/ 15 w 31"/>
                <a:gd name="T5" fmla="*/ 47 h 47"/>
                <a:gd name="T6" fmla="*/ 4 w 31"/>
                <a:gd name="T7" fmla="*/ 42 h 47"/>
                <a:gd name="T8" fmla="*/ 0 w 31"/>
                <a:gd name="T9" fmla="*/ 29 h 47"/>
                <a:gd name="T10" fmla="*/ 0 w 31"/>
                <a:gd name="T11" fmla="*/ 17 h 47"/>
                <a:gd name="T12" fmla="*/ 4 w 31"/>
                <a:gd name="T13" fmla="*/ 4 h 47"/>
                <a:gd name="T14" fmla="*/ 15 w 31"/>
                <a:gd name="T15" fmla="*/ 0 h 47"/>
                <a:gd name="T16" fmla="*/ 27 w 31"/>
                <a:gd name="T17" fmla="*/ 4 h 47"/>
                <a:gd name="T18" fmla="*/ 31 w 31"/>
                <a:gd name="T19" fmla="*/ 17 h 47"/>
                <a:gd name="T20" fmla="*/ 31 w 31"/>
                <a:gd name="T21" fmla="*/ 29 h 47"/>
                <a:gd name="T22" fmla="*/ 25 w 31"/>
                <a:gd name="T23" fmla="*/ 17 h 47"/>
                <a:gd name="T24" fmla="*/ 22 w 31"/>
                <a:gd name="T25" fmla="*/ 8 h 47"/>
                <a:gd name="T26" fmla="*/ 15 w 31"/>
                <a:gd name="T27" fmla="*/ 5 h 47"/>
                <a:gd name="T28" fmla="*/ 9 w 31"/>
                <a:gd name="T29" fmla="*/ 8 h 47"/>
                <a:gd name="T30" fmla="*/ 7 w 31"/>
                <a:gd name="T31" fmla="*/ 17 h 47"/>
                <a:gd name="T32" fmla="*/ 7 w 31"/>
                <a:gd name="T33" fmla="*/ 29 h 47"/>
                <a:gd name="T34" fmla="*/ 9 w 31"/>
                <a:gd name="T35" fmla="*/ 39 h 47"/>
                <a:gd name="T36" fmla="*/ 15 w 31"/>
                <a:gd name="T37" fmla="*/ 42 h 47"/>
                <a:gd name="T38" fmla="*/ 22 w 31"/>
                <a:gd name="T39" fmla="*/ 39 h 47"/>
                <a:gd name="T40" fmla="*/ 25 w 31"/>
                <a:gd name="T41" fmla="*/ 29 h 47"/>
                <a:gd name="T42" fmla="*/ 25 w 31"/>
                <a:gd name="T43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7">
                  <a:moveTo>
                    <a:pt x="31" y="29"/>
                  </a:moveTo>
                  <a:cubicBezTo>
                    <a:pt x="31" y="35"/>
                    <a:pt x="29" y="39"/>
                    <a:pt x="27" y="42"/>
                  </a:cubicBezTo>
                  <a:cubicBezTo>
                    <a:pt x="24" y="45"/>
                    <a:pt x="20" y="47"/>
                    <a:pt x="15" y="47"/>
                  </a:cubicBezTo>
                  <a:cubicBezTo>
                    <a:pt x="11" y="47"/>
                    <a:pt x="7" y="45"/>
                    <a:pt x="4" y="42"/>
                  </a:cubicBezTo>
                  <a:cubicBezTo>
                    <a:pt x="2" y="39"/>
                    <a:pt x="0" y="35"/>
                    <a:pt x="0" y="2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5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7"/>
                  </a:cubicBezTo>
                  <a:lnTo>
                    <a:pt x="31" y="29"/>
                  </a:lnTo>
                  <a:close/>
                  <a:moveTo>
                    <a:pt x="25" y="17"/>
                  </a:moveTo>
                  <a:cubicBezTo>
                    <a:pt x="25" y="13"/>
                    <a:pt x="24" y="10"/>
                    <a:pt x="22" y="8"/>
                  </a:cubicBezTo>
                  <a:cubicBezTo>
                    <a:pt x="21" y="6"/>
                    <a:pt x="18" y="5"/>
                    <a:pt x="15" y="5"/>
                  </a:cubicBezTo>
                  <a:cubicBezTo>
                    <a:pt x="13" y="5"/>
                    <a:pt x="10" y="6"/>
                    <a:pt x="9" y="8"/>
                  </a:cubicBezTo>
                  <a:cubicBezTo>
                    <a:pt x="7" y="10"/>
                    <a:pt x="7" y="13"/>
                    <a:pt x="7" y="1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3"/>
                    <a:pt x="7" y="36"/>
                    <a:pt x="9" y="39"/>
                  </a:cubicBezTo>
                  <a:cubicBezTo>
                    <a:pt x="10" y="41"/>
                    <a:pt x="13" y="42"/>
                    <a:pt x="15" y="42"/>
                  </a:cubicBezTo>
                  <a:cubicBezTo>
                    <a:pt x="18" y="42"/>
                    <a:pt x="21" y="41"/>
                    <a:pt x="22" y="39"/>
                  </a:cubicBezTo>
                  <a:cubicBezTo>
                    <a:pt x="24" y="37"/>
                    <a:pt x="25" y="33"/>
                    <a:pt x="25" y="29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59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3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20000" contrast="-20000"/>
          </a:blip>
          <a:stretch>
            <a:fillRect/>
          </a:stretch>
        </p:blipFill>
        <p:spPr>
          <a:xfrm>
            <a:off x="2740743" y="1297305"/>
            <a:ext cx="6268555" cy="3540443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4565651" y="3433233"/>
            <a:ext cx="827616" cy="1176867"/>
            <a:chOff x="3424238" y="2574925"/>
            <a:chExt cx="620712" cy="88265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55988" y="2600325"/>
              <a:ext cx="30162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48063" y="2603500"/>
              <a:ext cx="495300" cy="762000"/>
            </a:xfrm>
            <a:custGeom>
              <a:avLst/>
              <a:gdLst>
                <a:gd name="T0" fmla="*/ 229 w 234"/>
                <a:gd name="T1" fmla="*/ 359 h 359"/>
                <a:gd name="T2" fmla="*/ 229 w 234"/>
                <a:gd name="T3" fmla="*/ 331 h 359"/>
                <a:gd name="T4" fmla="*/ 233 w 234"/>
                <a:gd name="T5" fmla="*/ 331 h 359"/>
                <a:gd name="T6" fmla="*/ 234 w 234"/>
                <a:gd name="T7" fmla="*/ 359 h 359"/>
                <a:gd name="T8" fmla="*/ 229 w 234"/>
                <a:gd name="T9" fmla="*/ 359 h 359"/>
                <a:gd name="T10" fmla="*/ 228 w 234"/>
                <a:gd name="T11" fmla="*/ 302 h 359"/>
                <a:gd name="T12" fmla="*/ 227 w 234"/>
                <a:gd name="T13" fmla="*/ 274 h 359"/>
                <a:gd name="T14" fmla="*/ 232 w 234"/>
                <a:gd name="T15" fmla="*/ 274 h 359"/>
                <a:gd name="T16" fmla="*/ 233 w 234"/>
                <a:gd name="T17" fmla="*/ 302 h 359"/>
                <a:gd name="T18" fmla="*/ 228 w 234"/>
                <a:gd name="T19" fmla="*/ 302 h 359"/>
                <a:gd name="T20" fmla="*/ 226 w 234"/>
                <a:gd name="T21" fmla="*/ 246 h 359"/>
                <a:gd name="T22" fmla="*/ 224 w 234"/>
                <a:gd name="T23" fmla="*/ 218 h 359"/>
                <a:gd name="T24" fmla="*/ 229 w 234"/>
                <a:gd name="T25" fmla="*/ 217 h 359"/>
                <a:gd name="T26" fmla="*/ 231 w 234"/>
                <a:gd name="T27" fmla="*/ 246 h 359"/>
                <a:gd name="T28" fmla="*/ 226 w 234"/>
                <a:gd name="T29" fmla="*/ 246 h 359"/>
                <a:gd name="T30" fmla="*/ 219 w 234"/>
                <a:gd name="T31" fmla="*/ 190 h 359"/>
                <a:gd name="T32" fmla="*/ 211 w 234"/>
                <a:gd name="T33" fmla="*/ 164 h 359"/>
                <a:gd name="T34" fmla="*/ 216 w 234"/>
                <a:gd name="T35" fmla="*/ 162 h 359"/>
                <a:gd name="T36" fmla="*/ 224 w 234"/>
                <a:gd name="T37" fmla="*/ 189 h 359"/>
                <a:gd name="T38" fmla="*/ 219 w 234"/>
                <a:gd name="T39" fmla="*/ 190 h 359"/>
                <a:gd name="T40" fmla="*/ 200 w 234"/>
                <a:gd name="T41" fmla="*/ 138 h 359"/>
                <a:gd name="T42" fmla="*/ 186 w 234"/>
                <a:gd name="T43" fmla="*/ 114 h 359"/>
                <a:gd name="T44" fmla="*/ 190 w 234"/>
                <a:gd name="T45" fmla="*/ 111 h 359"/>
                <a:gd name="T46" fmla="*/ 204 w 234"/>
                <a:gd name="T47" fmla="*/ 136 h 359"/>
                <a:gd name="T48" fmla="*/ 200 w 234"/>
                <a:gd name="T49" fmla="*/ 138 h 359"/>
                <a:gd name="T50" fmla="*/ 169 w 234"/>
                <a:gd name="T51" fmla="*/ 91 h 359"/>
                <a:gd name="T52" fmla="*/ 150 w 234"/>
                <a:gd name="T53" fmla="*/ 71 h 359"/>
                <a:gd name="T54" fmla="*/ 153 w 234"/>
                <a:gd name="T55" fmla="*/ 68 h 359"/>
                <a:gd name="T56" fmla="*/ 173 w 234"/>
                <a:gd name="T57" fmla="*/ 88 h 359"/>
                <a:gd name="T58" fmla="*/ 169 w 234"/>
                <a:gd name="T59" fmla="*/ 91 h 359"/>
                <a:gd name="T60" fmla="*/ 129 w 234"/>
                <a:gd name="T61" fmla="*/ 53 h 359"/>
                <a:gd name="T62" fmla="*/ 106 w 234"/>
                <a:gd name="T63" fmla="*/ 37 h 359"/>
                <a:gd name="T64" fmla="*/ 108 w 234"/>
                <a:gd name="T65" fmla="*/ 33 h 359"/>
                <a:gd name="T66" fmla="*/ 132 w 234"/>
                <a:gd name="T67" fmla="*/ 49 h 359"/>
                <a:gd name="T68" fmla="*/ 129 w 234"/>
                <a:gd name="T69" fmla="*/ 53 h 359"/>
                <a:gd name="T70" fmla="*/ 81 w 234"/>
                <a:gd name="T71" fmla="*/ 25 h 359"/>
                <a:gd name="T72" fmla="*/ 54 w 234"/>
                <a:gd name="T73" fmla="*/ 15 h 359"/>
                <a:gd name="T74" fmla="*/ 56 w 234"/>
                <a:gd name="T75" fmla="*/ 10 h 359"/>
                <a:gd name="T76" fmla="*/ 83 w 234"/>
                <a:gd name="T77" fmla="*/ 20 h 359"/>
                <a:gd name="T78" fmla="*/ 81 w 234"/>
                <a:gd name="T79" fmla="*/ 25 h 359"/>
                <a:gd name="T80" fmla="*/ 27 w 234"/>
                <a:gd name="T81" fmla="*/ 8 h 359"/>
                <a:gd name="T82" fmla="*/ 0 w 234"/>
                <a:gd name="T83" fmla="*/ 4 h 359"/>
                <a:gd name="T84" fmla="*/ 0 w 234"/>
                <a:gd name="T85" fmla="*/ 0 h 359"/>
                <a:gd name="T86" fmla="*/ 28 w 234"/>
                <a:gd name="T87" fmla="*/ 3 h 359"/>
                <a:gd name="T88" fmla="*/ 27 w 234"/>
                <a:gd name="T89" fmla="*/ 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" h="359">
                  <a:moveTo>
                    <a:pt x="229" y="359"/>
                  </a:moveTo>
                  <a:cubicBezTo>
                    <a:pt x="229" y="331"/>
                    <a:pt x="229" y="331"/>
                    <a:pt x="229" y="331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34" y="359"/>
                    <a:pt x="234" y="359"/>
                    <a:pt x="234" y="359"/>
                  </a:cubicBezTo>
                  <a:lnTo>
                    <a:pt x="229" y="359"/>
                  </a:lnTo>
                  <a:close/>
                  <a:moveTo>
                    <a:pt x="228" y="302"/>
                  </a:moveTo>
                  <a:cubicBezTo>
                    <a:pt x="227" y="274"/>
                    <a:pt x="227" y="274"/>
                    <a:pt x="227" y="274"/>
                  </a:cubicBezTo>
                  <a:cubicBezTo>
                    <a:pt x="232" y="274"/>
                    <a:pt x="232" y="274"/>
                    <a:pt x="232" y="274"/>
                  </a:cubicBezTo>
                  <a:cubicBezTo>
                    <a:pt x="233" y="302"/>
                    <a:pt x="233" y="302"/>
                    <a:pt x="233" y="302"/>
                  </a:cubicBezTo>
                  <a:lnTo>
                    <a:pt x="228" y="302"/>
                  </a:lnTo>
                  <a:close/>
                  <a:moveTo>
                    <a:pt x="226" y="246"/>
                  </a:moveTo>
                  <a:cubicBezTo>
                    <a:pt x="226" y="237"/>
                    <a:pt x="225" y="227"/>
                    <a:pt x="224" y="218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0" y="227"/>
                    <a:pt x="231" y="236"/>
                    <a:pt x="231" y="246"/>
                  </a:cubicBezTo>
                  <a:lnTo>
                    <a:pt x="226" y="246"/>
                  </a:lnTo>
                  <a:close/>
                  <a:moveTo>
                    <a:pt x="219" y="190"/>
                  </a:moveTo>
                  <a:cubicBezTo>
                    <a:pt x="217" y="181"/>
                    <a:pt x="214" y="172"/>
                    <a:pt x="211" y="164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219" y="171"/>
                    <a:pt x="222" y="180"/>
                    <a:pt x="224" y="189"/>
                  </a:cubicBezTo>
                  <a:lnTo>
                    <a:pt x="219" y="190"/>
                  </a:lnTo>
                  <a:close/>
                  <a:moveTo>
                    <a:pt x="200" y="138"/>
                  </a:moveTo>
                  <a:cubicBezTo>
                    <a:pt x="196" y="130"/>
                    <a:pt x="191" y="122"/>
                    <a:pt x="186" y="114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5" y="119"/>
                    <a:pt x="200" y="127"/>
                    <a:pt x="204" y="136"/>
                  </a:cubicBezTo>
                  <a:lnTo>
                    <a:pt x="200" y="138"/>
                  </a:lnTo>
                  <a:close/>
                  <a:moveTo>
                    <a:pt x="169" y="91"/>
                  </a:moveTo>
                  <a:cubicBezTo>
                    <a:pt x="163" y="84"/>
                    <a:pt x="157" y="77"/>
                    <a:pt x="150" y="71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60" y="74"/>
                    <a:pt x="167" y="81"/>
                    <a:pt x="173" y="88"/>
                  </a:cubicBezTo>
                  <a:lnTo>
                    <a:pt x="169" y="91"/>
                  </a:lnTo>
                  <a:close/>
                  <a:moveTo>
                    <a:pt x="129" y="53"/>
                  </a:moveTo>
                  <a:cubicBezTo>
                    <a:pt x="121" y="47"/>
                    <a:pt x="114" y="42"/>
                    <a:pt x="106" y="37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6" y="38"/>
                    <a:pt x="124" y="43"/>
                    <a:pt x="132" y="49"/>
                  </a:cubicBezTo>
                  <a:lnTo>
                    <a:pt x="129" y="53"/>
                  </a:lnTo>
                  <a:close/>
                  <a:moveTo>
                    <a:pt x="81" y="25"/>
                  </a:moveTo>
                  <a:cubicBezTo>
                    <a:pt x="72" y="21"/>
                    <a:pt x="63" y="18"/>
                    <a:pt x="54" y="1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65" y="13"/>
                    <a:pt x="74" y="16"/>
                    <a:pt x="83" y="20"/>
                  </a:cubicBezTo>
                  <a:lnTo>
                    <a:pt x="81" y="25"/>
                  </a:lnTo>
                  <a:close/>
                  <a:moveTo>
                    <a:pt x="27" y="8"/>
                  </a:moveTo>
                  <a:cubicBezTo>
                    <a:pt x="18" y="6"/>
                    <a:pt x="9" y="5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9" y="2"/>
                    <a:pt x="28" y="3"/>
                  </a:cubicBezTo>
                  <a:lnTo>
                    <a:pt x="27" y="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035425" y="3425825"/>
              <a:ext cx="9525" cy="31750"/>
            </a:xfrm>
            <a:custGeom>
              <a:avLst/>
              <a:gdLst>
                <a:gd name="T0" fmla="*/ 1 w 6"/>
                <a:gd name="T1" fmla="*/ 20 h 20"/>
                <a:gd name="T2" fmla="*/ 0 w 6"/>
                <a:gd name="T3" fmla="*/ 0 h 20"/>
                <a:gd name="T4" fmla="*/ 6 w 6"/>
                <a:gd name="T5" fmla="*/ 0 h 20"/>
                <a:gd name="T6" fmla="*/ 6 w 6"/>
                <a:gd name="T7" fmla="*/ 20 h 20"/>
                <a:gd name="T8" fmla="*/ 1 w 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1" y="2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430588" y="2579688"/>
              <a:ext cx="53975" cy="53975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3424238" y="2574925"/>
              <a:ext cx="63500" cy="61913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4 h 29"/>
                <a:gd name="T4" fmla="*/ 15 w 30"/>
                <a:gd name="T5" fmla="*/ 0 h 29"/>
                <a:gd name="T6" fmla="*/ 30 w 30"/>
                <a:gd name="T7" fmla="*/ 14 h 29"/>
                <a:gd name="T8" fmla="*/ 15 w 30"/>
                <a:gd name="T9" fmla="*/ 29 h 29"/>
                <a:gd name="T10" fmla="*/ 15 w 30"/>
                <a:gd name="T11" fmla="*/ 4 h 29"/>
                <a:gd name="T12" fmla="*/ 5 w 30"/>
                <a:gd name="T13" fmla="*/ 14 h 29"/>
                <a:gd name="T14" fmla="*/ 15 w 30"/>
                <a:gd name="T15" fmla="*/ 24 h 29"/>
                <a:gd name="T16" fmla="*/ 25 w 30"/>
                <a:gd name="T17" fmla="*/ 14 h 29"/>
                <a:gd name="T18" fmla="*/ 15 w 30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4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4"/>
                  </a:moveTo>
                  <a:cubicBezTo>
                    <a:pt x="10" y="4"/>
                    <a:pt x="5" y="9"/>
                    <a:pt x="5" y="14"/>
                  </a:cubicBezTo>
                  <a:cubicBezTo>
                    <a:pt x="5" y="20"/>
                    <a:pt x="10" y="24"/>
                    <a:pt x="15" y="24"/>
                  </a:cubicBezTo>
                  <a:cubicBezTo>
                    <a:pt x="21" y="24"/>
                    <a:pt x="25" y="20"/>
                    <a:pt x="25" y="14"/>
                  </a:cubicBezTo>
                  <a:cubicBezTo>
                    <a:pt x="25" y="9"/>
                    <a:pt x="21" y="4"/>
                    <a:pt x="15" y="4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589867" y="3081867"/>
            <a:ext cx="829733" cy="1555751"/>
            <a:chOff x="2692400" y="2311400"/>
            <a:chExt cx="622300" cy="1166813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252788" y="2336800"/>
              <a:ext cx="30162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692400" y="2339975"/>
              <a:ext cx="498475" cy="1044575"/>
            </a:xfrm>
            <a:custGeom>
              <a:avLst/>
              <a:gdLst>
                <a:gd name="T0" fmla="*/ 5 w 235"/>
                <a:gd name="T1" fmla="*/ 492 h 492"/>
                <a:gd name="T2" fmla="*/ 0 w 235"/>
                <a:gd name="T3" fmla="*/ 492 h 492"/>
                <a:gd name="T4" fmla="*/ 1 w 235"/>
                <a:gd name="T5" fmla="*/ 463 h 492"/>
                <a:gd name="T6" fmla="*/ 5 w 235"/>
                <a:gd name="T7" fmla="*/ 463 h 492"/>
                <a:gd name="T8" fmla="*/ 5 w 235"/>
                <a:gd name="T9" fmla="*/ 492 h 492"/>
                <a:gd name="T10" fmla="*/ 6 w 235"/>
                <a:gd name="T11" fmla="*/ 434 h 492"/>
                <a:gd name="T12" fmla="*/ 1 w 235"/>
                <a:gd name="T13" fmla="*/ 434 h 492"/>
                <a:gd name="T14" fmla="*/ 2 w 235"/>
                <a:gd name="T15" fmla="*/ 405 h 492"/>
                <a:gd name="T16" fmla="*/ 6 w 235"/>
                <a:gd name="T17" fmla="*/ 405 h 492"/>
                <a:gd name="T18" fmla="*/ 6 w 235"/>
                <a:gd name="T19" fmla="*/ 434 h 492"/>
                <a:gd name="T20" fmla="*/ 7 w 235"/>
                <a:gd name="T21" fmla="*/ 376 h 492"/>
                <a:gd name="T22" fmla="*/ 2 w 235"/>
                <a:gd name="T23" fmla="*/ 376 h 492"/>
                <a:gd name="T24" fmla="*/ 3 w 235"/>
                <a:gd name="T25" fmla="*/ 346 h 492"/>
                <a:gd name="T26" fmla="*/ 7 w 235"/>
                <a:gd name="T27" fmla="*/ 346 h 492"/>
                <a:gd name="T28" fmla="*/ 7 w 235"/>
                <a:gd name="T29" fmla="*/ 376 h 492"/>
                <a:gd name="T30" fmla="*/ 8 w 235"/>
                <a:gd name="T31" fmla="*/ 317 h 492"/>
                <a:gd name="T32" fmla="*/ 3 w 235"/>
                <a:gd name="T33" fmla="*/ 317 h 492"/>
                <a:gd name="T34" fmla="*/ 3 w 235"/>
                <a:gd name="T35" fmla="*/ 288 h 492"/>
                <a:gd name="T36" fmla="*/ 8 w 235"/>
                <a:gd name="T37" fmla="*/ 288 h 492"/>
                <a:gd name="T38" fmla="*/ 8 w 235"/>
                <a:gd name="T39" fmla="*/ 317 h 492"/>
                <a:gd name="T40" fmla="*/ 9 w 235"/>
                <a:gd name="T41" fmla="*/ 259 h 492"/>
                <a:gd name="T42" fmla="*/ 4 w 235"/>
                <a:gd name="T43" fmla="*/ 259 h 492"/>
                <a:gd name="T44" fmla="*/ 4 w 235"/>
                <a:gd name="T45" fmla="*/ 248 h 492"/>
                <a:gd name="T46" fmla="*/ 5 w 235"/>
                <a:gd name="T47" fmla="*/ 230 h 492"/>
                <a:gd name="T48" fmla="*/ 10 w 235"/>
                <a:gd name="T49" fmla="*/ 230 h 492"/>
                <a:gd name="T50" fmla="*/ 9 w 235"/>
                <a:gd name="T51" fmla="*/ 248 h 492"/>
                <a:gd name="T52" fmla="*/ 9 w 235"/>
                <a:gd name="T53" fmla="*/ 259 h 492"/>
                <a:gd name="T54" fmla="*/ 13 w 235"/>
                <a:gd name="T55" fmla="*/ 201 h 492"/>
                <a:gd name="T56" fmla="*/ 9 w 235"/>
                <a:gd name="T57" fmla="*/ 200 h 492"/>
                <a:gd name="T58" fmla="*/ 16 w 235"/>
                <a:gd name="T59" fmla="*/ 172 h 492"/>
                <a:gd name="T60" fmla="*/ 21 w 235"/>
                <a:gd name="T61" fmla="*/ 173 h 492"/>
                <a:gd name="T62" fmla="*/ 13 w 235"/>
                <a:gd name="T63" fmla="*/ 201 h 492"/>
                <a:gd name="T64" fmla="*/ 31 w 235"/>
                <a:gd name="T65" fmla="*/ 147 h 492"/>
                <a:gd name="T66" fmla="*/ 27 w 235"/>
                <a:gd name="T67" fmla="*/ 145 h 492"/>
                <a:gd name="T68" fmla="*/ 41 w 235"/>
                <a:gd name="T69" fmla="*/ 119 h 492"/>
                <a:gd name="T70" fmla="*/ 45 w 235"/>
                <a:gd name="T71" fmla="*/ 121 h 492"/>
                <a:gd name="T72" fmla="*/ 31 w 235"/>
                <a:gd name="T73" fmla="*/ 147 h 492"/>
                <a:gd name="T74" fmla="*/ 61 w 235"/>
                <a:gd name="T75" fmla="*/ 97 h 492"/>
                <a:gd name="T76" fmla="*/ 58 w 235"/>
                <a:gd name="T77" fmla="*/ 95 h 492"/>
                <a:gd name="T78" fmla="*/ 77 w 235"/>
                <a:gd name="T79" fmla="*/ 73 h 492"/>
                <a:gd name="T80" fmla="*/ 80 w 235"/>
                <a:gd name="T81" fmla="*/ 76 h 492"/>
                <a:gd name="T82" fmla="*/ 61 w 235"/>
                <a:gd name="T83" fmla="*/ 97 h 492"/>
                <a:gd name="T84" fmla="*/ 102 w 235"/>
                <a:gd name="T85" fmla="*/ 57 h 492"/>
                <a:gd name="T86" fmla="*/ 99 w 235"/>
                <a:gd name="T87" fmla="*/ 53 h 492"/>
                <a:gd name="T88" fmla="*/ 123 w 235"/>
                <a:gd name="T89" fmla="*/ 36 h 492"/>
                <a:gd name="T90" fmla="*/ 126 w 235"/>
                <a:gd name="T91" fmla="*/ 40 h 492"/>
                <a:gd name="T92" fmla="*/ 102 w 235"/>
                <a:gd name="T93" fmla="*/ 57 h 492"/>
                <a:gd name="T94" fmla="*/ 151 w 235"/>
                <a:gd name="T95" fmla="*/ 27 h 492"/>
                <a:gd name="T96" fmla="*/ 149 w 235"/>
                <a:gd name="T97" fmla="*/ 22 h 492"/>
                <a:gd name="T98" fmla="*/ 177 w 235"/>
                <a:gd name="T99" fmla="*/ 12 h 492"/>
                <a:gd name="T100" fmla="*/ 178 w 235"/>
                <a:gd name="T101" fmla="*/ 16 h 492"/>
                <a:gd name="T102" fmla="*/ 151 w 235"/>
                <a:gd name="T103" fmla="*/ 27 h 492"/>
                <a:gd name="T104" fmla="*/ 206 w 235"/>
                <a:gd name="T105" fmla="*/ 9 h 492"/>
                <a:gd name="T106" fmla="*/ 205 w 235"/>
                <a:gd name="T107" fmla="*/ 4 h 492"/>
                <a:gd name="T108" fmla="*/ 234 w 235"/>
                <a:gd name="T109" fmla="*/ 0 h 492"/>
                <a:gd name="T110" fmla="*/ 235 w 235"/>
                <a:gd name="T111" fmla="*/ 5 h 492"/>
                <a:gd name="T112" fmla="*/ 206 w 235"/>
                <a:gd name="T113" fmla="*/ 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5" h="492">
                  <a:moveTo>
                    <a:pt x="5" y="492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1" y="463"/>
                    <a:pt x="1" y="463"/>
                    <a:pt x="1" y="463"/>
                  </a:cubicBezTo>
                  <a:cubicBezTo>
                    <a:pt x="5" y="463"/>
                    <a:pt x="5" y="463"/>
                    <a:pt x="5" y="463"/>
                  </a:cubicBezTo>
                  <a:lnTo>
                    <a:pt x="5" y="492"/>
                  </a:lnTo>
                  <a:close/>
                  <a:moveTo>
                    <a:pt x="6" y="434"/>
                  </a:moveTo>
                  <a:cubicBezTo>
                    <a:pt x="1" y="434"/>
                    <a:pt x="1" y="434"/>
                    <a:pt x="1" y="434"/>
                  </a:cubicBezTo>
                  <a:cubicBezTo>
                    <a:pt x="2" y="405"/>
                    <a:pt x="2" y="405"/>
                    <a:pt x="2" y="405"/>
                  </a:cubicBezTo>
                  <a:cubicBezTo>
                    <a:pt x="6" y="405"/>
                    <a:pt x="6" y="405"/>
                    <a:pt x="6" y="405"/>
                  </a:cubicBezTo>
                  <a:lnTo>
                    <a:pt x="6" y="434"/>
                  </a:lnTo>
                  <a:close/>
                  <a:moveTo>
                    <a:pt x="7" y="376"/>
                  </a:moveTo>
                  <a:cubicBezTo>
                    <a:pt x="2" y="376"/>
                    <a:pt x="2" y="376"/>
                    <a:pt x="2" y="376"/>
                  </a:cubicBezTo>
                  <a:cubicBezTo>
                    <a:pt x="3" y="346"/>
                    <a:pt x="3" y="346"/>
                    <a:pt x="3" y="346"/>
                  </a:cubicBezTo>
                  <a:cubicBezTo>
                    <a:pt x="7" y="346"/>
                    <a:pt x="7" y="346"/>
                    <a:pt x="7" y="346"/>
                  </a:cubicBezTo>
                  <a:lnTo>
                    <a:pt x="7" y="376"/>
                  </a:lnTo>
                  <a:close/>
                  <a:moveTo>
                    <a:pt x="8" y="317"/>
                  </a:moveTo>
                  <a:cubicBezTo>
                    <a:pt x="3" y="317"/>
                    <a:pt x="3" y="317"/>
                    <a:pt x="3" y="317"/>
                  </a:cubicBezTo>
                  <a:cubicBezTo>
                    <a:pt x="3" y="288"/>
                    <a:pt x="3" y="288"/>
                    <a:pt x="3" y="288"/>
                  </a:cubicBezTo>
                  <a:cubicBezTo>
                    <a:pt x="8" y="288"/>
                    <a:pt x="8" y="288"/>
                    <a:pt x="8" y="288"/>
                  </a:cubicBezTo>
                  <a:lnTo>
                    <a:pt x="8" y="317"/>
                  </a:lnTo>
                  <a:close/>
                  <a:moveTo>
                    <a:pt x="9" y="259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42"/>
                    <a:pt x="4" y="236"/>
                    <a:pt x="5" y="230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9" y="236"/>
                    <a:pt x="9" y="242"/>
                    <a:pt x="9" y="248"/>
                  </a:cubicBezTo>
                  <a:lnTo>
                    <a:pt x="9" y="259"/>
                  </a:lnTo>
                  <a:close/>
                  <a:moveTo>
                    <a:pt x="13" y="201"/>
                  </a:moveTo>
                  <a:cubicBezTo>
                    <a:pt x="9" y="200"/>
                    <a:pt x="9" y="200"/>
                    <a:pt x="9" y="200"/>
                  </a:cubicBezTo>
                  <a:cubicBezTo>
                    <a:pt x="11" y="191"/>
                    <a:pt x="13" y="181"/>
                    <a:pt x="16" y="172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18" y="183"/>
                    <a:pt x="15" y="192"/>
                    <a:pt x="13" y="201"/>
                  </a:cubicBezTo>
                  <a:close/>
                  <a:moveTo>
                    <a:pt x="31" y="147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31" y="136"/>
                    <a:pt x="36" y="127"/>
                    <a:pt x="41" y="119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0" y="129"/>
                    <a:pt x="35" y="138"/>
                    <a:pt x="31" y="147"/>
                  </a:cubicBezTo>
                  <a:close/>
                  <a:moveTo>
                    <a:pt x="61" y="97"/>
                  </a:moveTo>
                  <a:cubicBezTo>
                    <a:pt x="58" y="95"/>
                    <a:pt x="58" y="95"/>
                    <a:pt x="58" y="95"/>
                  </a:cubicBezTo>
                  <a:cubicBezTo>
                    <a:pt x="64" y="87"/>
                    <a:pt x="70" y="79"/>
                    <a:pt x="77" y="73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4" y="83"/>
                    <a:pt x="67" y="90"/>
                    <a:pt x="61" y="97"/>
                  </a:cubicBezTo>
                  <a:close/>
                  <a:moveTo>
                    <a:pt x="102" y="57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107" y="47"/>
                    <a:pt x="115" y="41"/>
                    <a:pt x="123" y="36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17" y="45"/>
                    <a:pt x="110" y="51"/>
                    <a:pt x="102" y="57"/>
                  </a:cubicBezTo>
                  <a:close/>
                  <a:moveTo>
                    <a:pt x="151" y="27"/>
                  </a:moveTo>
                  <a:cubicBezTo>
                    <a:pt x="149" y="22"/>
                    <a:pt x="149" y="22"/>
                    <a:pt x="149" y="22"/>
                  </a:cubicBezTo>
                  <a:cubicBezTo>
                    <a:pt x="158" y="18"/>
                    <a:pt x="167" y="15"/>
                    <a:pt x="177" y="12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69" y="19"/>
                    <a:pt x="160" y="23"/>
                    <a:pt x="151" y="27"/>
                  </a:cubicBezTo>
                  <a:close/>
                  <a:moveTo>
                    <a:pt x="206" y="9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15" y="2"/>
                    <a:pt x="224" y="1"/>
                    <a:pt x="234" y="0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25" y="6"/>
                    <a:pt x="215" y="7"/>
                    <a:pt x="206" y="9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92400" y="3449638"/>
              <a:ext cx="11112" cy="28575"/>
            </a:xfrm>
            <a:custGeom>
              <a:avLst/>
              <a:gdLst>
                <a:gd name="T0" fmla="*/ 6 w 7"/>
                <a:gd name="T1" fmla="*/ 18 h 18"/>
                <a:gd name="T2" fmla="*/ 0 w 7"/>
                <a:gd name="T3" fmla="*/ 18 h 18"/>
                <a:gd name="T4" fmla="*/ 0 w 7"/>
                <a:gd name="T5" fmla="*/ 0 h 18"/>
                <a:gd name="T6" fmla="*/ 7 w 7"/>
                <a:gd name="T7" fmla="*/ 0 h 18"/>
                <a:gd name="T8" fmla="*/ 6 w 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8">
                  <a:moveTo>
                    <a:pt x="6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54375" y="2316163"/>
              <a:ext cx="53975" cy="53975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3251200" y="2311400"/>
              <a:ext cx="63500" cy="65088"/>
            </a:xfrm>
            <a:custGeom>
              <a:avLst/>
              <a:gdLst>
                <a:gd name="T0" fmla="*/ 15 w 30"/>
                <a:gd name="T1" fmla="*/ 30 h 30"/>
                <a:gd name="T2" fmla="*/ 0 w 30"/>
                <a:gd name="T3" fmla="*/ 15 h 30"/>
                <a:gd name="T4" fmla="*/ 15 w 30"/>
                <a:gd name="T5" fmla="*/ 0 h 30"/>
                <a:gd name="T6" fmla="*/ 30 w 30"/>
                <a:gd name="T7" fmla="*/ 15 h 30"/>
                <a:gd name="T8" fmla="*/ 15 w 30"/>
                <a:gd name="T9" fmla="*/ 30 h 30"/>
                <a:gd name="T10" fmla="*/ 15 w 30"/>
                <a:gd name="T11" fmla="*/ 5 h 30"/>
                <a:gd name="T12" fmla="*/ 5 w 30"/>
                <a:gd name="T13" fmla="*/ 15 h 30"/>
                <a:gd name="T14" fmla="*/ 15 w 30"/>
                <a:gd name="T15" fmla="*/ 25 h 30"/>
                <a:gd name="T16" fmla="*/ 25 w 30"/>
                <a:gd name="T17" fmla="*/ 15 h 30"/>
                <a:gd name="T18" fmla="*/ 15 w 30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5"/>
                  </a:moveTo>
                  <a:cubicBezTo>
                    <a:pt x="9" y="5"/>
                    <a:pt x="5" y="9"/>
                    <a:pt x="5" y="15"/>
                  </a:cubicBezTo>
                  <a:cubicBezTo>
                    <a:pt x="5" y="20"/>
                    <a:pt x="9" y="25"/>
                    <a:pt x="15" y="25"/>
                  </a:cubicBezTo>
                  <a:cubicBezTo>
                    <a:pt x="20" y="25"/>
                    <a:pt x="25" y="20"/>
                    <a:pt x="25" y="15"/>
                  </a:cubicBezTo>
                  <a:cubicBezTo>
                    <a:pt x="25" y="9"/>
                    <a:pt x="20" y="5"/>
                    <a:pt x="15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93617" y="3210985"/>
            <a:ext cx="827616" cy="1407583"/>
            <a:chOff x="6145213" y="2408238"/>
            <a:chExt cx="620712" cy="1055687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176963" y="2435225"/>
              <a:ext cx="28575" cy="7938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6269038" y="2435225"/>
              <a:ext cx="495300" cy="935038"/>
            </a:xfrm>
            <a:custGeom>
              <a:avLst/>
              <a:gdLst>
                <a:gd name="T0" fmla="*/ 229 w 233"/>
                <a:gd name="T1" fmla="*/ 440 h 440"/>
                <a:gd name="T2" fmla="*/ 228 w 233"/>
                <a:gd name="T3" fmla="*/ 410 h 440"/>
                <a:gd name="T4" fmla="*/ 233 w 233"/>
                <a:gd name="T5" fmla="*/ 410 h 440"/>
                <a:gd name="T6" fmla="*/ 233 w 233"/>
                <a:gd name="T7" fmla="*/ 440 h 440"/>
                <a:gd name="T8" fmla="*/ 229 w 233"/>
                <a:gd name="T9" fmla="*/ 440 h 440"/>
                <a:gd name="T10" fmla="*/ 228 w 233"/>
                <a:gd name="T11" fmla="*/ 381 h 440"/>
                <a:gd name="T12" fmla="*/ 227 w 233"/>
                <a:gd name="T13" fmla="*/ 351 h 440"/>
                <a:gd name="T14" fmla="*/ 232 w 233"/>
                <a:gd name="T15" fmla="*/ 351 h 440"/>
                <a:gd name="T16" fmla="*/ 232 w 233"/>
                <a:gd name="T17" fmla="*/ 381 h 440"/>
                <a:gd name="T18" fmla="*/ 228 w 233"/>
                <a:gd name="T19" fmla="*/ 381 h 440"/>
                <a:gd name="T20" fmla="*/ 226 w 233"/>
                <a:gd name="T21" fmla="*/ 322 h 440"/>
                <a:gd name="T22" fmla="*/ 226 w 233"/>
                <a:gd name="T23" fmla="*/ 292 h 440"/>
                <a:gd name="T24" fmla="*/ 231 w 233"/>
                <a:gd name="T25" fmla="*/ 292 h 440"/>
                <a:gd name="T26" fmla="*/ 231 w 233"/>
                <a:gd name="T27" fmla="*/ 322 h 440"/>
                <a:gd name="T28" fmla="*/ 226 w 233"/>
                <a:gd name="T29" fmla="*/ 322 h 440"/>
                <a:gd name="T30" fmla="*/ 225 w 233"/>
                <a:gd name="T31" fmla="*/ 263 h 440"/>
                <a:gd name="T32" fmla="*/ 225 w 233"/>
                <a:gd name="T33" fmla="*/ 249 h 440"/>
                <a:gd name="T34" fmla="*/ 225 w 233"/>
                <a:gd name="T35" fmla="*/ 234 h 440"/>
                <a:gd name="T36" fmla="*/ 229 w 233"/>
                <a:gd name="T37" fmla="*/ 233 h 440"/>
                <a:gd name="T38" fmla="*/ 230 w 233"/>
                <a:gd name="T39" fmla="*/ 249 h 440"/>
                <a:gd name="T40" fmla="*/ 230 w 233"/>
                <a:gd name="T41" fmla="*/ 263 h 440"/>
                <a:gd name="T42" fmla="*/ 225 w 233"/>
                <a:gd name="T43" fmla="*/ 263 h 440"/>
                <a:gd name="T44" fmla="*/ 221 w 233"/>
                <a:gd name="T45" fmla="*/ 205 h 440"/>
                <a:gd name="T46" fmla="*/ 214 w 233"/>
                <a:gd name="T47" fmla="*/ 177 h 440"/>
                <a:gd name="T48" fmla="*/ 219 w 233"/>
                <a:gd name="T49" fmla="*/ 175 h 440"/>
                <a:gd name="T50" fmla="*/ 226 w 233"/>
                <a:gd name="T51" fmla="*/ 204 h 440"/>
                <a:gd name="T52" fmla="*/ 221 w 233"/>
                <a:gd name="T53" fmla="*/ 205 h 440"/>
                <a:gd name="T54" fmla="*/ 204 w 233"/>
                <a:gd name="T55" fmla="*/ 149 h 440"/>
                <a:gd name="T56" fmla="*/ 190 w 233"/>
                <a:gd name="T57" fmla="*/ 123 h 440"/>
                <a:gd name="T58" fmla="*/ 194 w 233"/>
                <a:gd name="T59" fmla="*/ 121 h 440"/>
                <a:gd name="T60" fmla="*/ 208 w 233"/>
                <a:gd name="T61" fmla="*/ 147 h 440"/>
                <a:gd name="T62" fmla="*/ 204 w 233"/>
                <a:gd name="T63" fmla="*/ 149 h 440"/>
                <a:gd name="T64" fmla="*/ 174 w 233"/>
                <a:gd name="T65" fmla="*/ 99 h 440"/>
                <a:gd name="T66" fmla="*/ 155 w 233"/>
                <a:gd name="T67" fmla="*/ 77 h 440"/>
                <a:gd name="T68" fmla="*/ 158 w 233"/>
                <a:gd name="T69" fmla="*/ 74 h 440"/>
                <a:gd name="T70" fmla="*/ 178 w 233"/>
                <a:gd name="T71" fmla="*/ 97 h 440"/>
                <a:gd name="T72" fmla="*/ 174 w 233"/>
                <a:gd name="T73" fmla="*/ 99 h 440"/>
                <a:gd name="T74" fmla="*/ 133 w 233"/>
                <a:gd name="T75" fmla="*/ 58 h 440"/>
                <a:gd name="T76" fmla="*/ 109 w 233"/>
                <a:gd name="T77" fmla="*/ 41 h 440"/>
                <a:gd name="T78" fmla="*/ 112 w 233"/>
                <a:gd name="T79" fmla="*/ 37 h 440"/>
                <a:gd name="T80" fmla="*/ 136 w 233"/>
                <a:gd name="T81" fmla="*/ 54 h 440"/>
                <a:gd name="T82" fmla="*/ 133 w 233"/>
                <a:gd name="T83" fmla="*/ 58 h 440"/>
                <a:gd name="T84" fmla="*/ 84 w 233"/>
                <a:gd name="T85" fmla="*/ 27 h 440"/>
                <a:gd name="T86" fmla="*/ 57 w 233"/>
                <a:gd name="T87" fmla="*/ 17 h 440"/>
                <a:gd name="T88" fmla="*/ 58 w 233"/>
                <a:gd name="T89" fmla="*/ 12 h 440"/>
                <a:gd name="T90" fmla="*/ 86 w 233"/>
                <a:gd name="T91" fmla="*/ 23 h 440"/>
                <a:gd name="T92" fmla="*/ 84 w 233"/>
                <a:gd name="T93" fmla="*/ 27 h 440"/>
                <a:gd name="T94" fmla="*/ 28 w 233"/>
                <a:gd name="T95" fmla="*/ 9 h 440"/>
                <a:gd name="T96" fmla="*/ 0 w 233"/>
                <a:gd name="T97" fmla="*/ 5 h 440"/>
                <a:gd name="T98" fmla="*/ 0 w 233"/>
                <a:gd name="T99" fmla="*/ 0 h 440"/>
                <a:gd name="T100" fmla="*/ 29 w 233"/>
                <a:gd name="T101" fmla="*/ 4 h 440"/>
                <a:gd name="T102" fmla="*/ 28 w 233"/>
                <a:gd name="T103" fmla="*/ 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" h="440">
                  <a:moveTo>
                    <a:pt x="229" y="440"/>
                  </a:moveTo>
                  <a:cubicBezTo>
                    <a:pt x="228" y="410"/>
                    <a:pt x="228" y="410"/>
                    <a:pt x="228" y="410"/>
                  </a:cubicBezTo>
                  <a:cubicBezTo>
                    <a:pt x="233" y="410"/>
                    <a:pt x="233" y="410"/>
                    <a:pt x="233" y="410"/>
                  </a:cubicBezTo>
                  <a:cubicBezTo>
                    <a:pt x="233" y="440"/>
                    <a:pt x="233" y="440"/>
                    <a:pt x="233" y="440"/>
                  </a:cubicBezTo>
                  <a:lnTo>
                    <a:pt x="229" y="440"/>
                  </a:lnTo>
                  <a:close/>
                  <a:moveTo>
                    <a:pt x="228" y="381"/>
                  </a:moveTo>
                  <a:cubicBezTo>
                    <a:pt x="227" y="351"/>
                    <a:pt x="227" y="351"/>
                    <a:pt x="227" y="351"/>
                  </a:cubicBezTo>
                  <a:cubicBezTo>
                    <a:pt x="232" y="351"/>
                    <a:pt x="232" y="351"/>
                    <a:pt x="232" y="351"/>
                  </a:cubicBezTo>
                  <a:cubicBezTo>
                    <a:pt x="232" y="381"/>
                    <a:pt x="232" y="381"/>
                    <a:pt x="232" y="381"/>
                  </a:cubicBezTo>
                  <a:lnTo>
                    <a:pt x="228" y="381"/>
                  </a:lnTo>
                  <a:close/>
                  <a:moveTo>
                    <a:pt x="226" y="322"/>
                  </a:moveTo>
                  <a:cubicBezTo>
                    <a:pt x="226" y="292"/>
                    <a:pt x="226" y="292"/>
                    <a:pt x="226" y="292"/>
                  </a:cubicBezTo>
                  <a:cubicBezTo>
                    <a:pt x="231" y="292"/>
                    <a:pt x="231" y="292"/>
                    <a:pt x="231" y="292"/>
                  </a:cubicBezTo>
                  <a:cubicBezTo>
                    <a:pt x="231" y="322"/>
                    <a:pt x="231" y="322"/>
                    <a:pt x="231" y="322"/>
                  </a:cubicBezTo>
                  <a:lnTo>
                    <a:pt x="226" y="322"/>
                  </a:lnTo>
                  <a:close/>
                  <a:moveTo>
                    <a:pt x="225" y="263"/>
                  </a:moveTo>
                  <a:cubicBezTo>
                    <a:pt x="225" y="249"/>
                    <a:pt x="225" y="249"/>
                    <a:pt x="225" y="249"/>
                  </a:cubicBezTo>
                  <a:cubicBezTo>
                    <a:pt x="225" y="244"/>
                    <a:pt x="225" y="239"/>
                    <a:pt x="225" y="234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30" y="238"/>
                    <a:pt x="230" y="244"/>
                    <a:pt x="230" y="249"/>
                  </a:cubicBezTo>
                  <a:cubicBezTo>
                    <a:pt x="230" y="263"/>
                    <a:pt x="230" y="263"/>
                    <a:pt x="230" y="263"/>
                  </a:cubicBezTo>
                  <a:lnTo>
                    <a:pt x="225" y="263"/>
                  </a:lnTo>
                  <a:close/>
                  <a:moveTo>
                    <a:pt x="221" y="205"/>
                  </a:moveTo>
                  <a:cubicBezTo>
                    <a:pt x="219" y="195"/>
                    <a:pt x="217" y="186"/>
                    <a:pt x="214" y="177"/>
                  </a:cubicBezTo>
                  <a:cubicBezTo>
                    <a:pt x="219" y="175"/>
                    <a:pt x="219" y="175"/>
                    <a:pt x="219" y="175"/>
                  </a:cubicBezTo>
                  <a:cubicBezTo>
                    <a:pt x="222" y="185"/>
                    <a:pt x="224" y="194"/>
                    <a:pt x="226" y="204"/>
                  </a:cubicBezTo>
                  <a:lnTo>
                    <a:pt x="221" y="205"/>
                  </a:lnTo>
                  <a:close/>
                  <a:moveTo>
                    <a:pt x="204" y="149"/>
                  </a:moveTo>
                  <a:cubicBezTo>
                    <a:pt x="200" y="140"/>
                    <a:pt x="195" y="132"/>
                    <a:pt x="190" y="123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0" y="129"/>
                    <a:pt x="204" y="138"/>
                    <a:pt x="208" y="147"/>
                  </a:cubicBezTo>
                  <a:lnTo>
                    <a:pt x="204" y="149"/>
                  </a:lnTo>
                  <a:close/>
                  <a:moveTo>
                    <a:pt x="174" y="99"/>
                  </a:moveTo>
                  <a:cubicBezTo>
                    <a:pt x="168" y="92"/>
                    <a:pt x="162" y="84"/>
                    <a:pt x="155" y="77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5" y="81"/>
                    <a:pt x="172" y="89"/>
                    <a:pt x="178" y="97"/>
                  </a:cubicBezTo>
                  <a:lnTo>
                    <a:pt x="174" y="99"/>
                  </a:lnTo>
                  <a:close/>
                  <a:moveTo>
                    <a:pt x="133" y="58"/>
                  </a:moveTo>
                  <a:cubicBezTo>
                    <a:pt x="126" y="52"/>
                    <a:pt x="118" y="46"/>
                    <a:pt x="109" y="41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20" y="42"/>
                    <a:pt x="128" y="48"/>
                    <a:pt x="136" y="54"/>
                  </a:cubicBezTo>
                  <a:lnTo>
                    <a:pt x="133" y="58"/>
                  </a:lnTo>
                  <a:close/>
                  <a:moveTo>
                    <a:pt x="84" y="27"/>
                  </a:moveTo>
                  <a:cubicBezTo>
                    <a:pt x="75" y="23"/>
                    <a:pt x="66" y="20"/>
                    <a:pt x="57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68" y="15"/>
                    <a:pt x="77" y="19"/>
                    <a:pt x="86" y="23"/>
                  </a:cubicBezTo>
                  <a:lnTo>
                    <a:pt x="84" y="27"/>
                  </a:lnTo>
                  <a:close/>
                  <a:moveTo>
                    <a:pt x="28" y="9"/>
                  </a:moveTo>
                  <a:cubicBezTo>
                    <a:pt x="19" y="7"/>
                    <a:pt x="9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"/>
                    <a:pt x="20" y="3"/>
                    <a:pt x="29" y="4"/>
                  </a:cubicBezTo>
                  <a:lnTo>
                    <a:pt x="28" y="9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754813" y="3432175"/>
              <a:ext cx="11112" cy="31750"/>
            </a:xfrm>
            <a:custGeom>
              <a:avLst/>
              <a:gdLst>
                <a:gd name="T0" fmla="*/ 2 w 7"/>
                <a:gd name="T1" fmla="*/ 20 h 20"/>
                <a:gd name="T2" fmla="*/ 0 w 7"/>
                <a:gd name="T3" fmla="*/ 0 h 20"/>
                <a:gd name="T4" fmla="*/ 7 w 7"/>
                <a:gd name="T5" fmla="*/ 0 h 20"/>
                <a:gd name="T6" fmla="*/ 7 w 7"/>
                <a:gd name="T7" fmla="*/ 19 h 20"/>
                <a:gd name="T8" fmla="*/ 2 w 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0">
                  <a:moveTo>
                    <a:pt x="2" y="2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9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151563" y="2414588"/>
              <a:ext cx="52387" cy="52388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145213" y="2408238"/>
              <a:ext cx="63500" cy="63500"/>
            </a:xfrm>
            <a:custGeom>
              <a:avLst/>
              <a:gdLst>
                <a:gd name="T0" fmla="*/ 15 w 30"/>
                <a:gd name="T1" fmla="*/ 30 h 30"/>
                <a:gd name="T2" fmla="*/ 0 w 30"/>
                <a:gd name="T3" fmla="*/ 15 h 30"/>
                <a:gd name="T4" fmla="*/ 15 w 30"/>
                <a:gd name="T5" fmla="*/ 0 h 30"/>
                <a:gd name="T6" fmla="*/ 30 w 30"/>
                <a:gd name="T7" fmla="*/ 15 h 30"/>
                <a:gd name="T8" fmla="*/ 15 w 30"/>
                <a:gd name="T9" fmla="*/ 30 h 30"/>
                <a:gd name="T10" fmla="*/ 15 w 30"/>
                <a:gd name="T11" fmla="*/ 5 h 30"/>
                <a:gd name="T12" fmla="*/ 5 w 30"/>
                <a:gd name="T13" fmla="*/ 15 h 30"/>
                <a:gd name="T14" fmla="*/ 15 w 30"/>
                <a:gd name="T15" fmla="*/ 25 h 30"/>
                <a:gd name="T16" fmla="*/ 25 w 30"/>
                <a:gd name="T17" fmla="*/ 15 h 30"/>
                <a:gd name="T18" fmla="*/ 15 w 30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5"/>
                  </a:moveTo>
                  <a:cubicBezTo>
                    <a:pt x="10" y="5"/>
                    <a:pt x="5" y="10"/>
                    <a:pt x="5" y="15"/>
                  </a:cubicBezTo>
                  <a:cubicBezTo>
                    <a:pt x="5" y="21"/>
                    <a:pt x="10" y="25"/>
                    <a:pt x="15" y="25"/>
                  </a:cubicBezTo>
                  <a:cubicBezTo>
                    <a:pt x="21" y="25"/>
                    <a:pt x="25" y="21"/>
                    <a:pt x="25" y="15"/>
                  </a:cubicBezTo>
                  <a:cubicBezTo>
                    <a:pt x="25" y="10"/>
                    <a:pt x="21" y="5"/>
                    <a:pt x="15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418918" y="1655233"/>
            <a:ext cx="819149" cy="1016000"/>
            <a:chOff x="5564188" y="1241425"/>
            <a:chExt cx="614362" cy="76200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595938" y="1966913"/>
              <a:ext cx="28575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5684838" y="1331913"/>
              <a:ext cx="492125" cy="644525"/>
            </a:xfrm>
            <a:custGeom>
              <a:avLst/>
              <a:gdLst>
                <a:gd name="T0" fmla="*/ 0 w 232"/>
                <a:gd name="T1" fmla="*/ 303 h 303"/>
                <a:gd name="T2" fmla="*/ 0 w 232"/>
                <a:gd name="T3" fmla="*/ 298 h 303"/>
                <a:gd name="T4" fmla="*/ 28 w 232"/>
                <a:gd name="T5" fmla="*/ 295 h 303"/>
                <a:gd name="T6" fmla="*/ 29 w 232"/>
                <a:gd name="T7" fmla="*/ 299 h 303"/>
                <a:gd name="T8" fmla="*/ 0 w 232"/>
                <a:gd name="T9" fmla="*/ 303 h 303"/>
                <a:gd name="T10" fmla="*/ 56 w 232"/>
                <a:gd name="T11" fmla="*/ 292 h 303"/>
                <a:gd name="T12" fmla="*/ 55 w 232"/>
                <a:gd name="T13" fmla="*/ 288 h 303"/>
                <a:gd name="T14" fmla="*/ 81 w 232"/>
                <a:gd name="T15" fmla="*/ 278 h 303"/>
                <a:gd name="T16" fmla="*/ 83 w 232"/>
                <a:gd name="T17" fmla="*/ 282 h 303"/>
                <a:gd name="T18" fmla="*/ 56 w 232"/>
                <a:gd name="T19" fmla="*/ 292 h 303"/>
                <a:gd name="T20" fmla="*/ 108 w 232"/>
                <a:gd name="T21" fmla="*/ 269 h 303"/>
                <a:gd name="T22" fmla="*/ 106 w 232"/>
                <a:gd name="T23" fmla="*/ 265 h 303"/>
                <a:gd name="T24" fmla="*/ 129 w 232"/>
                <a:gd name="T25" fmla="*/ 250 h 303"/>
                <a:gd name="T26" fmla="*/ 132 w 232"/>
                <a:gd name="T27" fmla="*/ 253 h 303"/>
                <a:gd name="T28" fmla="*/ 108 w 232"/>
                <a:gd name="T29" fmla="*/ 269 h 303"/>
                <a:gd name="T30" fmla="*/ 154 w 232"/>
                <a:gd name="T31" fmla="*/ 235 h 303"/>
                <a:gd name="T32" fmla="*/ 151 w 232"/>
                <a:gd name="T33" fmla="*/ 232 h 303"/>
                <a:gd name="T34" fmla="*/ 170 w 232"/>
                <a:gd name="T35" fmla="*/ 211 h 303"/>
                <a:gd name="T36" fmla="*/ 173 w 232"/>
                <a:gd name="T37" fmla="*/ 214 h 303"/>
                <a:gd name="T38" fmla="*/ 154 w 232"/>
                <a:gd name="T39" fmla="*/ 235 h 303"/>
                <a:gd name="T40" fmla="*/ 190 w 232"/>
                <a:gd name="T41" fmla="*/ 191 h 303"/>
                <a:gd name="T42" fmla="*/ 186 w 232"/>
                <a:gd name="T43" fmla="*/ 189 h 303"/>
                <a:gd name="T44" fmla="*/ 200 w 232"/>
                <a:gd name="T45" fmla="*/ 165 h 303"/>
                <a:gd name="T46" fmla="*/ 205 w 232"/>
                <a:gd name="T47" fmla="*/ 167 h 303"/>
                <a:gd name="T48" fmla="*/ 190 w 232"/>
                <a:gd name="T49" fmla="*/ 191 h 303"/>
                <a:gd name="T50" fmla="*/ 216 w 232"/>
                <a:gd name="T51" fmla="*/ 141 h 303"/>
                <a:gd name="T52" fmla="*/ 212 w 232"/>
                <a:gd name="T53" fmla="*/ 139 h 303"/>
                <a:gd name="T54" fmla="*/ 220 w 232"/>
                <a:gd name="T55" fmla="*/ 112 h 303"/>
                <a:gd name="T56" fmla="*/ 224 w 232"/>
                <a:gd name="T57" fmla="*/ 113 h 303"/>
                <a:gd name="T58" fmla="*/ 216 w 232"/>
                <a:gd name="T59" fmla="*/ 141 h 303"/>
                <a:gd name="T60" fmla="*/ 230 w 232"/>
                <a:gd name="T61" fmla="*/ 85 h 303"/>
                <a:gd name="T62" fmla="*/ 225 w 232"/>
                <a:gd name="T63" fmla="*/ 85 h 303"/>
                <a:gd name="T64" fmla="*/ 227 w 232"/>
                <a:gd name="T65" fmla="*/ 57 h 303"/>
                <a:gd name="T66" fmla="*/ 231 w 232"/>
                <a:gd name="T67" fmla="*/ 57 h 303"/>
                <a:gd name="T68" fmla="*/ 230 w 232"/>
                <a:gd name="T69" fmla="*/ 85 h 303"/>
                <a:gd name="T70" fmla="*/ 232 w 232"/>
                <a:gd name="T71" fmla="*/ 29 h 303"/>
                <a:gd name="T72" fmla="*/ 227 w 232"/>
                <a:gd name="T73" fmla="*/ 28 h 303"/>
                <a:gd name="T74" fmla="*/ 228 w 232"/>
                <a:gd name="T75" fmla="*/ 0 h 303"/>
                <a:gd name="T76" fmla="*/ 232 w 232"/>
                <a:gd name="T77" fmla="*/ 0 h 303"/>
                <a:gd name="T78" fmla="*/ 232 w 232"/>
                <a:gd name="T79" fmla="*/ 2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" h="303">
                  <a:moveTo>
                    <a:pt x="0" y="303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9" y="298"/>
                    <a:pt x="19" y="296"/>
                    <a:pt x="28" y="295"/>
                  </a:cubicBezTo>
                  <a:cubicBezTo>
                    <a:pt x="29" y="299"/>
                    <a:pt x="29" y="299"/>
                    <a:pt x="29" y="299"/>
                  </a:cubicBezTo>
                  <a:cubicBezTo>
                    <a:pt x="19" y="301"/>
                    <a:pt x="10" y="302"/>
                    <a:pt x="0" y="303"/>
                  </a:cubicBezTo>
                  <a:close/>
                  <a:moveTo>
                    <a:pt x="56" y="292"/>
                  </a:moveTo>
                  <a:cubicBezTo>
                    <a:pt x="55" y="288"/>
                    <a:pt x="55" y="288"/>
                    <a:pt x="55" y="288"/>
                  </a:cubicBezTo>
                  <a:cubicBezTo>
                    <a:pt x="64" y="285"/>
                    <a:pt x="73" y="282"/>
                    <a:pt x="81" y="278"/>
                  </a:cubicBezTo>
                  <a:cubicBezTo>
                    <a:pt x="83" y="282"/>
                    <a:pt x="83" y="282"/>
                    <a:pt x="83" y="282"/>
                  </a:cubicBezTo>
                  <a:cubicBezTo>
                    <a:pt x="74" y="286"/>
                    <a:pt x="65" y="290"/>
                    <a:pt x="56" y="292"/>
                  </a:cubicBezTo>
                  <a:close/>
                  <a:moveTo>
                    <a:pt x="108" y="269"/>
                  </a:moveTo>
                  <a:cubicBezTo>
                    <a:pt x="106" y="265"/>
                    <a:pt x="106" y="265"/>
                    <a:pt x="106" y="265"/>
                  </a:cubicBezTo>
                  <a:cubicBezTo>
                    <a:pt x="114" y="260"/>
                    <a:pt x="122" y="255"/>
                    <a:pt x="129" y="250"/>
                  </a:cubicBezTo>
                  <a:cubicBezTo>
                    <a:pt x="132" y="253"/>
                    <a:pt x="132" y="253"/>
                    <a:pt x="132" y="253"/>
                  </a:cubicBezTo>
                  <a:cubicBezTo>
                    <a:pt x="125" y="259"/>
                    <a:pt x="117" y="265"/>
                    <a:pt x="108" y="269"/>
                  </a:cubicBezTo>
                  <a:close/>
                  <a:moveTo>
                    <a:pt x="154" y="235"/>
                  </a:moveTo>
                  <a:cubicBezTo>
                    <a:pt x="151" y="232"/>
                    <a:pt x="151" y="232"/>
                    <a:pt x="151" y="232"/>
                  </a:cubicBezTo>
                  <a:cubicBezTo>
                    <a:pt x="157" y="225"/>
                    <a:pt x="164" y="218"/>
                    <a:pt x="170" y="211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67" y="221"/>
                    <a:pt x="161" y="228"/>
                    <a:pt x="154" y="235"/>
                  </a:cubicBezTo>
                  <a:close/>
                  <a:moveTo>
                    <a:pt x="190" y="191"/>
                  </a:moveTo>
                  <a:cubicBezTo>
                    <a:pt x="186" y="189"/>
                    <a:pt x="186" y="189"/>
                    <a:pt x="186" y="189"/>
                  </a:cubicBezTo>
                  <a:cubicBezTo>
                    <a:pt x="192" y="181"/>
                    <a:pt x="196" y="173"/>
                    <a:pt x="200" y="165"/>
                  </a:cubicBezTo>
                  <a:cubicBezTo>
                    <a:pt x="205" y="167"/>
                    <a:pt x="205" y="167"/>
                    <a:pt x="205" y="167"/>
                  </a:cubicBezTo>
                  <a:cubicBezTo>
                    <a:pt x="200" y="175"/>
                    <a:pt x="196" y="183"/>
                    <a:pt x="190" y="191"/>
                  </a:cubicBezTo>
                  <a:close/>
                  <a:moveTo>
                    <a:pt x="216" y="141"/>
                  </a:moveTo>
                  <a:cubicBezTo>
                    <a:pt x="212" y="139"/>
                    <a:pt x="212" y="139"/>
                    <a:pt x="212" y="139"/>
                  </a:cubicBezTo>
                  <a:cubicBezTo>
                    <a:pt x="215" y="130"/>
                    <a:pt x="218" y="121"/>
                    <a:pt x="220" y="112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2" y="122"/>
                    <a:pt x="219" y="132"/>
                    <a:pt x="216" y="141"/>
                  </a:cubicBezTo>
                  <a:close/>
                  <a:moveTo>
                    <a:pt x="230" y="85"/>
                  </a:moveTo>
                  <a:cubicBezTo>
                    <a:pt x="225" y="85"/>
                    <a:pt x="225" y="85"/>
                    <a:pt x="225" y="85"/>
                  </a:cubicBezTo>
                  <a:cubicBezTo>
                    <a:pt x="226" y="75"/>
                    <a:pt x="227" y="66"/>
                    <a:pt x="227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66"/>
                    <a:pt x="231" y="76"/>
                    <a:pt x="230" y="85"/>
                  </a:cubicBezTo>
                  <a:close/>
                  <a:moveTo>
                    <a:pt x="232" y="29"/>
                  </a:moveTo>
                  <a:cubicBezTo>
                    <a:pt x="227" y="28"/>
                    <a:pt x="227" y="28"/>
                    <a:pt x="227" y="28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2" y="0"/>
                    <a:pt x="232" y="0"/>
                    <a:pt x="232" y="0"/>
                  </a:cubicBezTo>
                  <a:lnTo>
                    <a:pt x="232" y="29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6167438" y="1241425"/>
              <a:ext cx="11112" cy="31750"/>
            </a:xfrm>
            <a:custGeom>
              <a:avLst/>
              <a:gdLst>
                <a:gd name="T0" fmla="*/ 7 w 7"/>
                <a:gd name="T1" fmla="*/ 20 h 20"/>
                <a:gd name="T2" fmla="*/ 0 w 7"/>
                <a:gd name="T3" fmla="*/ 20 h 20"/>
                <a:gd name="T4" fmla="*/ 2 w 7"/>
                <a:gd name="T5" fmla="*/ 0 h 20"/>
                <a:gd name="T6" fmla="*/ 7 w 7"/>
                <a:gd name="T7" fmla="*/ 1 h 20"/>
                <a:gd name="T8" fmla="*/ 7 w 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0">
                  <a:moveTo>
                    <a:pt x="7" y="20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7" y="1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567363" y="1946275"/>
              <a:ext cx="53975" cy="53975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564188" y="1939925"/>
              <a:ext cx="63500" cy="63500"/>
            </a:xfrm>
            <a:custGeom>
              <a:avLst/>
              <a:gdLst>
                <a:gd name="T0" fmla="*/ 15 w 30"/>
                <a:gd name="T1" fmla="*/ 30 h 30"/>
                <a:gd name="T2" fmla="*/ 0 w 30"/>
                <a:gd name="T3" fmla="*/ 15 h 30"/>
                <a:gd name="T4" fmla="*/ 15 w 30"/>
                <a:gd name="T5" fmla="*/ 0 h 30"/>
                <a:gd name="T6" fmla="*/ 30 w 30"/>
                <a:gd name="T7" fmla="*/ 15 h 30"/>
                <a:gd name="T8" fmla="*/ 15 w 30"/>
                <a:gd name="T9" fmla="*/ 30 h 30"/>
                <a:gd name="T10" fmla="*/ 15 w 30"/>
                <a:gd name="T11" fmla="*/ 5 h 30"/>
                <a:gd name="T12" fmla="*/ 5 w 30"/>
                <a:gd name="T13" fmla="*/ 15 h 30"/>
                <a:gd name="T14" fmla="*/ 15 w 30"/>
                <a:gd name="T15" fmla="*/ 25 h 30"/>
                <a:gd name="T16" fmla="*/ 25 w 30"/>
                <a:gd name="T17" fmla="*/ 15 h 30"/>
                <a:gd name="T18" fmla="*/ 15 w 30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5"/>
                  </a:moveTo>
                  <a:cubicBezTo>
                    <a:pt x="9" y="5"/>
                    <a:pt x="5" y="10"/>
                    <a:pt x="5" y="15"/>
                  </a:cubicBezTo>
                  <a:cubicBezTo>
                    <a:pt x="5" y="21"/>
                    <a:pt x="9" y="25"/>
                    <a:pt x="15" y="25"/>
                  </a:cubicBezTo>
                  <a:cubicBezTo>
                    <a:pt x="20" y="25"/>
                    <a:pt x="25" y="21"/>
                    <a:pt x="25" y="15"/>
                  </a:cubicBezTo>
                  <a:cubicBezTo>
                    <a:pt x="25" y="10"/>
                    <a:pt x="20" y="5"/>
                    <a:pt x="15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164917" y="2717801"/>
            <a:ext cx="827616" cy="1174751"/>
            <a:chOff x="5373688" y="2038350"/>
            <a:chExt cx="620712" cy="881063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932488" y="2063750"/>
              <a:ext cx="30162" cy="9525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5375275" y="2065338"/>
              <a:ext cx="498475" cy="763588"/>
            </a:xfrm>
            <a:custGeom>
              <a:avLst/>
              <a:gdLst>
                <a:gd name="T0" fmla="*/ 5 w 235"/>
                <a:gd name="T1" fmla="*/ 359 h 359"/>
                <a:gd name="T2" fmla="*/ 0 w 235"/>
                <a:gd name="T3" fmla="*/ 359 h 359"/>
                <a:gd name="T4" fmla="*/ 1 w 235"/>
                <a:gd name="T5" fmla="*/ 331 h 359"/>
                <a:gd name="T6" fmla="*/ 6 w 235"/>
                <a:gd name="T7" fmla="*/ 331 h 359"/>
                <a:gd name="T8" fmla="*/ 5 w 235"/>
                <a:gd name="T9" fmla="*/ 359 h 359"/>
                <a:gd name="T10" fmla="*/ 7 w 235"/>
                <a:gd name="T11" fmla="*/ 303 h 359"/>
                <a:gd name="T12" fmla="*/ 2 w 235"/>
                <a:gd name="T13" fmla="*/ 303 h 359"/>
                <a:gd name="T14" fmla="*/ 3 w 235"/>
                <a:gd name="T15" fmla="*/ 274 h 359"/>
                <a:gd name="T16" fmla="*/ 7 w 235"/>
                <a:gd name="T17" fmla="*/ 274 h 359"/>
                <a:gd name="T18" fmla="*/ 7 w 235"/>
                <a:gd name="T19" fmla="*/ 303 h 359"/>
                <a:gd name="T20" fmla="*/ 8 w 235"/>
                <a:gd name="T21" fmla="*/ 246 h 359"/>
                <a:gd name="T22" fmla="*/ 3 w 235"/>
                <a:gd name="T23" fmla="*/ 246 h 359"/>
                <a:gd name="T24" fmla="*/ 5 w 235"/>
                <a:gd name="T25" fmla="*/ 218 h 359"/>
                <a:gd name="T26" fmla="*/ 10 w 235"/>
                <a:gd name="T27" fmla="*/ 218 h 359"/>
                <a:gd name="T28" fmla="*/ 8 w 235"/>
                <a:gd name="T29" fmla="*/ 246 h 359"/>
                <a:gd name="T30" fmla="*/ 15 w 235"/>
                <a:gd name="T31" fmla="*/ 191 h 359"/>
                <a:gd name="T32" fmla="*/ 10 w 235"/>
                <a:gd name="T33" fmla="*/ 190 h 359"/>
                <a:gd name="T34" fmla="*/ 19 w 235"/>
                <a:gd name="T35" fmla="*/ 162 h 359"/>
                <a:gd name="T36" fmla="*/ 23 w 235"/>
                <a:gd name="T37" fmla="*/ 164 h 359"/>
                <a:gd name="T38" fmla="*/ 15 w 235"/>
                <a:gd name="T39" fmla="*/ 191 h 359"/>
                <a:gd name="T40" fmla="*/ 34 w 235"/>
                <a:gd name="T41" fmla="*/ 138 h 359"/>
                <a:gd name="T42" fmla="*/ 30 w 235"/>
                <a:gd name="T43" fmla="*/ 136 h 359"/>
                <a:gd name="T44" fmla="*/ 44 w 235"/>
                <a:gd name="T45" fmla="*/ 112 h 359"/>
                <a:gd name="T46" fmla="*/ 48 w 235"/>
                <a:gd name="T47" fmla="*/ 114 h 359"/>
                <a:gd name="T48" fmla="*/ 34 w 235"/>
                <a:gd name="T49" fmla="*/ 138 h 359"/>
                <a:gd name="T50" fmla="*/ 65 w 235"/>
                <a:gd name="T51" fmla="*/ 92 h 359"/>
                <a:gd name="T52" fmla="*/ 61 w 235"/>
                <a:gd name="T53" fmla="*/ 89 h 359"/>
                <a:gd name="T54" fmla="*/ 81 w 235"/>
                <a:gd name="T55" fmla="*/ 68 h 359"/>
                <a:gd name="T56" fmla="*/ 84 w 235"/>
                <a:gd name="T57" fmla="*/ 71 h 359"/>
                <a:gd name="T58" fmla="*/ 65 w 235"/>
                <a:gd name="T59" fmla="*/ 92 h 359"/>
                <a:gd name="T60" fmla="*/ 106 w 235"/>
                <a:gd name="T61" fmla="*/ 53 h 359"/>
                <a:gd name="T62" fmla="*/ 103 w 235"/>
                <a:gd name="T63" fmla="*/ 49 h 359"/>
                <a:gd name="T64" fmla="*/ 126 w 235"/>
                <a:gd name="T65" fmla="*/ 34 h 359"/>
                <a:gd name="T66" fmla="*/ 129 w 235"/>
                <a:gd name="T67" fmla="*/ 38 h 359"/>
                <a:gd name="T68" fmla="*/ 106 w 235"/>
                <a:gd name="T69" fmla="*/ 53 h 359"/>
                <a:gd name="T70" fmla="*/ 154 w 235"/>
                <a:gd name="T71" fmla="*/ 25 h 359"/>
                <a:gd name="T72" fmla="*/ 152 w 235"/>
                <a:gd name="T73" fmla="*/ 21 h 359"/>
                <a:gd name="T74" fmla="*/ 178 w 235"/>
                <a:gd name="T75" fmla="*/ 10 h 359"/>
                <a:gd name="T76" fmla="*/ 180 w 235"/>
                <a:gd name="T77" fmla="*/ 15 h 359"/>
                <a:gd name="T78" fmla="*/ 154 w 235"/>
                <a:gd name="T79" fmla="*/ 25 h 359"/>
                <a:gd name="T80" fmla="*/ 207 w 235"/>
                <a:gd name="T81" fmla="*/ 8 h 359"/>
                <a:gd name="T82" fmla="*/ 206 w 235"/>
                <a:gd name="T83" fmla="*/ 4 h 359"/>
                <a:gd name="T84" fmla="*/ 234 w 235"/>
                <a:gd name="T85" fmla="*/ 0 h 359"/>
                <a:gd name="T86" fmla="*/ 235 w 235"/>
                <a:gd name="T87" fmla="*/ 5 h 359"/>
                <a:gd name="T88" fmla="*/ 207 w 235"/>
                <a:gd name="T89" fmla="*/ 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5" h="359">
                  <a:moveTo>
                    <a:pt x="5" y="359"/>
                  </a:moveTo>
                  <a:cubicBezTo>
                    <a:pt x="0" y="359"/>
                    <a:pt x="0" y="359"/>
                    <a:pt x="0" y="359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6" y="331"/>
                    <a:pt x="6" y="331"/>
                    <a:pt x="6" y="331"/>
                  </a:cubicBezTo>
                  <a:lnTo>
                    <a:pt x="5" y="359"/>
                  </a:lnTo>
                  <a:close/>
                  <a:moveTo>
                    <a:pt x="7" y="303"/>
                  </a:moveTo>
                  <a:cubicBezTo>
                    <a:pt x="2" y="303"/>
                    <a:pt x="2" y="303"/>
                    <a:pt x="2" y="303"/>
                  </a:cubicBezTo>
                  <a:cubicBezTo>
                    <a:pt x="3" y="274"/>
                    <a:pt x="3" y="274"/>
                    <a:pt x="3" y="274"/>
                  </a:cubicBezTo>
                  <a:cubicBezTo>
                    <a:pt x="7" y="274"/>
                    <a:pt x="7" y="274"/>
                    <a:pt x="7" y="274"/>
                  </a:cubicBezTo>
                  <a:lnTo>
                    <a:pt x="7" y="303"/>
                  </a:lnTo>
                  <a:close/>
                  <a:moveTo>
                    <a:pt x="8" y="246"/>
                  </a:moveTo>
                  <a:cubicBezTo>
                    <a:pt x="3" y="246"/>
                    <a:pt x="3" y="246"/>
                    <a:pt x="3" y="246"/>
                  </a:cubicBezTo>
                  <a:cubicBezTo>
                    <a:pt x="4" y="237"/>
                    <a:pt x="4" y="227"/>
                    <a:pt x="5" y="218"/>
                  </a:cubicBezTo>
                  <a:cubicBezTo>
                    <a:pt x="10" y="218"/>
                    <a:pt x="10" y="218"/>
                    <a:pt x="10" y="218"/>
                  </a:cubicBezTo>
                  <a:cubicBezTo>
                    <a:pt x="9" y="227"/>
                    <a:pt x="8" y="237"/>
                    <a:pt x="8" y="246"/>
                  </a:cubicBezTo>
                  <a:close/>
                  <a:moveTo>
                    <a:pt x="15" y="191"/>
                  </a:moveTo>
                  <a:cubicBezTo>
                    <a:pt x="10" y="190"/>
                    <a:pt x="10" y="190"/>
                    <a:pt x="10" y="190"/>
                  </a:cubicBezTo>
                  <a:cubicBezTo>
                    <a:pt x="13" y="180"/>
                    <a:pt x="15" y="171"/>
                    <a:pt x="19" y="162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0" y="173"/>
                    <a:pt x="17" y="182"/>
                    <a:pt x="15" y="191"/>
                  </a:cubicBezTo>
                  <a:close/>
                  <a:moveTo>
                    <a:pt x="34" y="138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4" y="128"/>
                    <a:pt x="39" y="119"/>
                    <a:pt x="44" y="112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3" y="122"/>
                    <a:pt x="39" y="130"/>
                    <a:pt x="34" y="138"/>
                  </a:cubicBezTo>
                  <a:close/>
                  <a:moveTo>
                    <a:pt x="65" y="92"/>
                  </a:moveTo>
                  <a:cubicBezTo>
                    <a:pt x="61" y="89"/>
                    <a:pt x="61" y="89"/>
                    <a:pt x="61" y="89"/>
                  </a:cubicBezTo>
                  <a:cubicBezTo>
                    <a:pt x="68" y="81"/>
                    <a:pt x="74" y="74"/>
                    <a:pt x="81" y="68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8" y="78"/>
                    <a:pt x="71" y="85"/>
                    <a:pt x="65" y="92"/>
                  </a:cubicBezTo>
                  <a:close/>
                  <a:moveTo>
                    <a:pt x="106" y="53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10" y="44"/>
                    <a:pt x="118" y="38"/>
                    <a:pt x="126" y="34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1" y="42"/>
                    <a:pt x="113" y="48"/>
                    <a:pt x="106" y="53"/>
                  </a:cubicBezTo>
                  <a:close/>
                  <a:moveTo>
                    <a:pt x="154" y="25"/>
                  </a:moveTo>
                  <a:cubicBezTo>
                    <a:pt x="152" y="21"/>
                    <a:pt x="152" y="21"/>
                    <a:pt x="152" y="21"/>
                  </a:cubicBezTo>
                  <a:cubicBezTo>
                    <a:pt x="160" y="17"/>
                    <a:pt x="169" y="13"/>
                    <a:pt x="178" y="10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71" y="18"/>
                    <a:pt x="162" y="21"/>
                    <a:pt x="154" y="25"/>
                  </a:cubicBezTo>
                  <a:close/>
                  <a:moveTo>
                    <a:pt x="207" y="8"/>
                  </a:moveTo>
                  <a:cubicBezTo>
                    <a:pt x="206" y="4"/>
                    <a:pt x="206" y="4"/>
                    <a:pt x="206" y="4"/>
                  </a:cubicBezTo>
                  <a:cubicBezTo>
                    <a:pt x="215" y="2"/>
                    <a:pt x="225" y="1"/>
                    <a:pt x="234" y="0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26" y="5"/>
                    <a:pt x="216" y="7"/>
                    <a:pt x="207" y="8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373688" y="2890838"/>
              <a:ext cx="9525" cy="28575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937250" y="2041525"/>
              <a:ext cx="52387" cy="53975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5930900" y="2038350"/>
              <a:ext cx="63500" cy="60325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5 h 29"/>
                <a:gd name="T12" fmla="*/ 5 w 30"/>
                <a:gd name="T13" fmla="*/ 15 h 29"/>
                <a:gd name="T14" fmla="*/ 15 w 30"/>
                <a:gd name="T15" fmla="*/ 25 h 29"/>
                <a:gd name="T16" fmla="*/ 25 w 30"/>
                <a:gd name="T17" fmla="*/ 15 h 29"/>
                <a:gd name="T18" fmla="*/ 15 w 30"/>
                <a:gd name="T1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5"/>
                  </a:moveTo>
                  <a:cubicBezTo>
                    <a:pt x="10" y="5"/>
                    <a:pt x="5" y="9"/>
                    <a:pt x="5" y="15"/>
                  </a:cubicBezTo>
                  <a:cubicBezTo>
                    <a:pt x="5" y="20"/>
                    <a:pt x="10" y="25"/>
                    <a:pt x="15" y="25"/>
                  </a:cubicBezTo>
                  <a:cubicBezTo>
                    <a:pt x="21" y="25"/>
                    <a:pt x="25" y="20"/>
                    <a:pt x="25" y="15"/>
                  </a:cubicBezTo>
                  <a:cubicBezTo>
                    <a:pt x="25" y="9"/>
                    <a:pt x="21" y="5"/>
                    <a:pt x="15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94152" y="1949452"/>
            <a:ext cx="831849" cy="1365249"/>
            <a:chOff x="2995613" y="1462088"/>
            <a:chExt cx="623887" cy="1023937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030538" y="2447925"/>
              <a:ext cx="28575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3119438" y="1555750"/>
              <a:ext cx="498475" cy="900113"/>
            </a:xfrm>
            <a:custGeom>
              <a:avLst/>
              <a:gdLst>
                <a:gd name="T0" fmla="*/ 1 w 235"/>
                <a:gd name="T1" fmla="*/ 424 h 424"/>
                <a:gd name="T2" fmla="*/ 0 w 235"/>
                <a:gd name="T3" fmla="*/ 420 h 424"/>
                <a:gd name="T4" fmla="*/ 29 w 235"/>
                <a:gd name="T5" fmla="*/ 416 h 424"/>
                <a:gd name="T6" fmla="*/ 30 w 235"/>
                <a:gd name="T7" fmla="*/ 421 h 424"/>
                <a:gd name="T8" fmla="*/ 1 w 235"/>
                <a:gd name="T9" fmla="*/ 424 h 424"/>
                <a:gd name="T10" fmla="*/ 58 w 235"/>
                <a:gd name="T11" fmla="*/ 413 h 424"/>
                <a:gd name="T12" fmla="*/ 56 w 235"/>
                <a:gd name="T13" fmla="*/ 409 h 424"/>
                <a:gd name="T14" fmla="*/ 83 w 235"/>
                <a:gd name="T15" fmla="*/ 399 h 424"/>
                <a:gd name="T16" fmla="*/ 85 w 235"/>
                <a:gd name="T17" fmla="*/ 403 h 424"/>
                <a:gd name="T18" fmla="*/ 58 w 235"/>
                <a:gd name="T19" fmla="*/ 413 h 424"/>
                <a:gd name="T20" fmla="*/ 110 w 235"/>
                <a:gd name="T21" fmla="*/ 390 h 424"/>
                <a:gd name="T22" fmla="*/ 108 w 235"/>
                <a:gd name="T23" fmla="*/ 386 h 424"/>
                <a:gd name="T24" fmla="*/ 131 w 235"/>
                <a:gd name="T25" fmla="*/ 370 h 424"/>
                <a:gd name="T26" fmla="*/ 134 w 235"/>
                <a:gd name="T27" fmla="*/ 373 h 424"/>
                <a:gd name="T28" fmla="*/ 110 w 235"/>
                <a:gd name="T29" fmla="*/ 390 h 424"/>
                <a:gd name="T30" fmla="*/ 156 w 235"/>
                <a:gd name="T31" fmla="*/ 354 h 424"/>
                <a:gd name="T32" fmla="*/ 153 w 235"/>
                <a:gd name="T33" fmla="*/ 351 h 424"/>
                <a:gd name="T34" fmla="*/ 172 w 235"/>
                <a:gd name="T35" fmla="*/ 330 h 424"/>
                <a:gd name="T36" fmla="*/ 176 w 235"/>
                <a:gd name="T37" fmla="*/ 333 h 424"/>
                <a:gd name="T38" fmla="*/ 156 w 235"/>
                <a:gd name="T39" fmla="*/ 354 h 424"/>
                <a:gd name="T40" fmla="*/ 193 w 235"/>
                <a:gd name="T41" fmla="*/ 309 h 424"/>
                <a:gd name="T42" fmla="*/ 189 w 235"/>
                <a:gd name="T43" fmla="*/ 307 h 424"/>
                <a:gd name="T44" fmla="*/ 202 w 235"/>
                <a:gd name="T45" fmla="*/ 282 h 424"/>
                <a:gd name="T46" fmla="*/ 207 w 235"/>
                <a:gd name="T47" fmla="*/ 284 h 424"/>
                <a:gd name="T48" fmla="*/ 193 w 235"/>
                <a:gd name="T49" fmla="*/ 309 h 424"/>
                <a:gd name="T50" fmla="*/ 218 w 235"/>
                <a:gd name="T51" fmla="*/ 257 h 424"/>
                <a:gd name="T52" fmla="*/ 213 w 235"/>
                <a:gd name="T53" fmla="*/ 256 h 424"/>
                <a:gd name="T54" fmla="*/ 221 w 235"/>
                <a:gd name="T55" fmla="*/ 228 h 424"/>
                <a:gd name="T56" fmla="*/ 226 w 235"/>
                <a:gd name="T57" fmla="*/ 229 h 424"/>
                <a:gd name="T58" fmla="*/ 218 w 235"/>
                <a:gd name="T59" fmla="*/ 257 h 424"/>
                <a:gd name="T60" fmla="*/ 230 w 235"/>
                <a:gd name="T61" fmla="*/ 201 h 424"/>
                <a:gd name="T62" fmla="*/ 225 w 235"/>
                <a:gd name="T63" fmla="*/ 200 h 424"/>
                <a:gd name="T64" fmla="*/ 227 w 235"/>
                <a:gd name="T65" fmla="*/ 176 h 424"/>
                <a:gd name="T66" fmla="*/ 227 w 235"/>
                <a:gd name="T67" fmla="*/ 172 h 424"/>
                <a:gd name="T68" fmla="*/ 231 w 235"/>
                <a:gd name="T69" fmla="*/ 172 h 424"/>
                <a:gd name="T70" fmla="*/ 231 w 235"/>
                <a:gd name="T71" fmla="*/ 176 h 424"/>
                <a:gd name="T72" fmla="*/ 230 w 235"/>
                <a:gd name="T73" fmla="*/ 201 h 424"/>
                <a:gd name="T74" fmla="*/ 232 w 235"/>
                <a:gd name="T75" fmla="*/ 143 h 424"/>
                <a:gd name="T76" fmla="*/ 227 w 235"/>
                <a:gd name="T77" fmla="*/ 143 h 424"/>
                <a:gd name="T78" fmla="*/ 228 w 235"/>
                <a:gd name="T79" fmla="*/ 114 h 424"/>
                <a:gd name="T80" fmla="*/ 233 w 235"/>
                <a:gd name="T81" fmla="*/ 114 h 424"/>
                <a:gd name="T82" fmla="*/ 232 w 235"/>
                <a:gd name="T83" fmla="*/ 143 h 424"/>
                <a:gd name="T84" fmla="*/ 233 w 235"/>
                <a:gd name="T85" fmla="*/ 86 h 424"/>
                <a:gd name="T86" fmla="*/ 228 w 235"/>
                <a:gd name="T87" fmla="*/ 86 h 424"/>
                <a:gd name="T88" fmla="*/ 229 w 235"/>
                <a:gd name="T89" fmla="*/ 57 h 424"/>
                <a:gd name="T90" fmla="*/ 234 w 235"/>
                <a:gd name="T91" fmla="*/ 57 h 424"/>
                <a:gd name="T92" fmla="*/ 233 w 235"/>
                <a:gd name="T93" fmla="*/ 86 h 424"/>
                <a:gd name="T94" fmla="*/ 234 w 235"/>
                <a:gd name="T95" fmla="*/ 28 h 424"/>
                <a:gd name="T96" fmla="*/ 230 w 235"/>
                <a:gd name="T97" fmla="*/ 28 h 424"/>
                <a:gd name="T98" fmla="*/ 230 w 235"/>
                <a:gd name="T99" fmla="*/ 0 h 424"/>
                <a:gd name="T100" fmla="*/ 235 w 235"/>
                <a:gd name="T101" fmla="*/ 0 h 424"/>
                <a:gd name="T102" fmla="*/ 234 w 235"/>
                <a:gd name="T103" fmla="*/ 2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5" h="424">
                  <a:moveTo>
                    <a:pt x="1" y="424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10" y="419"/>
                    <a:pt x="19" y="418"/>
                    <a:pt x="29" y="416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0" y="422"/>
                    <a:pt x="10" y="424"/>
                    <a:pt x="1" y="424"/>
                  </a:cubicBezTo>
                  <a:close/>
                  <a:moveTo>
                    <a:pt x="58" y="413"/>
                  </a:moveTo>
                  <a:cubicBezTo>
                    <a:pt x="56" y="409"/>
                    <a:pt x="56" y="409"/>
                    <a:pt x="56" y="409"/>
                  </a:cubicBezTo>
                  <a:cubicBezTo>
                    <a:pt x="65" y="406"/>
                    <a:pt x="74" y="403"/>
                    <a:pt x="83" y="399"/>
                  </a:cubicBezTo>
                  <a:cubicBezTo>
                    <a:pt x="85" y="403"/>
                    <a:pt x="85" y="403"/>
                    <a:pt x="85" y="403"/>
                  </a:cubicBezTo>
                  <a:cubicBezTo>
                    <a:pt x="76" y="407"/>
                    <a:pt x="67" y="411"/>
                    <a:pt x="58" y="413"/>
                  </a:cubicBezTo>
                  <a:close/>
                  <a:moveTo>
                    <a:pt x="110" y="390"/>
                  </a:moveTo>
                  <a:cubicBezTo>
                    <a:pt x="108" y="386"/>
                    <a:pt x="108" y="386"/>
                    <a:pt x="108" y="386"/>
                  </a:cubicBezTo>
                  <a:cubicBezTo>
                    <a:pt x="116" y="381"/>
                    <a:pt x="124" y="375"/>
                    <a:pt x="131" y="370"/>
                  </a:cubicBezTo>
                  <a:cubicBezTo>
                    <a:pt x="134" y="373"/>
                    <a:pt x="134" y="373"/>
                    <a:pt x="134" y="373"/>
                  </a:cubicBezTo>
                  <a:cubicBezTo>
                    <a:pt x="127" y="379"/>
                    <a:pt x="119" y="385"/>
                    <a:pt x="110" y="390"/>
                  </a:cubicBezTo>
                  <a:close/>
                  <a:moveTo>
                    <a:pt x="156" y="354"/>
                  </a:moveTo>
                  <a:cubicBezTo>
                    <a:pt x="153" y="351"/>
                    <a:pt x="153" y="351"/>
                    <a:pt x="153" y="351"/>
                  </a:cubicBezTo>
                  <a:cubicBezTo>
                    <a:pt x="160" y="344"/>
                    <a:pt x="166" y="337"/>
                    <a:pt x="172" y="330"/>
                  </a:cubicBezTo>
                  <a:cubicBezTo>
                    <a:pt x="176" y="333"/>
                    <a:pt x="176" y="333"/>
                    <a:pt x="176" y="333"/>
                  </a:cubicBezTo>
                  <a:cubicBezTo>
                    <a:pt x="170" y="340"/>
                    <a:pt x="163" y="348"/>
                    <a:pt x="156" y="354"/>
                  </a:cubicBezTo>
                  <a:close/>
                  <a:moveTo>
                    <a:pt x="193" y="309"/>
                  </a:moveTo>
                  <a:cubicBezTo>
                    <a:pt x="189" y="307"/>
                    <a:pt x="189" y="307"/>
                    <a:pt x="189" y="307"/>
                  </a:cubicBezTo>
                  <a:cubicBezTo>
                    <a:pt x="194" y="299"/>
                    <a:pt x="198" y="290"/>
                    <a:pt x="202" y="282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3" y="293"/>
                    <a:pt x="198" y="301"/>
                    <a:pt x="193" y="309"/>
                  </a:cubicBezTo>
                  <a:close/>
                  <a:moveTo>
                    <a:pt x="218" y="257"/>
                  </a:moveTo>
                  <a:cubicBezTo>
                    <a:pt x="213" y="256"/>
                    <a:pt x="213" y="256"/>
                    <a:pt x="213" y="256"/>
                  </a:cubicBezTo>
                  <a:cubicBezTo>
                    <a:pt x="216" y="247"/>
                    <a:pt x="219" y="238"/>
                    <a:pt x="221" y="228"/>
                  </a:cubicBezTo>
                  <a:cubicBezTo>
                    <a:pt x="226" y="229"/>
                    <a:pt x="226" y="229"/>
                    <a:pt x="226" y="229"/>
                  </a:cubicBezTo>
                  <a:cubicBezTo>
                    <a:pt x="224" y="239"/>
                    <a:pt x="221" y="248"/>
                    <a:pt x="218" y="257"/>
                  </a:cubicBezTo>
                  <a:close/>
                  <a:moveTo>
                    <a:pt x="230" y="201"/>
                  </a:moveTo>
                  <a:cubicBezTo>
                    <a:pt x="225" y="200"/>
                    <a:pt x="225" y="200"/>
                    <a:pt x="225" y="200"/>
                  </a:cubicBezTo>
                  <a:cubicBezTo>
                    <a:pt x="226" y="192"/>
                    <a:pt x="227" y="184"/>
                    <a:pt x="227" y="176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31" y="172"/>
                    <a:pt x="231" y="172"/>
                    <a:pt x="231" y="172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4"/>
                    <a:pt x="231" y="193"/>
                    <a:pt x="230" y="201"/>
                  </a:cubicBezTo>
                  <a:close/>
                  <a:moveTo>
                    <a:pt x="232" y="143"/>
                  </a:moveTo>
                  <a:cubicBezTo>
                    <a:pt x="227" y="143"/>
                    <a:pt x="227" y="143"/>
                    <a:pt x="227" y="143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3" y="114"/>
                    <a:pt x="233" y="114"/>
                    <a:pt x="233" y="114"/>
                  </a:cubicBezTo>
                  <a:lnTo>
                    <a:pt x="232" y="143"/>
                  </a:lnTo>
                  <a:close/>
                  <a:moveTo>
                    <a:pt x="233" y="86"/>
                  </a:moveTo>
                  <a:cubicBezTo>
                    <a:pt x="228" y="86"/>
                    <a:pt x="228" y="86"/>
                    <a:pt x="228" y="86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4" y="57"/>
                    <a:pt x="234" y="57"/>
                    <a:pt x="234" y="57"/>
                  </a:cubicBezTo>
                  <a:lnTo>
                    <a:pt x="233" y="86"/>
                  </a:lnTo>
                  <a:close/>
                  <a:moveTo>
                    <a:pt x="234" y="28"/>
                  </a:moveTo>
                  <a:cubicBezTo>
                    <a:pt x="230" y="28"/>
                    <a:pt x="230" y="28"/>
                    <a:pt x="230" y="28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234" y="2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608388" y="1462088"/>
              <a:ext cx="11112" cy="31750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3001963" y="2427288"/>
              <a:ext cx="50800" cy="52388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2995613" y="2422525"/>
              <a:ext cx="63500" cy="63500"/>
            </a:xfrm>
            <a:custGeom>
              <a:avLst/>
              <a:gdLst>
                <a:gd name="T0" fmla="*/ 15 w 30"/>
                <a:gd name="T1" fmla="*/ 30 h 30"/>
                <a:gd name="T2" fmla="*/ 0 w 30"/>
                <a:gd name="T3" fmla="*/ 15 h 30"/>
                <a:gd name="T4" fmla="*/ 15 w 30"/>
                <a:gd name="T5" fmla="*/ 0 h 30"/>
                <a:gd name="T6" fmla="*/ 30 w 30"/>
                <a:gd name="T7" fmla="*/ 15 h 30"/>
                <a:gd name="T8" fmla="*/ 15 w 30"/>
                <a:gd name="T9" fmla="*/ 30 h 30"/>
                <a:gd name="T10" fmla="*/ 15 w 30"/>
                <a:gd name="T11" fmla="*/ 5 h 30"/>
                <a:gd name="T12" fmla="*/ 5 w 30"/>
                <a:gd name="T13" fmla="*/ 15 h 30"/>
                <a:gd name="T14" fmla="*/ 15 w 30"/>
                <a:gd name="T15" fmla="*/ 25 h 30"/>
                <a:gd name="T16" fmla="*/ 25 w 30"/>
                <a:gd name="T17" fmla="*/ 15 h 30"/>
                <a:gd name="T18" fmla="*/ 15 w 30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5"/>
                  </a:moveTo>
                  <a:cubicBezTo>
                    <a:pt x="9" y="5"/>
                    <a:pt x="5" y="9"/>
                    <a:pt x="5" y="15"/>
                  </a:cubicBezTo>
                  <a:cubicBezTo>
                    <a:pt x="5" y="20"/>
                    <a:pt x="9" y="25"/>
                    <a:pt x="15" y="25"/>
                  </a:cubicBezTo>
                  <a:cubicBezTo>
                    <a:pt x="21" y="25"/>
                    <a:pt x="25" y="20"/>
                    <a:pt x="25" y="15"/>
                  </a:cubicBezTo>
                  <a:cubicBezTo>
                    <a:pt x="25" y="9"/>
                    <a:pt x="21" y="5"/>
                    <a:pt x="15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730501" y="1496484"/>
            <a:ext cx="850900" cy="1174749"/>
            <a:chOff x="2047875" y="1122363"/>
            <a:chExt cx="638175" cy="881062"/>
          </a:xfrm>
        </p:grpSpPr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608263" y="1966913"/>
              <a:ext cx="30162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2051050" y="1212850"/>
              <a:ext cx="498475" cy="763588"/>
            </a:xfrm>
            <a:custGeom>
              <a:avLst/>
              <a:gdLst>
                <a:gd name="T0" fmla="*/ 234 w 235"/>
                <a:gd name="T1" fmla="*/ 359 h 359"/>
                <a:gd name="T2" fmla="*/ 206 w 235"/>
                <a:gd name="T3" fmla="*/ 355 h 359"/>
                <a:gd name="T4" fmla="*/ 207 w 235"/>
                <a:gd name="T5" fmla="*/ 351 h 359"/>
                <a:gd name="T6" fmla="*/ 235 w 235"/>
                <a:gd name="T7" fmla="*/ 354 h 359"/>
                <a:gd name="T8" fmla="*/ 234 w 235"/>
                <a:gd name="T9" fmla="*/ 359 h 359"/>
                <a:gd name="T10" fmla="*/ 179 w 235"/>
                <a:gd name="T11" fmla="*/ 348 h 359"/>
                <a:gd name="T12" fmla="*/ 152 w 235"/>
                <a:gd name="T13" fmla="*/ 338 h 359"/>
                <a:gd name="T14" fmla="*/ 154 w 235"/>
                <a:gd name="T15" fmla="*/ 334 h 359"/>
                <a:gd name="T16" fmla="*/ 180 w 235"/>
                <a:gd name="T17" fmla="*/ 344 h 359"/>
                <a:gd name="T18" fmla="*/ 179 w 235"/>
                <a:gd name="T19" fmla="*/ 348 h 359"/>
                <a:gd name="T20" fmla="*/ 126 w 235"/>
                <a:gd name="T21" fmla="*/ 325 h 359"/>
                <a:gd name="T22" fmla="*/ 103 w 235"/>
                <a:gd name="T23" fmla="*/ 309 h 359"/>
                <a:gd name="T24" fmla="*/ 106 w 235"/>
                <a:gd name="T25" fmla="*/ 306 h 359"/>
                <a:gd name="T26" fmla="*/ 129 w 235"/>
                <a:gd name="T27" fmla="*/ 321 h 359"/>
                <a:gd name="T28" fmla="*/ 126 w 235"/>
                <a:gd name="T29" fmla="*/ 325 h 359"/>
                <a:gd name="T30" fmla="*/ 81 w 235"/>
                <a:gd name="T31" fmla="*/ 291 h 359"/>
                <a:gd name="T32" fmla="*/ 62 w 235"/>
                <a:gd name="T33" fmla="*/ 270 h 359"/>
                <a:gd name="T34" fmla="*/ 65 w 235"/>
                <a:gd name="T35" fmla="*/ 267 h 359"/>
                <a:gd name="T36" fmla="*/ 84 w 235"/>
                <a:gd name="T37" fmla="*/ 288 h 359"/>
                <a:gd name="T38" fmla="*/ 81 w 235"/>
                <a:gd name="T39" fmla="*/ 291 h 359"/>
                <a:gd name="T40" fmla="*/ 44 w 235"/>
                <a:gd name="T41" fmla="*/ 247 h 359"/>
                <a:gd name="T42" fmla="*/ 30 w 235"/>
                <a:gd name="T43" fmla="*/ 223 h 359"/>
                <a:gd name="T44" fmla="*/ 34 w 235"/>
                <a:gd name="T45" fmla="*/ 221 h 359"/>
                <a:gd name="T46" fmla="*/ 48 w 235"/>
                <a:gd name="T47" fmla="*/ 245 h 359"/>
                <a:gd name="T48" fmla="*/ 44 w 235"/>
                <a:gd name="T49" fmla="*/ 247 h 359"/>
                <a:gd name="T50" fmla="*/ 19 w 235"/>
                <a:gd name="T51" fmla="*/ 197 h 359"/>
                <a:gd name="T52" fmla="*/ 11 w 235"/>
                <a:gd name="T53" fmla="*/ 169 h 359"/>
                <a:gd name="T54" fmla="*/ 15 w 235"/>
                <a:gd name="T55" fmla="*/ 168 h 359"/>
                <a:gd name="T56" fmla="*/ 23 w 235"/>
                <a:gd name="T57" fmla="*/ 195 h 359"/>
                <a:gd name="T58" fmla="*/ 19 w 235"/>
                <a:gd name="T59" fmla="*/ 197 h 359"/>
                <a:gd name="T60" fmla="*/ 5 w 235"/>
                <a:gd name="T61" fmla="*/ 141 h 359"/>
                <a:gd name="T62" fmla="*/ 4 w 235"/>
                <a:gd name="T63" fmla="*/ 113 h 359"/>
                <a:gd name="T64" fmla="*/ 8 w 235"/>
                <a:gd name="T65" fmla="*/ 113 h 359"/>
                <a:gd name="T66" fmla="*/ 10 w 235"/>
                <a:gd name="T67" fmla="*/ 141 h 359"/>
                <a:gd name="T68" fmla="*/ 5 w 235"/>
                <a:gd name="T69" fmla="*/ 141 h 359"/>
                <a:gd name="T70" fmla="*/ 3 w 235"/>
                <a:gd name="T71" fmla="*/ 85 h 359"/>
                <a:gd name="T72" fmla="*/ 2 w 235"/>
                <a:gd name="T73" fmla="*/ 56 h 359"/>
                <a:gd name="T74" fmla="*/ 7 w 235"/>
                <a:gd name="T75" fmla="*/ 56 h 359"/>
                <a:gd name="T76" fmla="*/ 8 w 235"/>
                <a:gd name="T77" fmla="*/ 84 h 359"/>
                <a:gd name="T78" fmla="*/ 3 w 235"/>
                <a:gd name="T79" fmla="*/ 85 h 359"/>
                <a:gd name="T80" fmla="*/ 1 w 235"/>
                <a:gd name="T81" fmla="*/ 28 h 359"/>
                <a:gd name="T82" fmla="*/ 0 w 235"/>
                <a:gd name="T83" fmla="*/ 0 h 359"/>
                <a:gd name="T84" fmla="*/ 5 w 235"/>
                <a:gd name="T85" fmla="*/ 0 h 359"/>
                <a:gd name="T86" fmla="*/ 6 w 235"/>
                <a:gd name="T87" fmla="*/ 28 h 359"/>
                <a:gd name="T88" fmla="*/ 1 w 235"/>
                <a:gd name="T89" fmla="*/ 2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5" h="359">
                  <a:moveTo>
                    <a:pt x="234" y="359"/>
                  </a:moveTo>
                  <a:cubicBezTo>
                    <a:pt x="225" y="358"/>
                    <a:pt x="216" y="357"/>
                    <a:pt x="206" y="355"/>
                  </a:cubicBezTo>
                  <a:cubicBezTo>
                    <a:pt x="207" y="351"/>
                    <a:pt x="207" y="351"/>
                    <a:pt x="207" y="351"/>
                  </a:cubicBezTo>
                  <a:cubicBezTo>
                    <a:pt x="216" y="352"/>
                    <a:pt x="226" y="354"/>
                    <a:pt x="235" y="354"/>
                  </a:cubicBezTo>
                  <a:lnTo>
                    <a:pt x="234" y="359"/>
                  </a:lnTo>
                  <a:close/>
                  <a:moveTo>
                    <a:pt x="179" y="348"/>
                  </a:moveTo>
                  <a:cubicBezTo>
                    <a:pt x="169" y="346"/>
                    <a:pt x="161" y="342"/>
                    <a:pt x="152" y="338"/>
                  </a:cubicBezTo>
                  <a:cubicBezTo>
                    <a:pt x="154" y="334"/>
                    <a:pt x="154" y="334"/>
                    <a:pt x="154" y="334"/>
                  </a:cubicBezTo>
                  <a:cubicBezTo>
                    <a:pt x="162" y="338"/>
                    <a:pt x="171" y="341"/>
                    <a:pt x="180" y="344"/>
                  </a:cubicBezTo>
                  <a:lnTo>
                    <a:pt x="179" y="348"/>
                  </a:lnTo>
                  <a:close/>
                  <a:moveTo>
                    <a:pt x="126" y="325"/>
                  </a:moveTo>
                  <a:cubicBezTo>
                    <a:pt x="118" y="321"/>
                    <a:pt x="110" y="315"/>
                    <a:pt x="103" y="309"/>
                  </a:cubicBezTo>
                  <a:cubicBezTo>
                    <a:pt x="106" y="306"/>
                    <a:pt x="106" y="306"/>
                    <a:pt x="106" y="306"/>
                  </a:cubicBezTo>
                  <a:cubicBezTo>
                    <a:pt x="113" y="311"/>
                    <a:pt x="121" y="317"/>
                    <a:pt x="129" y="321"/>
                  </a:cubicBezTo>
                  <a:lnTo>
                    <a:pt x="126" y="325"/>
                  </a:lnTo>
                  <a:close/>
                  <a:moveTo>
                    <a:pt x="81" y="291"/>
                  </a:moveTo>
                  <a:cubicBezTo>
                    <a:pt x="74" y="284"/>
                    <a:pt x="68" y="277"/>
                    <a:pt x="62" y="270"/>
                  </a:cubicBezTo>
                  <a:cubicBezTo>
                    <a:pt x="65" y="267"/>
                    <a:pt x="65" y="267"/>
                    <a:pt x="65" y="267"/>
                  </a:cubicBezTo>
                  <a:cubicBezTo>
                    <a:pt x="71" y="274"/>
                    <a:pt x="78" y="281"/>
                    <a:pt x="84" y="288"/>
                  </a:cubicBezTo>
                  <a:lnTo>
                    <a:pt x="81" y="291"/>
                  </a:lnTo>
                  <a:close/>
                  <a:moveTo>
                    <a:pt x="44" y="247"/>
                  </a:moveTo>
                  <a:cubicBezTo>
                    <a:pt x="39" y="239"/>
                    <a:pt x="34" y="231"/>
                    <a:pt x="30" y="223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9" y="229"/>
                    <a:pt x="43" y="237"/>
                    <a:pt x="48" y="245"/>
                  </a:cubicBezTo>
                  <a:lnTo>
                    <a:pt x="44" y="247"/>
                  </a:lnTo>
                  <a:close/>
                  <a:moveTo>
                    <a:pt x="19" y="197"/>
                  </a:moveTo>
                  <a:cubicBezTo>
                    <a:pt x="16" y="188"/>
                    <a:pt x="13" y="178"/>
                    <a:pt x="11" y="169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7" y="177"/>
                    <a:pt x="20" y="186"/>
                    <a:pt x="23" y="195"/>
                  </a:cubicBezTo>
                  <a:lnTo>
                    <a:pt x="19" y="197"/>
                  </a:lnTo>
                  <a:close/>
                  <a:moveTo>
                    <a:pt x="5" y="141"/>
                  </a:moveTo>
                  <a:cubicBezTo>
                    <a:pt x="4" y="132"/>
                    <a:pt x="4" y="122"/>
                    <a:pt x="4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22"/>
                    <a:pt x="9" y="131"/>
                    <a:pt x="10" y="141"/>
                  </a:cubicBezTo>
                  <a:lnTo>
                    <a:pt x="5" y="141"/>
                  </a:lnTo>
                  <a:close/>
                  <a:moveTo>
                    <a:pt x="3" y="85"/>
                  </a:moveTo>
                  <a:cubicBezTo>
                    <a:pt x="2" y="56"/>
                    <a:pt x="2" y="56"/>
                    <a:pt x="2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84"/>
                    <a:pt x="8" y="84"/>
                    <a:pt x="8" y="84"/>
                  </a:cubicBezTo>
                  <a:lnTo>
                    <a:pt x="3" y="85"/>
                  </a:lnTo>
                  <a:close/>
                  <a:moveTo>
                    <a:pt x="1" y="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28"/>
                    <a:pt x="6" y="28"/>
                    <a:pt x="6" y="28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047875" y="1122363"/>
              <a:ext cx="11112" cy="28575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2627313" y="1946275"/>
              <a:ext cx="52387" cy="53975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2622550" y="1939925"/>
              <a:ext cx="63500" cy="63500"/>
            </a:xfrm>
            <a:custGeom>
              <a:avLst/>
              <a:gdLst>
                <a:gd name="T0" fmla="*/ 15 w 30"/>
                <a:gd name="T1" fmla="*/ 30 h 30"/>
                <a:gd name="T2" fmla="*/ 0 w 30"/>
                <a:gd name="T3" fmla="*/ 15 h 30"/>
                <a:gd name="T4" fmla="*/ 15 w 30"/>
                <a:gd name="T5" fmla="*/ 0 h 30"/>
                <a:gd name="T6" fmla="*/ 30 w 30"/>
                <a:gd name="T7" fmla="*/ 15 h 30"/>
                <a:gd name="T8" fmla="*/ 15 w 30"/>
                <a:gd name="T9" fmla="*/ 30 h 30"/>
                <a:gd name="T10" fmla="*/ 15 w 30"/>
                <a:gd name="T11" fmla="*/ 5 h 30"/>
                <a:gd name="T12" fmla="*/ 5 w 30"/>
                <a:gd name="T13" fmla="*/ 15 h 30"/>
                <a:gd name="T14" fmla="*/ 15 w 30"/>
                <a:gd name="T15" fmla="*/ 25 h 30"/>
                <a:gd name="T16" fmla="*/ 25 w 30"/>
                <a:gd name="T17" fmla="*/ 15 h 30"/>
                <a:gd name="T18" fmla="*/ 15 w 30"/>
                <a:gd name="T1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lose/>
                  <a:moveTo>
                    <a:pt x="15" y="5"/>
                  </a:moveTo>
                  <a:cubicBezTo>
                    <a:pt x="9" y="5"/>
                    <a:pt x="5" y="10"/>
                    <a:pt x="5" y="15"/>
                  </a:cubicBezTo>
                  <a:cubicBezTo>
                    <a:pt x="5" y="21"/>
                    <a:pt x="9" y="25"/>
                    <a:pt x="15" y="25"/>
                  </a:cubicBezTo>
                  <a:cubicBezTo>
                    <a:pt x="20" y="25"/>
                    <a:pt x="25" y="21"/>
                    <a:pt x="25" y="15"/>
                  </a:cubicBezTo>
                  <a:cubicBezTo>
                    <a:pt x="25" y="10"/>
                    <a:pt x="20" y="5"/>
                    <a:pt x="15" y="5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126318" y="2700867"/>
            <a:ext cx="825500" cy="1174751"/>
            <a:chOff x="2344738" y="2025650"/>
            <a:chExt cx="619125" cy="881063"/>
          </a:xfrm>
        </p:grpSpPr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905125" y="2051050"/>
              <a:ext cx="30162" cy="9525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2347913" y="2052638"/>
              <a:ext cx="498475" cy="763588"/>
            </a:xfrm>
            <a:custGeom>
              <a:avLst/>
              <a:gdLst>
                <a:gd name="T0" fmla="*/ 5 w 235"/>
                <a:gd name="T1" fmla="*/ 359 h 359"/>
                <a:gd name="T2" fmla="*/ 0 w 235"/>
                <a:gd name="T3" fmla="*/ 359 h 359"/>
                <a:gd name="T4" fmla="*/ 1 w 235"/>
                <a:gd name="T5" fmla="*/ 331 h 359"/>
                <a:gd name="T6" fmla="*/ 6 w 235"/>
                <a:gd name="T7" fmla="*/ 331 h 359"/>
                <a:gd name="T8" fmla="*/ 5 w 235"/>
                <a:gd name="T9" fmla="*/ 359 h 359"/>
                <a:gd name="T10" fmla="*/ 6 w 235"/>
                <a:gd name="T11" fmla="*/ 303 h 359"/>
                <a:gd name="T12" fmla="*/ 2 w 235"/>
                <a:gd name="T13" fmla="*/ 302 h 359"/>
                <a:gd name="T14" fmla="*/ 3 w 235"/>
                <a:gd name="T15" fmla="*/ 274 h 359"/>
                <a:gd name="T16" fmla="*/ 7 w 235"/>
                <a:gd name="T17" fmla="*/ 274 h 359"/>
                <a:gd name="T18" fmla="*/ 6 w 235"/>
                <a:gd name="T19" fmla="*/ 303 h 359"/>
                <a:gd name="T20" fmla="*/ 8 w 235"/>
                <a:gd name="T21" fmla="*/ 246 h 359"/>
                <a:gd name="T22" fmla="*/ 3 w 235"/>
                <a:gd name="T23" fmla="*/ 246 h 359"/>
                <a:gd name="T24" fmla="*/ 5 w 235"/>
                <a:gd name="T25" fmla="*/ 218 h 359"/>
                <a:gd name="T26" fmla="*/ 10 w 235"/>
                <a:gd name="T27" fmla="*/ 218 h 359"/>
                <a:gd name="T28" fmla="*/ 8 w 235"/>
                <a:gd name="T29" fmla="*/ 246 h 359"/>
                <a:gd name="T30" fmla="*/ 15 w 235"/>
                <a:gd name="T31" fmla="*/ 191 h 359"/>
                <a:gd name="T32" fmla="*/ 10 w 235"/>
                <a:gd name="T33" fmla="*/ 190 h 359"/>
                <a:gd name="T34" fmla="*/ 19 w 235"/>
                <a:gd name="T35" fmla="*/ 162 h 359"/>
                <a:gd name="T36" fmla="*/ 23 w 235"/>
                <a:gd name="T37" fmla="*/ 164 h 359"/>
                <a:gd name="T38" fmla="*/ 15 w 235"/>
                <a:gd name="T39" fmla="*/ 191 h 359"/>
                <a:gd name="T40" fmla="*/ 34 w 235"/>
                <a:gd name="T41" fmla="*/ 138 h 359"/>
                <a:gd name="T42" fmla="*/ 30 w 235"/>
                <a:gd name="T43" fmla="*/ 136 h 359"/>
                <a:gd name="T44" fmla="*/ 44 w 235"/>
                <a:gd name="T45" fmla="*/ 111 h 359"/>
                <a:gd name="T46" fmla="*/ 48 w 235"/>
                <a:gd name="T47" fmla="*/ 114 h 359"/>
                <a:gd name="T48" fmla="*/ 34 w 235"/>
                <a:gd name="T49" fmla="*/ 138 h 359"/>
                <a:gd name="T50" fmla="*/ 65 w 235"/>
                <a:gd name="T51" fmla="*/ 92 h 359"/>
                <a:gd name="T52" fmla="*/ 61 w 235"/>
                <a:gd name="T53" fmla="*/ 89 h 359"/>
                <a:gd name="T54" fmla="*/ 81 w 235"/>
                <a:gd name="T55" fmla="*/ 68 h 359"/>
                <a:gd name="T56" fmla="*/ 84 w 235"/>
                <a:gd name="T57" fmla="*/ 71 h 359"/>
                <a:gd name="T58" fmla="*/ 65 w 235"/>
                <a:gd name="T59" fmla="*/ 92 h 359"/>
                <a:gd name="T60" fmla="*/ 105 w 235"/>
                <a:gd name="T61" fmla="*/ 53 h 359"/>
                <a:gd name="T62" fmla="*/ 103 w 235"/>
                <a:gd name="T63" fmla="*/ 49 h 359"/>
                <a:gd name="T64" fmla="*/ 126 w 235"/>
                <a:gd name="T65" fmla="*/ 33 h 359"/>
                <a:gd name="T66" fmla="*/ 129 w 235"/>
                <a:gd name="T67" fmla="*/ 38 h 359"/>
                <a:gd name="T68" fmla="*/ 105 w 235"/>
                <a:gd name="T69" fmla="*/ 53 h 359"/>
                <a:gd name="T70" fmla="*/ 154 w 235"/>
                <a:gd name="T71" fmla="*/ 25 h 359"/>
                <a:gd name="T72" fmla="*/ 152 w 235"/>
                <a:gd name="T73" fmla="*/ 20 h 359"/>
                <a:gd name="T74" fmla="*/ 178 w 235"/>
                <a:gd name="T75" fmla="*/ 10 h 359"/>
                <a:gd name="T76" fmla="*/ 180 w 235"/>
                <a:gd name="T77" fmla="*/ 15 h 359"/>
                <a:gd name="T78" fmla="*/ 154 w 235"/>
                <a:gd name="T79" fmla="*/ 25 h 359"/>
                <a:gd name="T80" fmla="*/ 207 w 235"/>
                <a:gd name="T81" fmla="*/ 8 h 359"/>
                <a:gd name="T82" fmla="*/ 206 w 235"/>
                <a:gd name="T83" fmla="*/ 3 h 359"/>
                <a:gd name="T84" fmla="*/ 234 w 235"/>
                <a:gd name="T85" fmla="*/ 0 h 359"/>
                <a:gd name="T86" fmla="*/ 235 w 235"/>
                <a:gd name="T87" fmla="*/ 5 h 359"/>
                <a:gd name="T88" fmla="*/ 207 w 235"/>
                <a:gd name="T89" fmla="*/ 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5" h="359">
                  <a:moveTo>
                    <a:pt x="5" y="359"/>
                  </a:moveTo>
                  <a:cubicBezTo>
                    <a:pt x="0" y="359"/>
                    <a:pt x="0" y="359"/>
                    <a:pt x="0" y="359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6" y="331"/>
                    <a:pt x="6" y="331"/>
                    <a:pt x="6" y="331"/>
                  </a:cubicBezTo>
                  <a:lnTo>
                    <a:pt x="5" y="359"/>
                  </a:lnTo>
                  <a:close/>
                  <a:moveTo>
                    <a:pt x="6" y="303"/>
                  </a:moveTo>
                  <a:cubicBezTo>
                    <a:pt x="2" y="302"/>
                    <a:pt x="2" y="302"/>
                    <a:pt x="2" y="302"/>
                  </a:cubicBezTo>
                  <a:cubicBezTo>
                    <a:pt x="3" y="274"/>
                    <a:pt x="3" y="274"/>
                    <a:pt x="3" y="274"/>
                  </a:cubicBezTo>
                  <a:cubicBezTo>
                    <a:pt x="7" y="274"/>
                    <a:pt x="7" y="274"/>
                    <a:pt x="7" y="274"/>
                  </a:cubicBezTo>
                  <a:lnTo>
                    <a:pt x="6" y="303"/>
                  </a:lnTo>
                  <a:close/>
                  <a:moveTo>
                    <a:pt x="8" y="246"/>
                  </a:moveTo>
                  <a:cubicBezTo>
                    <a:pt x="3" y="246"/>
                    <a:pt x="3" y="246"/>
                    <a:pt x="3" y="246"/>
                  </a:cubicBezTo>
                  <a:cubicBezTo>
                    <a:pt x="3" y="236"/>
                    <a:pt x="4" y="227"/>
                    <a:pt x="5" y="218"/>
                  </a:cubicBezTo>
                  <a:cubicBezTo>
                    <a:pt x="10" y="218"/>
                    <a:pt x="10" y="218"/>
                    <a:pt x="10" y="218"/>
                  </a:cubicBezTo>
                  <a:cubicBezTo>
                    <a:pt x="9" y="227"/>
                    <a:pt x="8" y="237"/>
                    <a:pt x="8" y="246"/>
                  </a:cubicBezTo>
                  <a:close/>
                  <a:moveTo>
                    <a:pt x="15" y="191"/>
                  </a:moveTo>
                  <a:cubicBezTo>
                    <a:pt x="10" y="190"/>
                    <a:pt x="10" y="190"/>
                    <a:pt x="10" y="190"/>
                  </a:cubicBezTo>
                  <a:cubicBezTo>
                    <a:pt x="13" y="180"/>
                    <a:pt x="15" y="171"/>
                    <a:pt x="19" y="162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0" y="173"/>
                    <a:pt x="17" y="182"/>
                    <a:pt x="15" y="191"/>
                  </a:cubicBezTo>
                  <a:close/>
                  <a:moveTo>
                    <a:pt x="34" y="138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4" y="128"/>
                    <a:pt x="39" y="119"/>
                    <a:pt x="44" y="111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3" y="122"/>
                    <a:pt x="38" y="130"/>
                    <a:pt x="34" y="138"/>
                  </a:cubicBezTo>
                  <a:close/>
                  <a:moveTo>
                    <a:pt x="65" y="92"/>
                  </a:moveTo>
                  <a:cubicBezTo>
                    <a:pt x="61" y="89"/>
                    <a:pt x="61" y="89"/>
                    <a:pt x="61" y="89"/>
                  </a:cubicBezTo>
                  <a:cubicBezTo>
                    <a:pt x="67" y="81"/>
                    <a:pt x="74" y="74"/>
                    <a:pt x="81" y="68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7" y="78"/>
                    <a:pt x="71" y="84"/>
                    <a:pt x="65" y="92"/>
                  </a:cubicBezTo>
                  <a:close/>
                  <a:moveTo>
                    <a:pt x="105" y="53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10" y="44"/>
                    <a:pt x="118" y="38"/>
                    <a:pt x="126" y="33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1" y="42"/>
                    <a:pt x="113" y="48"/>
                    <a:pt x="105" y="53"/>
                  </a:cubicBezTo>
                  <a:close/>
                  <a:moveTo>
                    <a:pt x="154" y="25"/>
                  </a:moveTo>
                  <a:cubicBezTo>
                    <a:pt x="152" y="20"/>
                    <a:pt x="152" y="20"/>
                    <a:pt x="152" y="20"/>
                  </a:cubicBezTo>
                  <a:cubicBezTo>
                    <a:pt x="160" y="17"/>
                    <a:pt x="169" y="13"/>
                    <a:pt x="178" y="10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71" y="18"/>
                    <a:pt x="162" y="21"/>
                    <a:pt x="154" y="25"/>
                  </a:cubicBezTo>
                  <a:close/>
                  <a:moveTo>
                    <a:pt x="207" y="8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15" y="2"/>
                    <a:pt x="225" y="0"/>
                    <a:pt x="234" y="0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25" y="5"/>
                    <a:pt x="216" y="6"/>
                    <a:pt x="207" y="8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344738" y="2874963"/>
              <a:ext cx="11112" cy="31750"/>
            </a:xfrm>
            <a:custGeom>
              <a:avLst/>
              <a:gdLst>
                <a:gd name="T0" fmla="*/ 6 w 7"/>
                <a:gd name="T1" fmla="*/ 20 h 20"/>
                <a:gd name="T2" fmla="*/ 0 w 7"/>
                <a:gd name="T3" fmla="*/ 20 h 20"/>
                <a:gd name="T4" fmla="*/ 0 w 7"/>
                <a:gd name="T5" fmla="*/ 0 h 20"/>
                <a:gd name="T6" fmla="*/ 7 w 7"/>
                <a:gd name="T7" fmla="*/ 1 h 20"/>
                <a:gd name="T8" fmla="*/ 6 w 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0">
                  <a:moveTo>
                    <a:pt x="6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7" y="1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2906713" y="2028825"/>
              <a:ext cx="50800" cy="53975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900363" y="2025650"/>
              <a:ext cx="63500" cy="60325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4 h 29"/>
                <a:gd name="T12" fmla="*/ 5 w 30"/>
                <a:gd name="T13" fmla="*/ 15 h 29"/>
                <a:gd name="T14" fmla="*/ 15 w 30"/>
                <a:gd name="T15" fmla="*/ 25 h 29"/>
                <a:gd name="T16" fmla="*/ 25 w 30"/>
                <a:gd name="T17" fmla="*/ 15 h 29"/>
                <a:gd name="T18" fmla="*/ 15 w 30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4"/>
                  </a:moveTo>
                  <a:cubicBezTo>
                    <a:pt x="9" y="4"/>
                    <a:pt x="5" y="9"/>
                    <a:pt x="5" y="15"/>
                  </a:cubicBezTo>
                  <a:cubicBezTo>
                    <a:pt x="5" y="20"/>
                    <a:pt x="9" y="25"/>
                    <a:pt x="15" y="25"/>
                  </a:cubicBezTo>
                  <a:cubicBezTo>
                    <a:pt x="20" y="25"/>
                    <a:pt x="25" y="20"/>
                    <a:pt x="25" y="15"/>
                  </a:cubicBezTo>
                  <a:cubicBezTo>
                    <a:pt x="25" y="9"/>
                    <a:pt x="20" y="4"/>
                    <a:pt x="15" y="4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659968" y="3048000"/>
            <a:ext cx="827617" cy="1176867"/>
            <a:chOff x="4244975" y="2286000"/>
            <a:chExt cx="620713" cy="882650"/>
          </a:xfrm>
        </p:grpSpPr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805363" y="2311400"/>
              <a:ext cx="28575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246563" y="2314575"/>
              <a:ext cx="498475" cy="762000"/>
            </a:xfrm>
            <a:custGeom>
              <a:avLst/>
              <a:gdLst>
                <a:gd name="T0" fmla="*/ 5 w 235"/>
                <a:gd name="T1" fmla="*/ 359 h 359"/>
                <a:gd name="T2" fmla="*/ 0 w 235"/>
                <a:gd name="T3" fmla="*/ 359 h 359"/>
                <a:gd name="T4" fmla="*/ 1 w 235"/>
                <a:gd name="T5" fmla="*/ 331 h 359"/>
                <a:gd name="T6" fmla="*/ 6 w 235"/>
                <a:gd name="T7" fmla="*/ 331 h 359"/>
                <a:gd name="T8" fmla="*/ 5 w 235"/>
                <a:gd name="T9" fmla="*/ 359 h 359"/>
                <a:gd name="T10" fmla="*/ 7 w 235"/>
                <a:gd name="T11" fmla="*/ 303 h 359"/>
                <a:gd name="T12" fmla="*/ 2 w 235"/>
                <a:gd name="T13" fmla="*/ 302 h 359"/>
                <a:gd name="T14" fmla="*/ 3 w 235"/>
                <a:gd name="T15" fmla="*/ 274 h 359"/>
                <a:gd name="T16" fmla="*/ 7 w 235"/>
                <a:gd name="T17" fmla="*/ 274 h 359"/>
                <a:gd name="T18" fmla="*/ 7 w 235"/>
                <a:gd name="T19" fmla="*/ 303 h 359"/>
                <a:gd name="T20" fmla="*/ 8 w 235"/>
                <a:gd name="T21" fmla="*/ 246 h 359"/>
                <a:gd name="T22" fmla="*/ 3 w 235"/>
                <a:gd name="T23" fmla="*/ 246 h 359"/>
                <a:gd name="T24" fmla="*/ 5 w 235"/>
                <a:gd name="T25" fmla="*/ 218 h 359"/>
                <a:gd name="T26" fmla="*/ 10 w 235"/>
                <a:gd name="T27" fmla="*/ 218 h 359"/>
                <a:gd name="T28" fmla="*/ 8 w 235"/>
                <a:gd name="T29" fmla="*/ 246 h 359"/>
                <a:gd name="T30" fmla="*/ 15 w 235"/>
                <a:gd name="T31" fmla="*/ 191 h 359"/>
                <a:gd name="T32" fmla="*/ 10 w 235"/>
                <a:gd name="T33" fmla="*/ 190 h 359"/>
                <a:gd name="T34" fmla="*/ 19 w 235"/>
                <a:gd name="T35" fmla="*/ 162 h 359"/>
                <a:gd name="T36" fmla="*/ 23 w 235"/>
                <a:gd name="T37" fmla="*/ 164 h 359"/>
                <a:gd name="T38" fmla="*/ 15 w 235"/>
                <a:gd name="T39" fmla="*/ 191 h 359"/>
                <a:gd name="T40" fmla="*/ 34 w 235"/>
                <a:gd name="T41" fmla="*/ 138 h 359"/>
                <a:gd name="T42" fmla="*/ 30 w 235"/>
                <a:gd name="T43" fmla="*/ 136 h 359"/>
                <a:gd name="T44" fmla="*/ 44 w 235"/>
                <a:gd name="T45" fmla="*/ 111 h 359"/>
                <a:gd name="T46" fmla="*/ 48 w 235"/>
                <a:gd name="T47" fmla="*/ 114 h 359"/>
                <a:gd name="T48" fmla="*/ 34 w 235"/>
                <a:gd name="T49" fmla="*/ 138 h 359"/>
                <a:gd name="T50" fmla="*/ 65 w 235"/>
                <a:gd name="T51" fmla="*/ 92 h 359"/>
                <a:gd name="T52" fmla="*/ 61 w 235"/>
                <a:gd name="T53" fmla="*/ 89 h 359"/>
                <a:gd name="T54" fmla="*/ 81 w 235"/>
                <a:gd name="T55" fmla="*/ 68 h 359"/>
                <a:gd name="T56" fmla="*/ 84 w 235"/>
                <a:gd name="T57" fmla="*/ 71 h 359"/>
                <a:gd name="T58" fmla="*/ 65 w 235"/>
                <a:gd name="T59" fmla="*/ 92 h 359"/>
                <a:gd name="T60" fmla="*/ 106 w 235"/>
                <a:gd name="T61" fmla="*/ 53 h 359"/>
                <a:gd name="T62" fmla="*/ 103 w 235"/>
                <a:gd name="T63" fmla="*/ 49 h 359"/>
                <a:gd name="T64" fmla="*/ 126 w 235"/>
                <a:gd name="T65" fmla="*/ 33 h 359"/>
                <a:gd name="T66" fmla="*/ 129 w 235"/>
                <a:gd name="T67" fmla="*/ 38 h 359"/>
                <a:gd name="T68" fmla="*/ 106 w 235"/>
                <a:gd name="T69" fmla="*/ 53 h 359"/>
                <a:gd name="T70" fmla="*/ 154 w 235"/>
                <a:gd name="T71" fmla="*/ 25 h 359"/>
                <a:gd name="T72" fmla="*/ 152 w 235"/>
                <a:gd name="T73" fmla="*/ 20 h 359"/>
                <a:gd name="T74" fmla="*/ 178 w 235"/>
                <a:gd name="T75" fmla="*/ 10 h 359"/>
                <a:gd name="T76" fmla="*/ 180 w 235"/>
                <a:gd name="T77" fmla="*/ 15 h 359"/>
                <a:gd name="T78" fmla="*/ 154 w 235"/>
                <a:gd name="T79" fmla="*/ 25 h 359"/>
                <a:gd name="T80" fmla="*/ 207 w 235"/>
                <a:gd name="T81" fmla="*/ 8 h 359"/>
                <a:gd name="T82" fmla="*/ 206 w 235"/>
                <a:gd name="T83" fmla="*/ 3 h 359"/>
                <a:gd name="T84" fmla="*/ 234 w 235"/>
                <a:gd name="T85" fmla="*/ 0 h 359"/>
                <a:gd name="T86" fmla="*/ 235 w 235"/>
                <a:gd name="T87" fmla="*/ 5 h 359"/>
                <a:gd name="T88" fmla="*/ 207 w 235"/>
                <a:gd name="T89" fmla="*/ 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5" h="359">
                  <a:moveTo>
                    <a:pt x="5" y="359"/>
                  </a:moveTo>
                  <a:cubicBezTo>
                    <a:pt x="0" y="359"/>
                    <a:pt x="0" y="359"/>
                    <a:pt x="0" y="359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6" y="331"/>
                    <a:pt x="6" y="331"/>
                    <a:pt x="6" y="331"/>
                  </a:cubicBezTo>
                  <a:lnTo>
                    <a:pt x="5" y="359"/>
                  </a:lnTo>
                  <a:close/>
                  <a:moveTo>
                    <a:pt x="7" y="303"/>
                  </a:moveTo>
                  <a:cubicBezTo>
                    <a:pt x="2" y="302"/>
                    <a:pt x="2" y="302"/>
                    <a:pt x="2" y="302"/>
                  </a:cubicBezTo>
                  <a:cubicBezTo>
                    <a:pt x="3" y="274"/>
                    <a:pt x="3" y="274"/>
                    <a:pt x="3" y="274"/>
                  </a:cubicBezTo>
                  <a:cubicBezTo>
                    <a:pt x="7" y="274"/>
                    <a:pt x="7" y="274"/>
                    <a:pt x="7" y="274"/>
                  </a:cubicBezTo>
                  <a:lnTo>
                    <a:pt x="7" y="303"/>
                  </a:lnTo>
                  <a:close/>
                  <a:moveTo>
                    <a:pt x="8" y="246"/>
                  </a:moveTo>
                  <a:cubicBezTo>
                    <a:pt x="3" y="246"/>
                    <a:pt x="3" y="246"/>
                    <a:pt x="3" y="246"/>
                  </a:cubicBezTo>
                  <a:cubicBezTo>
                    <a:pt x="4" y="237"/>
                    <a:pt x="4" y="227"/>
                    <a:pt x="5" y="218"/>
                  </a:cubicBezTo>
                  <a:cubicBezTo>
                    <a:pt x="10" y="218"/>
                    <a:pt x="10" y="218"/>
                    <a:pt x="10" y="218"/>
                  </a:cubicBezTo>
                  <a:cubicBezTo>
                    <a:pt x="9" y="227"/>
                    <a:pt x="8" y="237"/>
                    <a:pt x="8" y="246"/>
                  </a:cubicBezTo>
                  <a:close/>
                  <a:moveTo>
                    <a:pt x="15" y="191"/>
                  </a:moveTo>
                  <a:cubicBezTo>
                    <a:pt x="10" y="190"/>
                    <a:pt x="10" y="190"/>
                    <a:pt x="10" y="190"/>
                  </a:cubicBezTo>
                  <a:cubicBezTo>
                    <a:pt x="13" y="180"/>
                    <a:pt x="15" y="171"/>
                    <a:pt x="19" y="162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0" y="173"/>
                    <a:pt x="17" y="182"/>
                    <a:pt x="15" y="191"/>
                  </a:cubicBezTo>
                  <a:close/>
                  <a:moveTo>
                    <a:pt x="34" y="138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4" y="128"/>
                    <a:pt x="39" y="119"/>
                    <a:pt x="44" y="111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3" y="122"/>
                    <a:pt x="39" y="130"/>
                    <a:pt x="34" y="138"/>
                  </a:cubicBezTo>
                  <a:close/>
                  <a:moveTo>
                    <a:pt x="65" y="92"/>
                  </a:moveTo>
                  <a:cubicBezTo>
                    <a:pt x="61" y="89"/>
                    <a:pt x="61" y="89"/>
                    <a:pt x="61" y="89"/>
                  </a:cubicBezTo>
                  <a:cubicBezTo>
                    <a:pt x="68" y="81"/>
                    <a:pt x="74" y="74"/>
                    <a:pt x="81" y="68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7" y="78"/>
                    <a:pt x="71" y="84"/>
                    <a:pt x="65" y="92"/>
                  </a:cubicBezTo>
                  <a:close/>
                  <a:moveTo>
                    <a:pt x="106" y="53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10" y="44"/>
                    <a:pt x="118" y="38"/>
                    <a:pt x="126" y="33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1" y="42"/>
                    <a:pt x="113" y="48"/>
                    <a:pt x="106" y="53"/>
                  </a:cubicBezTo>
                  <a:close/>
                  <a:moveTo>
                    <a:pt x="154" y="25"/>
                  </a:moveTo>
                  <a:cubicBezTo>
                    <a:pt x="152" y="20"/>
                    <a:pt x="152" y="20"/>
                    <a:pt x="152" y="20"/>
                  </a:cubicBezTo>
                  <a:cubicBezTo>
                    <a:pt x="160" y="17"/>
                    <a:pt x="169" y="13"/>
                    <a:pt x="178" y="10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71" y="18"/>
                    <a:pt x="162" y="21"/>
                    <a:pt x="154" y="25"/>
                  </a:cubicBezTo>
                  <a:close/>
                  <a:moveTo>
                    <a:pt x="207" y="8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15" y="2"/>
                    <a:pt x="225" y="0"/>
                    <a:pt x="234" y="0"/>
                  </a:cubicBezTo>
                  <a:cubicBezTo>
                    <a:pt x="235" y="5"/>
                    <a:pt x="235" y="5"/>
                    <a:pt x="235" y="5"/>
                  </a:cubicBezTo>
                  <a:cubicBezTo>
                    <a:pt x="225" y="5"/>
                    <a:pt x="216" y="6"/>
                    <a:pt x="207" y="8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4244975" y="3136900"/>
              <a:ext cx="11112" cy="31750"/>
            </a:xfrm>
            <a:custGeom>
              <a:avLst/>
              <a:gdLst>
                <a:gd name="T0" fmla="*/ 7 w 7"/>
                <a:gd name="T1" fmla="*/ 20 h 20"/>
                <a:gd name="T2" fmla="*/ 0 w 7"/>
                <a:gd name="T3" fmla="*/ 20 h 20"/>
                <a:gd name="T4" fmla="*/ 0 w 7"/>
                <a:gd name="T5" fmla="*/ 0 h 20"/>
                <a:gd name="T6" fmla="*/ 7 w 7"/>
                <a:gd name="T7" fmla="*/ 1 h 20"/>
                <a:gd name="T8" fmla="*/ 7 w 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0">
                  <a:moveTo>
                    <a:pt x="7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4808538" y="2290763"/>
              <a:ext cx="53975" cy="52388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4802188" y="2286000"/>
              <a:ext cx="63500" cy="61913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4 h 29"/>
                <a:gd name="T12" fmla="*/ 5 w 30"/>
                <a:gd name="T13" fmla="*/ 15 h 29"/>
                <a:gd name="T14" fmla="*/ 15 w 30"/>
                <a:gd name="T15" fmla="*/ 25 h 29"/>
                <a:gd name="T16" fmla="*/ 25 w 30"/>
                <a:gd name="T17" fmla="*/ 15 h 29"/>
                <a:gd name="T18" fmla="*/ 15 w 30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4"/>
                  </a:moveTo>
                  <a:cubicBezTo>
                    <a:pt x="10" y="4"/>
                    <a:pt x="5" y="9"/>
                    <a:pt x="5" y="15"/>
                  </a:cubicBezTo>
                  <a:cubicBezTo>
                    <a:pt x="5" y="20"/>
                    <a:pt x="10" y="25"/>
                    <a:pt x="15" y="25"/>
                  </a:cubicBezTo>
                  <a:cubicBezTo>
                    <a:pt x="21" y="25"/>
                    <a:pt x="25" y="20"/>
                    <a:pt x="25" y="15"/>
                  </a:cubicBezTo>
                  <a:cubicBezTo>
                    <a:pt x="25" y="9"/>
                    <a:pt x="21" y="4"/>
                    <a:pt x="15" y="4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683251" y="1750484"/>
            <a:ext cx="833967" cy="1176867"/>
            <a:chOff x="4262438" y="1312863"/>
            <a:chExt cx="625475" cy="882650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821238" y="2159000"/>
              <a:ext cx="31750" cy="11113"/>
            </a:xfrm>
            <a:prstGeom prst="rect">
              <a:avLst/>
            </a:pr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4265613" y="1404938"/>
              <a:ext cx="496887" cy="762000"/>
            </a:xfrm>
            <a:custGeom>
              <a:avLst/>
              <a:gdLst>
                <a:gd name="T0" fmla="*/ 234 w 234"/>
                <a:gd name="T1" fmla="*/ 359 h 359"/>
                <a:gd name="T2" fmla="*/ 206 w 234"/>
                <a:gd name="T3" fmla="*/ 356 h 359"/>
                <a:gd name="T4" fmla="*/ 206 w 234"/>
                <a:gd name="T5" fmla="*/ 351 h 359"/>
                <a:gd name="T6" fmla="*/ 234 w 234"/>
                <a:gd name="T7" fmla="*/ 355 h 359"/>
                <a:gd name="T8" fmla="*/ 234 w 234"/>
                <a:gd name="T9" fmla="*/ 359 h 359"/>
                <a:gd name="T10" fmla="*/ 178 w 234"/>
                <a:gd name="T11" fmla="*/ 349 h 359"/>
                <a:gd name="T12" fmla="*/ 151 w 234"/>
                <a:gd name="T13" fmla="*/ 339 h 359"/>
                <a:gd name="T14" fmla="*/ 153 w 234"/>
                <a:gd name="T15" fmla="*/ 334 h 359"/>
                <a:gd name="T16" fmla="*/ 179 w 234"/>
                <a:gd name="T17" fmla="*/ 344 h 359"/>
                <a:gd name="T18" fmla="*/ 178 w 234"/>
                <a:gd name="T19" fmla="*/ 349 h 359"/>
                <a:gd name="T20" fmla="*/ 126 w 234"/>
                <a:gd name="T21" fmla="*/ 326 h 359"/>
                <a:gd name="T22" fmla="*/ 102 w 234"/>
                <a:gd name="T23" fmla="*/ 310 h 359"/>
                <a:gd name="T24" fmla="*/ 105 w 234"/>
                <a:gd name="T25" fmla="*/ 306 h 359"/>
                <a:gd name="T26" fmla="*/ 128 w 234"/>
                <a:gd name="T27" fmla="*/ 321 h 359"/>
                <a:gd name="T28" fmla="*/ 126 w 234"/>
                <a:gd name="T29" fmla="*/ 326 h 359"/>
                <a:gd name="T30" fmla="*/ 80 w 234"/>
                <a:gd name="T31" fmla="*/ 291 h 359"/>
                <a:gd name="T32" fmla="*/ 61 w 234"/>
                <a:gd name="T33" fmla="*/ 271 h 359"/>
                <a:gd name="T34" fmla="*/ 65 w 234"/>
                <a:gd name="T35" fmla="*/ 267 h 359"/>
                <a:gd name="T36" fmla="*/ 84 w 234"/>
                <a:gd name="T37" fmla="*/ 288 h 359"/>
                <a:gd name="T38" fmla="*/ 80 w 234"/>
                <a:gd name="T39" fmla="*/ 291 h 359"/>
                <a:gd name="T40" fmla="*/ 44 w 234"/>
                <a:gd name="T41" fmla="*/ 248 h 359"/>
                <a:gd name="T42" fmla="*/ 30 w 234"/>
                <a:gd name="T43" fmla="*/ 223 h 359"/>
                <a:gd name="T44" fmla="*/ 34 w 234"/>
                <a:gd name="T45" fmla="*/ 221 h 359"/>
                <a:gd name="T46" fmla="*/ 48 w 234"/>
                <a:gd name="T47" fmla="*/ 245 h 359"/>
                <a:gd name="T48" fmla="*/ 44 w 234"/>
                <a:gd name="T49" fmla="*/ 248 h 359"/>
                <a:gd name="T50" fmla="*/ 18 w 234"/>
                <a:gd name="T51" fmla="*/ 197 h 359"/>
                <a:gd name="T52" fmla="*/ 10 w 234"/>
                <a:gd name="T53" fmla="*/ 170 h 359"/>
                <a:gd name="T54" fmla="*/ 14 w 234"/>
                <a:gd name="T55" fmla="*/ 168 h 359"/>
                <a:gd name="T56" fmla="*/ 23 w 234"/>
                <a:gd name="T57" fmla="*/ 195 h 359"/>
                <a:gd name="T58" fmla="*/ 18 w 234"/>
                <a:gd name="T59" fmla="*/ 197 h 359"/>
                <a:gd name="T60" fmla="*/ 5 w 234"/>
                <a:gd name="T61" fmla="*/ 142 h 359"/>
                <a:gd name="T62" fmla="*/ 3 w 234"/>
                <a:gd name="T63" fmla="*/ 113 h 359"/>
                <a:gd name="T64" fmla="*/ 8 w 234"/>
                <a:gd name="T65" fmla="*/ 113 h 359"/>
                <a:gd name="T66" fmla="*/ 9 w 234"/>
                <a:gd name="T67" fmla="*/ 141 h 359"/>
                <a:gd name="T68" fmla="*/ 5 w 234"/>
                <a:gd name="T69" fmla="*/ 142 h 359"/>
                <a:gd name="T70" fmla="*/ 2 w 234"/>
                <a:gd name="T71" fmla="*/ 85 h 359"/>
                <a:gd name="T72" fmla="*/ 1 w 234"/>
                <a:gd name="T73" fmla="*/ 57 h 359"/>
                <a:gd name="T74" fmla="*/ 6 w 234"/>
                <a:gd name="T75" fmla="*/ 56 h 359"/>
                <a:gd name="T76" fmla="*/ 7 w 234"/>
                <a:gd name="T77" fmla="*/ 85 h 359"/>
                <a:gd name="T78" fmla="*/ 2 w 234"/>
                <a:gd name="T79" fmla="*/ 85 h 359"/>
                <a:gd name="T80" fmla="*/ 0 w 234"/>
                <a:gd name="T81" fmla="*/ 28 h 359"/>
                <a:gd name="T82" fmla="*/ 0 w 234"/>
                <a:gd name="T83" fmla="*/ 0 h 359"/>
                <a:gd name="T84" fmla="*/ 4 w 234"/>
                <a:gd name="T85" fmla="*/ 0 h 359"/>
                <a:gd name="T86" fmla="*/ 5 w 234"/>
                <a:gd name="T87" fmla="*/ 28 h 359"/>
                <a:gd name="T88" fmla="*/ 0 w 234"/>
                <a:gd name="T89" fmla="*/ 2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" h="359">
                  <a:moveTo>
                    <a:pt x="234" y="359"/>
                  </a:moveTo>
                  <a:cubicBezTo>
                    <a:pt x="224" y="359"/>
                    <a:pt x="215" y="357"/>
                    <a:pt x="206" y="356"/>
                  </a:cubicBezTo>
                  <a:cubicBezTo>
                    <a:pt x="206" y="351"/>
                    <a:pt x="206" y="351"/>
                    <a:pt x="206" y="351"/>
                  </a:cubicBezTo>
                  <a:cubicBezTo>
                    <a:pt x="216" y="353"/>
                    <a:pt x="225" y="354"/>
                    <a:pt x="234" y="355"/>
                  </a:cubicBezTo>
                  <a:lnTo>
                    <a:pt x="234" y="359"/>
                  </a:lnTo>
                  <a:close/>
                  <a:moveTo>
                    <a:pt x="178" y="349"/>
                  </a:moveTo>
                  <a:cubicBezTo>
                    <a:pt x="169" y="346"/>
                    <a:pt x="160" y="342"/>
                    <a:pt x="151" y="339"/>
                  </a:cubicBezTo>
                  <a:cubicBezTo>
                    <a:pt x="153" y="334"/>
                    <a:pt x="153" y="334"/>
                    <a:pt x="153" y="334"/>
                  </a:cubicBezTo>
                  <a:cubicBezTo>
                    <a:pt x="162" y="338"/>
                    <a:pt x="170" y="341"/>
                    <a:pt x="179" y="344"/>
                  </a:cubicBezTo>
                  <a:lnTo>
                    <a:pt x="178" y="349"/>
                  </a:lnTo>
                  <a:close/>
                  <a:moveTo>
                    <a:pt x="126" y="326"/>
                  </a:moveTo>
                  <a:cubicBezTo>
                    <a:pt x="118" y="321"/>
                    <a:pt x="110" y="315"/>
                    <a:pt x="102" y="310"/>
                  </a:cubicBezTo>
                  <a:cubicBezTo>
                    <a:pt x="105" y="306"/>
                    <a:pt x="105" y="306"/>
                    <a:pt x="105" y="306"/>
                  </a:cubicBezTo>
                  <a:cubicBezTo>
                    <a:pt x="112" y="312"/>
                    <a:pt x="120" y="317"/>
                    <a:pt x="128" y="321"/>
                  </a:cubicBezTo>
                  <a:lnTo>
                    <a:pt x="126" y="326"/>
                  </a:lnTo>
                  <a:close/>
                  <a:moveTo>
                    <a:pt x="80" y="291"/>
                  </a:moveTo>
                  <a:cubicBezTo>
                    <a:pt x="73" y="285"/>
                    <a:pt x="67" y="278"/>
                    <a:pt x="61" y="271"/>
                  </a:cubicBezTo>
                  <a:cubicBezTo>
                    <a:pt x="65" y="267"/>
                    <a:pt x="65" y="267"/>
                    <a:pt x="65" y="267"/>
                  </a:cubicBezTo>
                  <a:cubicBezTo>
                    <a:pt x="70" y="275"/>
                    <a:pt x="77" y="281"/>
                    <a:pt x="84" y="288"/>
                  </a:cubicBezTo>
                  <a:lnTo>
                    <a:pt x="80" y="291"/>
                  </a:lnTo>
                  <a:close/>
                  <a:moveTo>
                    <a:pt x="44" y="248"/>
                  </a:moveTo>
                  <a:cubicBezTo>
                    <a:pt x="39" y="240"/>
                    <a:pt x="34" y="231"/>
                    <a:pt x="30" y="223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8" y="229"/>
                    <a:pt x="43" y="237"/>
                    <a:pt x="48" y="245"/>
                  </a:cubicBezTo>
                  <a:lnTo>
                    <a:pt x="44" y="248"/>
                  </a:lnTo>
                  <a:close/>
                  <a:moveTo>
                    <a:pt x="18" y="197"/>
                  </a:moveTo>
                  <a:cubicBezTo>
                    <a:pt x="15" y="188"/>
                    <a:pt x="12" y="179"/>
                    <a:pt x="10" y="170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7" y="177"/>
                    <a:pt x="19" y="186"/>
                    <a:pt x="23" y="195"/>
                  </a:cubicBezTo>
                  <a:lnTo>
                    <a:pt x="18" y="197"/>
                  </a:lnTo>
                  <a:close/>
                  <a:moveTo>
                    <a:pt x="5" y="142"/>
                  </a:moveTo>
                  <a:cubicBezTo>
                    <a:pt x="4" y="132"/>
                    <a:pt x="3" y="123"/>
                    <a:pt x="3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22"/>
                    <a:pt x="8" y="132"/>
                    <a:pt x="9" y="141"/>
                  </a:cubicBezTo>
                  <a:lnTo>
                    <a:pt x="5" y="142"/>
                  </a:lnTo>
                  <a:close/>
                  <a:moveTo>
                    <a:pt x="2" y="85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85"/>
                    <a:pt x="7" y="85"/>
                    <a:pt x="7" y="85"/>
                  </a:cubicBezTo>
                  <a:lnTo>
                    <a:pt x="2" y="85"/>
                  </a:lnTo>
                  <a:close/>
                  <a:moveTo>
                    <a:pt x="0" y="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8"/>
                    <a:pt x="5" y="28"/>
                    <a:pt x="5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262438" y="1312863"/>
              <a:ext cx="9525" cy="31750"/>
            </a:xfrm>
            <a:custGeom>
              <a:avLst/>
              <a:gdLst>
                <a:gd name="T0" fmla="*/ 1 w 6"/>
                <a:gd name="T1" fmla="*/ 20 h 20"/>
                <a:gd name="T2" fmla="*/ 0 w 6"/>
                <a:gd name="T3" fmla="*/ 0 h 20"/>
                <a:gd name="T4" fmla="*/ 6 w 6"/>
                <a:gd name="T5" fmla="*/ 0 h 20"/>
                <a:gd name="T6" fmla="*/ 6 w 6"/>
                <a:gd name="T7" fmla="*/ 20 h 20"/>
                <a:gd name="T8" fmla="*/ 1 w 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1" y="2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4827588" y="2138363"/>
              <a:ext cx="53975" cy="52388"/>
            </a:xfrm>
            <a:prstGeom prst="ellipse">
              <a:avLst/>
            </a:prstGeom>
            <a:solidFill>
              <a:srgbClr val="CC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4824413" y="2133600"/>
              <a:ext cx="63500" cy="61913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4 h 29"/>
                <a:gd name="T12" fmla="*/ 5 w 30"/>
                <a:gd name="T13" fmla="*/ 15 h 29"/>
                <a:gd name="T14" fmla="*/ 15 w 30"/>
                <a:gd name="T15" fmla="*/ 25 h 29"/>
                <a:gd name="T16" fmla="*/ 25 w 30"/>
                <a:gd name="T17" fmla="*/ 15 h 29"/>
                <a:gd name="T18" fmla="*/ 15 w 30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4"/>
                  </a:moveTo>
                  <a:cubicBezTo>
                    <a:pt x="9" y="4"/>
                    <a:pt x="5" y="9"/>
                    <a:pt x="5" y="15"/>
                  </a:cubicBezTo>
                  <a:cubicBezTo>
                    <a:pt x="5" y="20"/>
                    <a:pt x="9" y="25"/>
                    <a:pt x="15" y="25"/>
                  </a:cubicBezTo>
                  <a:cubicBezTo>
                    <a:pt x="20" y="25"/>
                    <a:pt x="25" y="20"/>
                    <a:pt x="25" y="15"/>
                  </a:cubicBezTo>
                  <a:cubicBezTo>
                    <a:pt x="25" y="9"/>
                    <a:pt x="20" y="4"/>
                    <a:pt x="15" y="4"/>
                  </a:cubicBezTo>
                  <a:close/>
                </a:path>
              </a:pathLst>
            </a:custGeom>
            <a:solidFill>
              <a:srgbClr val="3D1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165041" y="4637617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478996" y="3808056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12" y="1428181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279413" y="1137603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755656" y="1103763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289028" y="1136333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76332" y="4637617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702489" y="3985644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678273" y="3936960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526482" y="4730711"/>
            <a:ext cx="998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333" b="1" dirty="0">
                <a:solidFill>
                  <a:srgbClr val="934403"/>
                </a:solidFill>
                <a:ea typeface="微软雅黑" panose="020B0503020204020204" pitchFamily="34" charset="-122"/>
              </a:rPr>
              <a:t>STEP HERE</a:t>
            </a:r>
            <a:endParaRPr lang="zh-CN" altLang="en-US" sz="1333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0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9058562" y="2366680"/>
            <a:ext cx="215900" cy="2473325"/>
            <a:chOff x="0" y="0"/>
            <a:chExt cx="280228" cy="2474261"/>
          </a:xfrm>
        </p:grpSpPr>
        <p:sp>
          <p:nvSpPr>
            <p:cNvPr id="48" name="矩形 15"/>
            <p:cNvSpPr>
              <a:spLocks noChangeArrowheads="1"/>
            </p:cNvSpPr>
            <p:nvPr/>
          </p:nvSpPr>
          <p:spPr bwMode="auto">
            <a:xfrm>
              <a:off x="0" y="0"/>
              <a:ext cx="280228" cy="1060426"/>
            </a:xfrm>
            <a:prstGeom prst="rect">
              <a:avLst/>
            </a:prstGeom>
            <a:solidFill>
              <a:srgbClr val="6A2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>
                <a:solidFill>
                  <a:srgbClr val="FFFFFF"/>
                </a:solidFill>
              </a:endParaRPr>
            </a:p>
          </p:txBody>
        </p:sp>
        <p:sp>
          <p:nvSpPr>
            <p:cNvPr id="49" name="矩形 94"/>
            <p:cNvSpPr>
              <a:spLocks noChangeArrowheads="1"/>
            </p:cNvSpPr>
            <p:nvPr/>
          </p:nvSpPr>
          <p:spPr bwMode="auto">
            <a:xfrm>
              <a:off x="0" y="1059751"/>
              <a:ext cx="280228" cy="1414510"/>
            </a:xfrm>
            <a:prstGeom prst="rect">
              <a:avLst/>
            </a:prstGeom>
            <a:solidFill>
              <a:srgbClr val="D1B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9599899" y="2634969"/>
            <a:ext cx="215900" cy="1876425"/>
            <a:chOff x="0" y="0"/>
            <a:chExt cx="280228" cy="1875751"/>
          </a:xfrm>
        </p:grpSpPr>
        <p:sp>
          <p:nvSpPr>
            <p:cNvPr id="51" name="矩形 90"/>
            <p:cNvSpPr>
              <a:spLocks noChangeArrowheads="1"/>
            </p:cNvSpPr>
            <p:nvPr/>
          </p:nvSpPr>
          <p:spPr bwMode="auto">
            <a:xfrm>
              <a:off x="0" y="0"/>
              <a:ext cx="280228" cy="800774"/>
            </a:xfrm>
            <a:prstGeom prst="rect">
              <a:avLst/>
            </a:prstGeom>
            <a:solidFill>
              <a:srgbClr val="6A2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  <p:sp>
          <p:nvSpPr>
            <p:cNvPr id="52" name="矩形 95"/>
            <p:cNvSpPr>
              <a:spLocks noChangeArrowheads="1"/>
            </p:cNvSpPr>
            <p:nvPr/>
          </p:nvSpPr>
          <p:spPr bwMode="auto">
            <a:xfrm>
              <a:off x="0" y="800101"/>
              <a:ext cx="280228" cy="1075650"/>
            </a:xfrm>
            <a:prstGeom prst="rect">
              <a:avLst/>
            </a:prstGeom>
            <a:solidFill>
              <a:srgbClr val="D1B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26"/>
          <p:cNvGrpSpPr>
            <a:grpSpLocks/>
          </p:cNvGrpSpPr>
          <p:nvPr/>
        </p:nvGrpSpPr>
        <p:grpSpPr bwMode="auto">
          <a:xfrm>
            <a:off x="10142823" y="1920593"/>
            <a:ext cx="215900" cy="3021012"/>
            <a:chOff x="0" y="0"/>
            <a:chExt cx="280228" cy="3020106"/>
          </a:xfrm>
        </p:grpSpPr>
        <p:sp>
          <p:nvSpPr>
            <p:cNvPr id="54" name="矩形 91"/>
            <p:cNvSpPr>
              <a:spLocks noChangeArrowheads="1"/>
            </p:cNvSpPr>
            <p:nvPr/>
          </p:nvSpPr>
          <p:spPr bwMode="auto">
            <a:xfrm>
              <a:off x="0" y="0"/>
              <a:ext cx="280228" cy="1515150"/>
            </a:xfrm>
            <a:prstGeom prst="rect">
              <a:avLst/>
            </a:prstGeom>
            <a:solidFill>
              <a:srgbClr val="6A2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  <p:sp>
          <p:nvSpPr>
            <p:cNvPr id="55" name="矩形 96"/>
            <p:cNvSpPr>
              <a:spLocks noChangeArrowheads="1"/>
            </p:cNvSpPr>
            <p:nvPr/>
          </p:nvSpPr>
          <p:spPr bwMode="auto">
            <a:xfrm>
              <a:off x="0" y="1514476"/>
              <a:ext cx="280228" cy="1505630"/>
            </a:xfrm>
            <a:prstGeom prst="rect">
              <a:avLst/>
            </a:prstGeom>
            <a:solidFill>
              <a:srgbClr val="D1B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10684162" y="2006318"/>
            <a:ext cx="215900" cy="2571751"/>
            <a:chOff x="0" y="0"/>
            <a:chExt cx="280228" cy="2571752"/>
          </a:xfrm>
        </p:grpSpPr>
        <p:sp>
          <p:nvSpPr>
            <p:cNvPr id="57" name="矩形 92"/>
            <p:cNvSpPr>
              <a:spLocks noChangeArrowheads="1"/>
            </p:cNvSpPr>
            <p:nvPr/>
          </p:nvSpPr>
          <p:spPr bwMode="auto">
            <a:xfrm>
              <a:off x="0" y="0"/>
              <a:ext cx="280228" cy="1429425"/>
            </a:xfrm>
            <a:prstGeom prst="rect">
              <a:avLst/>
            </a:prstGeom>
            <a:solidFill>
              <a:srgbClr val="6A2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  <p:sp>
          <p:nvSpPr>
            <p:cNvPr id="58" name="矩形 97"/>
            <p:cNvSpPr>
              <a:spLocks noChangeArrowheads="1"/>
            </p:cNvSpPr>
            <p:nvPr/>
          </p:nvSpPr>
          <p:spPr bwMode="auto">
            <a:xfrm>
              <a:off x="0" y="1428752"/>
              <a:ext cx="280228" cy="1143000"/>
            </a:xfrm>
            <a:prstGeom prst="rect">
              <a:avLst/>
            </a:prstGeom>
            <a:solidFill>
              <a:srgbClr val="D1B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11227087" y="2361917"/>
            <a:ext cx="215900" cy="2149475"/>
            <a:chOff x="0" y="0"/>
            <a:chExt cx="280228" cy="2149277"/>
          </a:xfrm>
        </p:grpSpPr>
        <p:sp>
          <p:nvSpPr>
            <p:cNvPr id="60" name="矩形 93"/>
            <p:cNvSpPr>
              <a:spLocks noChangeArrowheads="1"/>
            </p:cNvSpPr>
            <p:nvPr/>
          </p:nvSpPr>
          <p:spPr bwMode="auto">
            <a:xfrm>
              <a:off x="0" y="0"/>
              <a:ext cx="280228" cy="1074300"/>
            </a:xfrm>
            <a:prstGeom prst="rect">
              <a:avLst/>
            </a:prstGeom>
            <a:solidFill>
              <a:srgbClr val="6A2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  <p:sp>
          <p:nvSpPr>
            <p:cNvPr id="61" name="矩形 98"/>
            <p:cNvSpPr>
              <a:spLocks noChangeArrowheads="1"/>
            </p:cNvSpPr>
            <p:nvPr/>
          </p:nvSpPr>
          <p:spPr bwMode="auto">
            <a:xfrm>
              <a:off x="0" y="1073627"/>
              <a:ext cx="280228" cy="1075650"/>
            </a:xfrm>
            <a:prstGeom prst="rect">
              <a:avLst/>
            </a:prstGeom>
            <a:solidFill>
              <a:srgbClr val="D1B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28709" y="3091993"/>
            <a:ext cx="3799160" cy="1803400"/>
            <a:chOff x="2128709" y="3091993"/>
            <a:chExt cx="3799160" cy="1803400"/>
          </a:xfrm>
        </p:grpSpPr>
        <p:sp>
          <p:nvSpPr>
            <p:cNvPr id="65" name="Freeform 28"/>
            <p:cNvSpPr>
              <a:spLocks/>
            </p:cNvSpPr>
            <p:nvPr/>
          </p:nvSpPr>
          <p:spPr bwMode="auto">
            <a:xfrm rot="983050">
              <a:off x="2128709" y="3091993"/>
              <a:ext cx="3799160" cy="1803400"/>
            </a:xfrm>
            <a:custGeom>
              <a:avLst/>
              <a:gdLst>
                <a:gd name="T0" fmla="*/ 13 w 412"/>
                <a:gd name="T1" fmla="*/ 94 h 195"/>
                <a:gd name="T2" fmla="*/ 34 w 412"/>
                <a:gd name="T3" fmla="*/ 96 h 195"/>
                <a:gd name="T4" fmla="*/ 63 w 412"/>
                <a:gd name="T5" fmla="*/ 100 h 195"/>
                <a:gd name="T6" fmla="*/ 99 w 412"/>
                <a:gd name="T7" fmla="*/ 101 h 195"/>
                <a:gd name="T8" fmla="*/ 143 w 412"/>
                <a:gd name="T9" fmla="*/ 92 h 195"/>
                <a:gd name="T10" fmla="*/ 194 w 412"/>
                <a:gd name="T11" fmla="*/ 70 h 195"/>
                <a:gd name="T12" fmla="*/ 241 w 412"/>
                <a:gd name="T13" fmla="*/ 41 h 195"/>
                <a:gd name="T14" fmla="*/ 283 w 412"/>
                <a:gd name="T15" fmla="*/ 16 h 195"/>
                <a:gd name="T16" fmla="*/ 324 w 412"/>
                <a:gd name="T17" fmla="*/ 2 h 195"/>
                <a:gd name="T18" fmla="*/ 363 w 412"/>
                <a:gd name="T19" fmla="*/ 2 h 195"/>
                <a:gd name="T20" fmla="*/ 394 w 412"/>
                <a:gd name="T21" fmla="*/ 16 h 195"/>
                <a:gd name="T22" fmla="*/ 410 w 412"/>
                <a:gd name="T23" fmla="*/ 48 h 195"/>
                <a:gd name="T24" fmla="*/ 407 w 412"/>
                <a:gd name="T25" fmla="*/ 83 h 195"/>
                <a:gd name="T26" fmla="*/ 390 w 412"/>
                <a:gd name="T27" fmla="*/ 117 h 195"/>
                <a:gd name="T28" fmla="*/ 360 w 412"/>
                <a:gd name="T29" fmla="*/ 147 h 195"/>
                <a:gd name="T30" fmla="*/ 311 w 412"/>
                <a:gd name="T31" fmla="*/ 174 h 195"/>
                <a:gd name="T32" fmla="*/ 257 w 412"/>
                <a:gd name="T33" fmla="*/ 189 h 195"/>
                <a:gd name="T34" fmla="*/ 191 w 412"/>
                <a:gd name="T35" fmla="*/ 195 h 195"/>
                <a:gd name="T36" fmla="*/ 130 w 412"/>
                <a:gd name="T37" fmla="*/ 188 h 195"/>
                <a:gd name="T38" fmla="*/ 71 w 412"/>
                <a:gd name="T39" fmla="*/ 171 h 195"/>
                <a:gd name="T40" fmla="*/ 25 w 412"/>
                <a:gd name="T41" fmla="*/ 144 h 195"/>
                <a:gd name="T42" fmla="*/ 3 w 412"/>
                <a:gd name="T43" fmla="*/ 120 h 195"/>
                <a:gd name="T44" fmla="*/ 2 w 412"/>
                <a:gd name="T45" fmla="*/ 102 h 195"/>
                <a:gd name="T46" fmla="*/ 13 w 412"/>
                <a:gd name="T47" fmla="*/ 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2" h="195">
                  <a:moveTo>
                    <a:pt x="13" y="94"/>
                  </a:moveTo>
                  <a:cubicBezTo>
                    <a:pt x="19" y="94"/>
                    <a:pt x="26" y="95"/>
                    <a:pt x="34" y="96"/>
                  </a:cubicBezTo>
                  <a:cubicBezTo>
                    <a:pt x="43" y="97"/>
                    <a:pt x="52" y="99"/>
                    <a:pt x="63" y="100"/>
                  </a:cubicBezTo>
                  <a:cubicBezTo>
                    <a:pt x="74" y="101"/>
                    <a:pt x="86" y="102"/>
                    <a:pt x="99" y="101"/>
                  </a:cubicBezTo>
                  <a:cubicBezTo>
                    <a:pt x="112" y="100"/>
                    <a:pt x="127" y="97"/>
                    <a:pt x="143" y="92"/>
                  </a:cubicBezTo>
                  <a:cubicBezTo>
                    <a:pt x="159" y="87"/>
                    <a:pt x="177" y="79"/>
                    <a:pt x="194" y="70"/>
                  </a:cubicBezTo>
                  <a:cubicBezTo>
                    <a:pt x="211" y="61"/>
                    <a:pt x="226" y="51"/>
                    <a:pt x="241" y="41"/>
                  </a:cubicBezTo>
                  <a:cubicBezTo>
                    <a:pt x="255" y="32"/>
                    <a:pt x="269" y="23"/>
                    <a:pt x="283" y="16"/>
                  </a:cubicBezTo>
                  <a:cubicBezTo>
                    <a:pt x="297" y="9"/>
                    <a:pt x="311" y="5"/>
                    <a:pt x="324" y="2"/>
                  </a:cubicBezTo>
                  <a:cubicBezTo>
                    <a:pt x="338" y="0"/>
                    <a:pt x="352" y="0"/>
                    <a:pt x="363" y="2"/>
                  </a:cubicBezTo>
                  <a:cubicBezTo>
                    <a:pt x="375" y="4"/>
                    <a:pt x="385" y="8"/>
                    <a:pt x="394" y="16"/>
                  </a:cubicBezTo>
                  <a:cubicBezTo>
                    <a:pt x="402" y="24"/>
                    <a:pt x="408" y="36"/>
                    <a:pt x="410" y="48"/>
                  </a:cubicBezTo>
                  <a:cubicBezTo>
                    <a:pt x="412" y="60"/>
                    <a:pt x="411" y="71"/>
                    <a:pt x="407" y="83"/>
                  </a:cubicBezTo>
                  <a:cubicBezTo>
                    <a:pt x="403" y="94"/>
                    <a:pt x="397" y="107"/>
                    <a:pt x="390" y="117"/>
                  </a:cubicBezTo>
                  <a:cubicBezTo>
                    <a:pt x="382" y="128"/>
                    <a:pt x="373" y="137"/>
                    <a:pt x="360" y="147"/>
                  </a:cubicBezTo>
                  <a:cubicBezTo>
                    <a:pt x="346" y="157"/>
                    <a:pt x="329" y="167"/>
                    <a:pt x="311" y="174"/>
                  </a:cubicBezTo>
                  <a:cubicBezTo>
                    <a:pt x="294" y="181"/>
                    <a:pt x="277" y="186"/>
                    <a:pt x="257" y="189"/>
                  </a:cubicBezTo>
                  <a:cubicBezTo>
                    <a:pt x="236" y="193"/>
                    <a:pt x="213" y="195"/>
                    <a:pt x="191" y="195"/>
                  </a:cubicBezTo>
                  <a:cubicBezTo>
                    <a:pt x="170" y="195"/>
                    <a:pt x="150" y="192"/>
                    <a:pt x="130" y="188"/>
                  </a:cubicBezTo>
                  <a:cubicBezTo>
                    <a:pt x="110" y="184"/>
                    <a:pt x="89" y="179"/>
                    <a:pt x="71" y="171"/>
                  </a:cubicBezTo>
                  <a:cubicBezTo>
                    <a:pt x="53" y="163"/>
                    <a:pt x="36" y="153"/>
                    <a:pt x="25" y="144"/>
                  </a:cubicBezTo>
                  <a:cubicBezTo>
                    <a:pt x="14" y="135"/>
                    <a:pt x="7" y="127"/>
                    <a:pt x="3" y="120"/>
                  </a:cubicBezTo>
                  <a:cubicBezTo>
                    <a:pt x="0" y="112"/>
                    <a:pt x="0" y="106"/>
                    <a:pt x="2" y="102"/>
                  </a:cubicBezTo>
                  <a:cubicBezTo>
                    <a:pt x="4" y="98"/>
                    <a:pt x="8" y="95"/>
                    <a:pt x="13" y="94"/>
                  </a:cubicBezTo>
                  <a:close/>
                </a:path>
              </a:pathLst>
            </a:custGeom>
            <a:solidFill>
              <a:srgbClr val="D1BDA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178292" y="4006569"/>
              <a:ext cx="2028637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867" b="1" dirty="0">
                  <a:solidFill>
                    <a:srgbClr val="6A2D1C"/>
                  </a:solidFill>
                  <a:ea typeface="微软雅黑" panose="020B0503020204020204" pitchFamily="34" charset="-122"/>
                </a:rPr>
                <a:t>STEP HERE</a:t>
              </a:r>
              <a:endParaRPr lang="zh-CN" altLang="en-US" sz="1867" b="1" dirty="0">
                <a:solidFill>
                  <a:srgbClr val="6A2D1C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67850" y="1942136"/>
            <a:ext cx="3823204" cy="1803400"/>
            <a:chOff x="2067850" y="1942136"/>
            <a:chExt cx="3823204" cy="1803400"/>
          </a:xfrm>
        </p:grpSpPr>
        <p:sp>
          <p:nvSpPr>
            <p:cNvPr id="64" name="Freeform 27"/>
            <p:cNvSpPr>
              <a:spLocks/>
            </p:cNvSpPr>
            <p:nvPr/>
          </p:nvSpPr>
          <p:spPr bwMode="auto">
            <a:xfrm rot="893047">
              <a:off x="2067850" y="1942136"/>
              <a:ext cx="3823204" cy="1803400"/>
            </a:xfrm>
            <a:custGeom>
              <a:avLst/>
              <a:gdLst>
                <a:gd name="T0" fmla="*/ 412 w 415"/>
                <a:gd name="T1" fmla="*/ 88 h 195"/>
                <a:gd name="T2" fmla="*/ 393 w 415"/>
                <a:gd name="T3" fmla="*/ 58 h 195"/>
                <a:gd name="T4" fmla="*/ 360 w 415"/>
                <a:gd name="T5" fmla="*/ 33 h 195"/>
                <a:gd name="T6" fmla="*/ 312 w 415"/>
                <a:gd name="T7" fmla="*/ 13 h 195"/>
                <a:gd name="T8" fmla="*/ 250 w 415"/>
                <a:gd name="T9" fmla="*/ 2 h 195"/>
                <a:gd name="T10" fmla="*/ 186 w 415"/>
                <a:gd name="T11" fmla="*/ 2 h 195"/>
                <a:gd name="T12" fmla="*/ 125 w 415"/>
                <a:gd name="T13" fmla="*/ 14 h 195"/>
                <a:gd name="T14" fmla="*/ 65 w 415"/>
                <a:gd name="T15" fmla="*/ 38 h 195"/>
                <a:gd name="T16" fmla="*/ 18 w 415"/>
                <a:gd name="T17" fmla="*/ 79 h 195"/>
                <a:gd name="T18" fmla="*/ 1 w 415"/>
                <a:gd name="T19" fmla="*/ 126 h 195"/>
                <a:gd name="T20" fmla="*/ 15 w 415"/>
                <a:gd name="T21" fmla="*/ 172 h 195"/>
                <a:gd name="T22" fmla="*/ 65 w 415"/>
                <a:gd name="T23" fmla="*/ 194 h 195"/>
                <a:gd name="T24" fmla="*/ 134 w 415"/>
                <a:gd name="T25" fmla="*/ 181 h 195"/>
                <a:gd name="T26" fmla="*/ 192 w 415"/>
                <a:gd name="T27" fmla="*/ 151 h 195"/>
                <a:gd name="T28" fmla="*/ 252 w 415"/>
                <a:gd name="T29" fmla="*/ 120 h 195"/>
                <a:gd name="T30" fmla="*/ 304 w 415"/>
                <a:gd name="T31" fmla="*/ 102 h 195"/>
                <a:gd name="T32" fmla="*/ 358 w 415"/>
                <a:gd name="T33" fmla="*/ 99 h 195"/>
                <a:gd name="T34" fmla="*/ 394 w 415"/>
                <a:gd name="T35" fmla="*/ 108 h 195"/>
                <a:gd name="T36" fmla="*/ 411 w 415"/>
                <a:gd name="T37" fmla="*/ 106 h 195"/>
                <a:gd name="T38" fmla="*/ 412 w 415"/>
                <a:gd name="T39" fmla="*/ 8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5" h="195">
                  <a:moveTo>
                    <a:pt x="412" y="88"/>
                  </a:moveTo>
                  <a:cubicBezTo>
                    <a:pt x="409" y="79"/>
                    <a:pt x="402" y="68"/>
                    <a:pt x="393" y="58"/>
                  </a:cubicBezTo>
                  <a:cubicBezTo>
                    <a:pt x="384" y="49"/>
                    <a:pt x="373" y="41"/>
                    <a:pt x="360" y="33"/>
                  </a:cubicBezTo>
                  <a:cubicBezTo>
                    <a:pt x="346" y="26"/>
                    <a:pt x="330" y="18"/>
                    <a:pt x="312" y="13"/>
                  </a:cubicBezTo>
                  <a:cubicBezTo>
                    <a:pt x="293" y="7"/>
                    <a:pt x="272" y="3"/>
                    <a:pt x="250" y="2"/>
                  </a:cubicBezTo>
                  <a:cubicBezTo>
                    <a:pt x="229" y="0"/>
                    <a:pt x="207" y="0"/>
                    <a:pt x="186" y="2"/>
                  </a:cubicBezTo>
                  <a:cubicBezTo>
                    <a:pt x="165" y="4"/>
                    <a:pt x="146" y="8"/>
                    <a:pt x="125" y="14"/>
                  </a:cubicBezTo>
                  <a:cubicBezTo>
                    <a:pt x="105" y="19"/>
                    <a:pt x="84" y="27"/>
                    <a:pt x="65" y="38"/>
                  </a:cubicBezTo>
                  <a:cubicBezTo>
                    <a:pt x="46" y="49"/>
                    <a:pt x="30" y="64"/>
                    <a:pt x="18" y="79"/>
                  </a:cubicBezTo>
                  <a:cubicBezTo>
                    <a:pt x="7" y="94"/>
                    <a:pt x="2" y="110"/>
                    <a:pt x="1" y="126"/>
                  </a:cubicBezTo>
                  <a:cubicBezTo>
                    <a:pt x="0" y="143"/>
                    <a:pt x="5" y="160"/>
                    <a:pt x="15" y="172"/>
                  </a:cubicBezTo>
                  <a:cubicBezTo>
                    <a:pt x="26" y="185"/>
                    <a:pt x="44" y="193"/>
                    <a:pt x="65" y="194"/>
                  </a:cubicBezTo>
                  <a:cubicBezTo>
                    <a:pt x="87" y="195"/>
                    <a:pt x="112" y="190"/>
                    <a:pt x="134" y="181"/>
                  </a:cubicBezTo>
                  <a:cubicBezTo>
                    <a:pt x="155" y="173"/>
                    <a:pt x="172" y="163"/>
                    <a:pt x="192" y="151"/>
                  </a:cubicBezTo>
                  <a:cubicBezTo>
                    <a:pt x="211" y="140"/>
                    <a:pt x="233" y="129"/>
                    <a:pt x="252" y="120"/>
                  </a:cubicBezTo>
                  <a:cubicBezTo>
                    <a:pt x="271" y="111"/>
                    <a:pt x="287" y="105"/>
                    <a:pt x="304" y="102"/>
                  </a:cubicBezTo>
                  <a:cubicBezTo>
                    <a:pt x="322" y="98"/>
                    <a:pt x="342" y="97"/>
                    <a:pt x="358" y="99"/>
                  </a:cubicBezTo>
                  <a:cubicBezTo>
                    <a:pt x="374" y="101"/>
                    <a:pt x="386" y="106"/>
                    <a:pt x="394" y="108"/>
                  </a:cubicBezTo>
                  <a:cubicBezTo>
                    <a:pt x="403" y="111"/>
                    <a:pt x="408" y="110"/>
                    <a:pt x="411" y="106"/>
                  </a:cubicBezTo>
                  <a:cubicBezTo>
                    <a:pt x="414" y="103"/>
                    <a:pt x="415" y="96"/>
                    <a:pt x="412" y="88"/>
                  </a:cubicBezTo>
                  <a:close/>
                </a:path>
              </a:pathLst>
            </a:custGeom>
            <a:solidFill>
              <a:srgbClr val="6A2D1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467092" y="2515845"/>
              <a:ext cx="2028637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867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STEP HERE</a:t>
              </a:r>
              <a:endParaRPr lang="zh-CN" altLang="en-US" sz="1867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5129105" y="868116"/>
            <a:ext cx="3624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zh-CN" altLang="en-US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1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2"/>
          <p:cNvSpPr>
            <a:spLocks noChangeArrowheads="1"/>
          </p:cNvSpPr>
          <p:nvPr/>
        </p:nvSpPr>
        <p:spPr bwMode="auto">
          <a:xfrm>
            <a:off x="8046017" y="2945096"/>
            <a:ext cx="519113" cy="1271588"/>
          </a:xfrm>
          <a:prstGeom prst="rect">
            <a:avLst/>
          </a:prstGeom>
          <a:solidFill>
            <a:srgbClr val="6A2D1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013" dirty="0">
              <a:solidFill>
                <a:srgbClr val="FFFFFF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5325440" y="2945096"/>
            <a:ext cx="2625328" cy="1271588"/>
          </a:xfrm>
          <a:prstGeom prst="rect">
            <a:avLst/>
          </a:prstGeom>
          <a:solidFill>
            <a:srgbClr val="93440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46"/>
          <p:cNvSpPr>
            <a:spLocks noChangeAspect="1" noChangeArrowheads="1"/>
          </p:cNvSpPr>
          <p:nvPr/>
        </p:nvSpPr>
        <p:spPr bwMode="auto">
          <a:xfrm>
            <a:off x="3325190" y="2945096"/>
            <a:ext cx="1906190" cy="127158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7"/>
          <p:cNvSpPr>
            <a:spLocks noChangeAspect="1" noChangeArrowheads="1"/>
          </p:cNvSpPr>
          <p:nvPr/>
        </p:nvSpPr>
        <p:spPr bwMode="auto">
          <a:xfrm>
            <a:off x="4675358" y="1596119"/>
            <a:ext cx="1905000" cy="1270397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8779442" y="2754597"/>
            <a:ext cx="257175" cy="298847"/>
            <a:chOff x="0" y="0"/>
            <a:chExt cx="343086" cy="397851"/>
          </a:xfrm>
          <a:solidFill>
            <a:srgbClr val="C96835"/>
          </a:solidFill>
        </p:grpSpPr>
        <p:sp>
          <p:nvSpPr>
            <p:cNvPr id="7" name="燕尾形 5"/>
            <p:cNvSpPr>
              <a:spLocks noChangeArrowheads="1"/>
            </p:cNvSpPr>
            <p:nvPr/>
          </p:nvSpPr>
          <p:spPr bwMode="auto">
            <a:xfrm>
              <a:off x="0" y="3903"/>
              <a:ext cx="216024" cy="393948"/>
            </a:xfrm>
            <a:prstGeom prst="chevron">
              <a:avLst>
                <a:gd name="adj" fmla="val 6450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13"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燕尾形 51"/>
            <p:cNvSpPr>
              <a:spLocks noChangeArrowheads="1"/>
            </p:cNvSpPr>
            <p:nvPr/>
          </p:nvSpPr>
          <p:spPr bwMode="auto">
            <a:xfrm>
              <a:off x="127062" y="0"/>
              <a:ext cx="216024" cy="393948"/>
            </a:xfrm>
            <a:prstGeom prst="chevron">
              <a:avLst>
                <a:gd name="adj" fmla="val 6450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13"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54893" y="2754597"/>
            <a:ext cx="255985" cy="295275"/>
            <a:chOff x="0" y="0"/>
            <a:chExt cx="340415" cy="393948"/>
          </a:xfrm>
          <a:solidFill>
            <a:srgbClr val="C96835"/>
          </a:solidFill>
        </p:grpSpPr>
        <p:sp>
          <p:nvSpPr>
            <p:cNvPr id="10" name="燕尾形 50"/>
            <p:cNvSpPr>
              <a:spLocks noChangeArrowheads="1"/>
            </p:cNvSpPr>
            <p:nvPr/>
          </p:nvSpPr>
          <p:spPr bwMode="auto">
            <a:xfrm flipH="1">
              <a:off x="124391" y="0"/>
              <a:ext cx="216024" cy="393948"/>
            </a:xfrm>
            <a:prstGeom prst="chevron">
              <a:avLst>
                <a:gd name="adj" fmla="val 6450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13"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燕尾形 52"/>
            <p:cNvSpPr>
              <a:spLocks noChangeArrowheads="1"/>
            </p:cNvSpPr>
            <p:nvPr/>
          </p:nvSpPr>
          <p:spPr bwMode="auto">
            <a:xfrm flipH="1">
              <a:off x="0" y="0"/>
              <a:ext cx="216024" cy="393948"/>
            </a:xfrm>
            <a:prstGeom prst="chevron">
              <a:avLst>
                <a:gd name="adj" fmla="val 6450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13"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3325191" y="1594928"/>
            <a:ext cx="1271587" cy="1271588"/>
          </a:xfrm>
          <a:prstGeom prst="rect">
            <a:avLst/>
          </a:prstGeom>
          <a:solidFill>
            <a:srgbClr val="C9683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013">
              <a:solidFill>
                <a:srgbClr val="FF8607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59"/>
          <p:cNvSpPr>
            <a:spLocks noChangeAspect="1" noChangeArrowheads="1"/>
          </p:cNvSpPr>
          <p:nvPr/>
        </p:nvSpPr>
        <p:spPr bwMode="auto">
          <a:xfrm>
            <a:off x="6658940" y="1594928"/>
            <a:ext cx="1906190" cy="127158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2139" y="3150692"/>
            <a:ext cx="2367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ea typeface="微软雅黑" panose="020B0503020204020204" pitchFamily="34" charset="-122"/>
              </a:rPr>
              <a:t>Go ahead and replace it with your own text</a:t>
            </a:r>
            <a:r>
              <a:rPr lang="en-US" altLang="zh-CN" sz="9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.</a:t>
            </a:r>
            <a:endParaRPr lang="tr-TR" altLang="zh-CN" sz="9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chemeClr val="bg1"/>
                </a:solidFill>
                <a:ea typeface="微软雅黑" panose="020B0503020204020204" pitchFamily="34" charset="-122"/>
              </a:rPr>
              <a:t>Go ahead and replace it with your own text</a:t>
            </a:r>
            <a:r>
              <a:rPr lang="en-US" altLang="zh-CN" sz="9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.</a:t>
            </a:r>
            <a:endParaRPr lang="tr-TR" altLang="zh-CN" sz="9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chemeClr val="bg1"/>
                </a:solidFill>
                <a:ea typeface="微软雅黑" panose="020B0503020204020204" pitchFamily="34" charset="-122"/>
              </a:rPr>
              <a:t>Go ahead and replace it with your own text.</a:t>
            </a:r>
            <a:endParaRPr lang="zh-CN" altLang="en-US" sz="9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4956" y="1919098"/>
            <a:ext cx="13489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ea typeface="微软雅黑" panose="020B0503020204020204" pitchFamily="34" charset="-122"/>
              </a:rPr>
              <a:t>Go ahead and replace it with your own text.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885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13701" y="3641731"/>
            <a:ext cx="1157847" cy="174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20000"/>
          </a:blip>
          <a:stretch>
            <a:fillRect/>
          </a:stretch>
        </p:blipFill>
        <p:spPr>
          <a:xfrm>
            <a:off x="3858800" y="513412"/>
            <a:ext cx="4740651" cy="42408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lum bright="-20000" contrast="-2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8731" y="1184220"/>
            <a:ext cx="3460789" cy="25445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29781" y="1610047"/>
            <a:ext cx="201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600" b="1" dirty="0">
                <a:solidFill>
                  <a:srgbClr val="934403"/>
                </a:solidFill>
                <a:ea typeface="微软雅黑" panose="020B0503020204020204" pitchFamily="34" charset="-122"/>
              </a:rPr>
              <a:t>STAGE HERE</a:t>
            </a:r>
            <a:endParaRPr lang="zh-CN" altLang="en-US" sz="1600" b="1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0756" y="1979379"/>
            <a:ext cx="2423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34403"/>
                </a:solidFill>
                <a:ea typeface="微软雅黑" panose="020B0503020204020204" pitchFamily="34" charset="-122"/>
              </a:rPr>
              <a:t>A complex idea can be conveyed with just a single still image, namely making it possible to absorb large amounts of data quickly.</a:t>
            </a:r>
            <a:endParaRPr lang="zh-CN" altLang="en-US" sz="1400" dirty="0">
              <a:solidFill>
                <a:srgbClr val="934403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006" y="846400"/>
            <a:ext cx="865356" cy="704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4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9871" y="2069876"/>
            <a:ext cx="2727966" cy="1581150"/>
            <a:chOff x="981528" y="2708504"/>
            <a:chExt cx="2727966" cy="1581150"/>
          </a:xfrm>
        </p:grpSpPr>
        <p:sp>
          <p:nvSpPr>
            <p:cNvPr id="3" name="Freeform 16"/>
            <p:cNvSpPr>
              <a:spLocks/>
            </p:cNvSpPr>
            <p:nvPr/>
          </p:nvSpPr>
          <p:spPr bwMode="auto">
            <a:xfrm>
              <a:off x="981528" y="2708504"/>
              <a:ext cx="2724150" cy="1581150"/>
            </a:xfrm>
            <a:custGeom>
              <a:avLst/>
              <a:gdLst>
                <a:gd name="T0" fmla="*/ 0 w 1716"/>
                <a:gd name="T1" fmla="*/ 0 h 996"/>
                <a:gd name="T2" fmla="*/ 0 w 1716"/>
                <a:gd name="T3" fmla="*/ 751 h 996"/>
                <a:gd name="T4" fmla="*/ 187 w 1716"/>
                <a:gd name="T5" fmla="*/ 751 h 996"/>
                <a:gd name="T6" fmla="*/ 187 w 1716"/>
                <a:gd name="T7" fmla="*/ 996 h 996"/>
                <a:gd name="T8" fmla="*/ 425 w 1716"/>
                <a:gd name="T9" fmla="*/ 751 h 996"/>
                <a:gd name="T10" fmla="*/ 1716 w 1716"/>
                <a:gd name="T11" fmla="*/ 751 h 996"/>
                <a:gd name="T12" fmla="*/ 1716 w 1716"/>
                <a:gd name="T13" fmla="*/ 0 h 996"/>
                <a:gd name="T14" fmla="*/ 0 w 1716"/>
                <a:gd name="T1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6" h="996">
                  <a:moveTo>
                    <a:pt x="0" y="0"/>
                  </a:moveTo>
                  <a:lnTo>
                    <a:pt x="0" y="751"/>
                  </a:lnTo>
                  <a:lnTo>
                    <a:pt x="187" y="751"/>
                  </a:lnTo>
                  <a:lnTo>
                    <a:pt x="187" y="996"/>
                  </a:lnTo>
                  <a:lnTo>
                    <a:pt x="425" y="751"/>
                  </a:lnTo>
                  <a:lnTo>
                    <a:pt x="1716" y="751"/>
                  </a:lnTo>
                  <a:lnTo>
                    <a:pt x="1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05848" y="2925356"/>
              <a:ext cx="26036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A complex idea can be conveyed with just a single still image, namely making it possible to absorb </a:t>
              </a:r>
              <a:r>
                <a:rPr lang="en-US" altLang="zh-CN" sz="1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large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36746" y="2069876"/>
            <a:ext cx="2425570" cy="1581150"/>
            <a:chOff x="5188403" y="2708504"/>
            <a:chExt cx="2425570" cy="1581150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5188403" y="2708504"/>
              <a:ext cx="2319337" cy="1581150"/>
            </a:xfrm>
            <a:custGeom>
              <a:avLst/>
              <a:gdLst>
                <a:gd name="T0" fmla="*/ 0 w 1461"/>
                <a:gd name="T1" fmla="*/ 0 h 996"/>
                <a:gd name="T2" fmla="*/ 0 w 1461"/>
                <a:gd name="T3" fmla="*/ 751 h 996"/>
                <a:gd name="T4" fmla="*/ 136 w 1461"/>
                <a:gd name="T5" fmla="*/ 751 h 996"/>
                <a:gd name="T6" fmla="*/ 136 w 1461"/>
                <a:gd name="T7" fmla="*/ 996 h 996"/>
                <a:gd name="T8" fmla="*/ 374 w 1461"/>
                <a:gd name="T9" fmla="*/ 751 h 996"/>
                <a:gd name="T10" fmla="*/ 1461 w 1461"/>
                <a:gd name="T11" fmla="*/ 751 h 996"/>
                <a:gd name="T12" fmla="*/ 1461 w 1461"/>
                <a:gd name="T13" fmla="*/ 0 h 996"/>
                <a:gd name="T14" fmla="*/ 0 w 1461"/>
                <a:gd name="T1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1" h="996">
                  <a:moveTo>
                    <a:pt x="0" y="0"/>
                  </a:moveTo>
                  <a:lnTo>
                    <a:pt x="0" y="751"/>
                  </a:lnTo>
                  <a:lnTo>
                    <a:pt x="136" y="751"/>
                  </a:lnTo>
                  <a:lnTo>
                    <a:pt x="136" y="996"/>
                  </a:lnTo>
                  <a:lnTo>
                    <a:pt x="374" y="751"/>
                  </a:lnTo>
                  <a:lnTo>
                    <a:pt x="1461" y="751"/>
                  </a:lnTo>
                  <a:lnTo>
                    <a:pt x="14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A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382017" y="2763918"/>
              <a:ext cx="22319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A complex idea can be conveyed with just a single still image, namely making it possible 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964034" y="2069876"/>
            <a:ext cx="2319337" cy="1581150"/>
            <a:chOff x="7615691" y="2708504"/>
            <a:chExt cx="2319337" cy="1581150"/>
          </a:xfrm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7615691" y="2708504"/>
              <a:ext cx="2319337" cy="1581150"/>
            </a:xfrm>
            <a:custGeom>
              <a:avLst/>
              <a:gdLst>
                <a:gd name="T0" fmla="*/ 0 w 1461"/>
                <a:gd name="T1" fmla="*/ 0 h 996"/>
                <a:gd name="T2" fmla="*/ 0 w 1461"/>
                <a:gd name="T3" fmla="*/ 751 h 996"/>
                <a:gd name="T4" fmla="*/ 153 w 1461"/>
                <a:gd name="T5" fmla="*/ 751 h 996"/>
                <a:gd name="T6" fmla="*/ 153 w 1461"/>
                <a:gd name="T7" fmla="*/ 996 h 996"/>
                <a:gd name="T8" fmla="*/ 391 w 1461"/>
                <a:gd name="T9" fmla="*/ 751 h 996"/>
                <a:gd name="T10" fmla="*/ 1461 w 1461"/>
                <a:gd name="T11" fmla="*/ 751 h 996"/>
                <a:gd name="T12" fmla="*/ 1461 w 1461"/>
                <a:gd name="T13" fmla="*/ 0 h 996"/>
                <a:gd name="T14" fmla="*/ 0 w 1461"/>
                <a:gd name="T1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1" h="996">
                  <a:moveTo>
                    <a:pt x="0" y="0"/>
                  </a:moveTo>
                  <a:lnTo>
                    <a:pt x="0" y="751"/>
                  </a:lnTo>
                  <a:lnTo>
                    <a:pt x="153" y="751"/>
                  </a:lnTo>
                  <a:lnTo>
                    <a:pt x="153" y="996"/>
                  </a:lnTo>
                  <a:lnTo>
                    <a:pt x="391" y="751"/>
                  </a:lnTo>
                  <a:lnTo>
                    <a:pt x="1461" y="751"/>
                  </a:lnTo>
                  <a:lnTo>
                    <a:pt x="14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6F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780887" y="2787743"/>
              <a:ext cx="21541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A complex idea can be conveyed with just a single still image, namely making it possible 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34984" y="2069876"/>
            <a:ext cx="1293812" cy="1581150"/>
            <a:chOff x="3786641" y="2708504"/>
            <a:chExt cx="1293812" cy="1581150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786641" y="2708504"/>
              <a:ext cx="1293812" cy="1581150"/>
            </a:xfrm>
            <a:custGeom>
              <a:avLst/>
              <a:gdLst>
                <a:gd name="T0" fmla="*/ 0 w 815"/>
                <a:gd name="T1" fmla="*/ 0 h 996"/>
                <a:gd name="T2" fmla="*/ 0 w 815"/>
                <a:gd name="T3" fmla="*/ 751 h 996"/>
                <a:gd name="T4" fmla="*/ 170 w 815"/>
                <a:gd name="T5" fmla="*/ 751 h 996"/>
                <a:gd name="T6" fmla="*/ 170 w 815"/>
                <a:gd name="T7" fmla="*/ 996 h 996"/>
                <a:gd name="T8" fmla="*/ 391 w 815"/>
                <a:gd name="T9" fmla="*/ 751 h 996"/>
                <a:gd name="T10" fmla="*/ 815 w 815"/>
                <a:gd name="T11" fmla="*/ 751 h 996"/>
                <a:gd name="T12" fmla="*/ 815 w 815"/>
                <a:gd name="T13" fmla="*/ 0 h 996"/>
                <a:gd name="T14" fmla="*/ 0 w 815"/>
                <a:gd name="T1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996">
                  <a:moveTo>
                    <a:pt x="0" y="0"/>
                  </a:moveTo>
                  <a:lnTo>
                    <a:pt x="0" y="751"/>
                  </a:lnTo>
                  <a:lnTo>
                    <a:pt x="170" y="751"/>
                  </a:lnTo>
                  <a:lnTo>
                    <a:pt x="170" y="996"/>
                  </a:lnTo>
                  <a:lnTo>
                    <a:pt x="391" y="751"/>
                  </a:lnTo>
                  <a:lnTo>
                    <a:pt x="815" y="751"/>
                  </a:lnTo>
                  <a:lnTo>
                    <a:pt x="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44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" name="组合 12"/>
            <p:cNvGrpSpPr>
              <a:grpSpLocks noChangeAspect="1"/>
            </p:cNvGrpSpPr>
            <p:nvPr/>
          </p:nvGrpSpPr>
          <p:grpSpPr bwMode="auto">
            <a:xfrm>
              <a:off x="4190849" y="3031196"/>
              <a:ext cx="485395" cy="467883"/>
              <a:chOff x="7019925" y="5499100"/>
              <a:chExt cx="312738" cy="301626"/>
            </a:xfrm>
            <a:solidFill>
              <a:schemeClr val="bg1"/>
            </a:solidFill>
          </p:grpSpPr>
          <p:sp>
            <p:nvSpPr>
              <p:cNvPr id="14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0391321" y="2069876"/>
            <a:ext cx="1293812" cy="1581150"/>
            <a:chOff x="10042978" y="2708504"/>
            <a:chExt cx="1293812" cy="1581150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0042978" y="2708504"/>
              <a:ext cx="1293812" cy="1581150"/>
            </a:xfrm>
            <a:custGeom>
              <a:avLst/>
              <a:gdLst>
                <a:gd name="T0" fmla="*/ 0 w 815"/>
                <a:gd name="T1" fmla="*/ 0 h 996"/>
                <a:gd name="T2" fmla="*/ 0 w 815"/>
                <a:gd name="T3" fmla="*/ 751 h 996"/>
                <a:gd name="T4" fmla="*/ 153 w 815"/>
                <a:gd name="T5" fmla="*/ 751 h 996"/>
                <a:gd name="T6" fmla="*/ 153 w 815"/>
                <a:gd name="T7" fmla="*/ 996 h 996"/>
                <a:gd name="T8" fmla="*/ 391 w 815"/>
                <a:gd name="T9" fmla="*/ 751 h 996"/>
                <a:gd name="T10" fmla="*/ 815 w 815"/>
                <a:gd name="T11" fmla="*/ 751 h 996"/>
                <a:gd name="T12" fmla="*/ 815 w 815"/>
                <a:gd name="T13" fmla="*/ 0 h 996"/>
                <a:gd name="T14" fmla="*/ 0 w 815"/>
                <a:gd name="T1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996">
                  <a:moveTo>
                    <a:pt x="0" y="0"/>
                  </a:moveTo>
                  <a:lnTo>
                    <a:pt x="0" y="751"/>
                  </a:lnTo>
                  <a:lnTo>
                    <a:pt x="153" y="751"/>
                  </a:lnTo>
                  <a:lnTo>
                    <a:pt x="153" y="996"/>
                  </a:lnTo>
                  <a:lnTo>
                    <a:pt x="391" y="751"/>
                  </a:lnTo>
                  <a:lnTo>
                    <a:pt x="815" y="751"/>
                  </a:lnTo>
                  <a:lnTo>
                    <a:pt x="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" name="组合 17"/>
            <p:cNvGrpSpPr>
              <a:grpSpLocks noChangeAspect="1"/>
            </p:cNvGrpSpPr>
            <p:nvPr/>
          </p:nvGrpSpPr>
          <p:grpSpPr bwMode="auto">
            <a:xfrm>
              <a:off x="10393360" y="3031196"/>
              <a:ext cx="540027" cy="521360"/>
              <a:chOff x="7493000" y="1820863"/>
              <a:chExt cx="233363" cy="225425"/>
            </a:xfrm>
            <a:solidFill>
              <a:schemeClr val="bg1"/>
            </a:solidFill>
          </p:grpSpPr>
          <p:sp>
            <p:nvSpPr>
              <p:cNvPr id="19" name="Freeform 315"/>
              <p:cNvSpPr>
                <a:spLocks/>
              </p:cNvSpPr>
              <p:nvPr/>
            </p:nvSpPr>
            <p:spPr bwMode="auto">
              <a:xfrm>
                <a:off x="7624763" y="1947863"/>
                <a:ext cx="93663" cy="98425"/>
              </a:xfrm>
              <a:custGeom>
                <a:avLst/>
                <a:gdLst>
                  <a:gd name="T0" fmla="*/ 25 w 25"/>
                  <a:gd name="T1" fmla="*/ 3 h 26"/>
                  <a:gd name="T2" fmla="*/ 20 w 25"/>
                  <a:gd name="T3" fmla="*/ 6 h 26"/>
                  <a:gd name="T4" fmla="*/ 7 w 25"/>
                  <a:gd name="T5" fmla="*/ 6 h 26"/>
                  <a:gd name="T6" fmla="*/ 7 w 25"/>
                  <a:gd name="T7" fmla="*/ 0 h 26"/>
                  <a:gd name="T8" fmla="*/ 0 w 25"/>
                  <a:gd name="T9" fmla="*/ 13 h 26"/>
                  <a:gd name="T10" fmla="*/ 7 w 25"/>
                  <a:gd name="T11" fmla="*/ 26 h 26"/>
                  <a:gd name="T12" fmla="*/ 7 w 25"/>
                  <a:gd name="T13" fmla="*/ 19 h 26"/>
                  <a:gd name="T14" fmla="*/ 14 w 25"/>
                  <a:gd name="T15" fmla="*/ 19 h 26"/>
                  <a:gd name="T16" fmla="*/ 25 w 25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3"/>
                    </a:moveTo>
                    <a:cubicBezTo>
                      <a:pt x="25" y="3"/>
                      <a:pt x="22" y="6"/>
                      <a:pt x="20" y="6"/>
                    </a:cubicBezTo>
                    <a:cubicBezTo>
                      <a:pt x="18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9" y="21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44" tIns="34272" rIns="68544" bIns="34272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316"/>
              <p:cNvSpPr>
                <a:spLocks/>
              </p:cNvSpPr>
              <p:nvPr/>
            </p:nvSpPr>
            <p:spPr bwMode="auto">
              <a:xfrm>
                <a:off x="7651750" y="1884363"/>
                <a:ext cx="74613" cy="87313"/>
              </a:xfrm>
              <a:custGeom>
                <a:avLst/>
                <a:gdLst>
                  <a:gd name="T0" fmla="*/ 0 w 20"/>
                  <a:gd name="T1" fmla="*/ 6 h 23"/>
                  <a:gd name="T2" fmla="*/ 11 w 20"/>
                  <a:gd name="T3" fmla="*/ 0 h 23"/>
                  <a:gd name="T4" fmla="*/ 18 w 20"/>
                  <a:gd name="T5" fmla="*/ 12 h 23"/>
                  <a:gd name="T6" fmla="*/ 16 w 20"/>
                  <a:gd name="T7" fmla="*/ 20 h 23"/>
                  <a:gd name="T8" fmla="*/ 7 w 20"/>
                  <a:gd name="T9" fmla="*/ 18 h 23"/>
                  <a:gd name="T10" fmla="*/ 0 w 20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0" y="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0" y="17"/>
                      <a:pt x="16" y="20"/>
                    </a:cubicBezTo>
                    <a:cubicBezTo>
                      <a:pt x="11" y="23"/>
                      <a:pt x="7" y="18"/>
                      <a:pt x="7" y="18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44" tIns="34272" rIns="68544" bIns="34272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317"/>
              <p:cNvSpPr>
                <a:spLocks/>
              </p:cNvSpPr>
              <p:nvPr/>
            </p:nvSpPr>
            <p:spPr bwMode="auto">
              <a:xfrm>
                <a:off x="7493000" y="1906588"/>
                <a:ext cx="95250" cy="101600"/>
              </a:xfrm>
              <a:custGeom>
                <a:avLst/>
                <a:gdLst>
                  <a:gd name="T0" fmla="*/ 13 w 25"/>
                  <a:gd name="T1" fmla="*/ 27 h 27"/>
                  <a:gd name="T2" fmla="*/ 12 w 25"/>
                  <a:gd name="T3" fmla="*/ 21 h 27"/>
                  <a:gd name="T4" fmla="*/ 19 w 25"/>
                  <a:gd name="T5" fmla="*/ 10 h 27"/>
                  <a:gd name="T6" fmla="*/ 25 w 25"/>
                  <a:gd name="T7" fmla="*/ 13 h 27"/>
                  <a:gd name="T8" fmla="*/ 17 w 25"/>
                  <a:gd name="T9" fmla="*/ 1 h 27"/>
                  <a:gd name="T10" fmla="*/ 2 w 25"/>
                  <a:gd name="T11" fmla="*/ 0 h 27"/>
                  <a:gd name="T12" fmla="*/ 8 w 25"/>
                  <a:gd name="T13" fmla="*/ 3 h 27"/>
                  <a:gd name="T14" fmla="*/ 5 w 25"/>
                  <a:gd name="T15" fmla="*/ 9 h 27"/>
                  <a:gd name="T16" fmla="*/ 13 w 25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3" y="27"/>
                    </a:moveTo>
                    <a:cubicBezTo>
                      <a:pt x="13" y="27"/>
                      <a:pt x="11" y="23"/>
                      <a:pt x="12" y="21"/>
                    </a:cubicBezTo>
                    <a:cubicBezTo>
                      <a:pt x="13" y="19"/>
                      <a:pt x="19" y="10"/>
                      <a:pt x="19" y="1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0" y="13"/>
                      <a:pt x="1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44" tIns="34272" rIns="68544" bIns="34272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318"/>
              <p:cNvSpPr>
                <a:spLocks/>
              </p:cNvSpPr>
              <p:nvPr/>
            </p:nvSpPr>
            <p:spPr bwMode="auto">
              <a:xfrm>
                <a:off x="7546975" y="1978025"/>
                <a:ext cx="74613" cy="46038"/>
              </a:xfrm>
              <a:custGeom>
                <a:avLst/>
                <a:gdLst>
                  <a:gd name="T0" fmla="*/ 20 w 20"/>
                  <a:gd name="T1" fmla="*/ 0 h 12"/>
                  <a:gd name="T2" fmla="*/ 20 w 20"/>
                  <a:gd name="T3" fmla="*/ 12 h 12"/>
                  <a:gd name="T4" fmla="*/ 7 w 20"/>
                  <a:gd name="T5" fmla="*/ 12 h 12"/>
                  <a:gd name="T6" fmla="*/ 1 w 20"/>
                  <a:gd name="T7" fmla="*/ 6 h 12"/>
                  <a:gd name="T8" fmla="*/ 7 w 20"/>
                  <a:gd name="T9" fmla="*/ 0 h 12"/>
                  <a:gd name="T10" fmla="*/ 20 w 2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1" y="12"/>
                      <a:pt x="1" y="6"/>
                    </a:cubicBezTo>
                    <a:cubicBezTo>
                      <a:pt x="0" y="1"/>
                      <a:pt x="7" y="0"/>
                      <a:pt x="7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44" tIns="34272" rIns="68544" bIns="34272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319"/>
              <p:cNvSpPr>
                <a:spLocks/>
              </p:cNvSpPr>
              <p:nvPr/>
            </p:nvSpPr>
            <p:spPr bwMode="auto">
              <a:xfrm>
                <a:off x="7588250" y="1820863"/>
                <a:ext cx="107950" cy="74613"/>
              </a:xfrm>
              <a:custGeom>
                <a:avLst/>
                <a:gdLst>
                  <a:gd name="T0" fmla="*/ 0 w 29"/>
                  <a:gd name="T1" fmla="*/ 2 h 20"/>
                  <a:gd name="T2" fmla="*/ 6 w 29"/>
                  <a:gd name="T3" fmla="*/ 5 h 20"/>
                  <a:gd name="T4" fmla="*/ 12 w 29"/>
                  <a:gd name="T5" fmla="*/ 17 h 20"/>
                  <a:gd name="T6" fmla="*/ 7 w 29"/>
                  <a:gd name="T7" fmla="*/ 20 h 20"/>
                  <a:gd name="T8" fmla="*/ 21 w 29"/>
                  <a:gd name="T9" fmla="*/ 19 h 20"/>
                  <a:gd name="T10" fmla="*/ 29 w 29"/>
                  <a:gd name="T11" fmla="*/ 7 h 20"/>
                  <a:gd name="T12" fmla="*/ 23 w 29"/>
                  <a:gd name="T13" fmla="*/ 11 h 20"/>
                  <a:gd name="T14" fmla="*/ 20 w 29"/>
                  <a:gd name="T15" fmla="*/ 5 h 20"/>
                  <a:gd name="T16" fmla="*/ 0 w 2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2"/>
                    </a:moveTo>
                    <a:cubicBezTo>
                      <a:pt x="0" y="2"/>
                      <a:pt x="5" y="4"/>
                      <a:pt x="6" y="5"/>
                    </a:cubicBezTo>
                    <a:cubicBezTo>
                      <a:pt x="7" y="7"/>
                      <a:pt x="12" y="17"/>
                      <a:pt x="12" y="1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44" tIns="34272" rIns="68544" bIns="34272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320"/>
              <p:cNvSpPr>
                <a:spLocks/>
              </p:cNvSpPr>
              <p:nvPr/>
            </p:nvSpPr>
            <p:spPr bwMode="auto">
              <a:xfrm>
                <a:off x="7535863" y="1828800"/>
                <a:ext cx="74613" cy="85725"/>
              </a:xfrm>
              <a:custGeom>
                <a:avLst/>
                <a:gdLst>
                  <a:gd name="T0" fmla="*/ 11 w 20"/>
                  <a:gd name="T1" fmla="*/ 23 h 23"/>
                  <a:gd name="T2" fmla="*/ 0 w 20"/>
                  <a:gd name="T3" fmla="*/ 16 h 23"/>
                  <a:gd name="T4" fmla="*/ 7 w 20"/>
                  <a:gd name="T5" fmla="*/ 5 h 23"/>
                  <a:gd name="T6" fmla="*/ 15 w 20"/>
                  <a:gd name="T7" fmla="*/ 3 h 23"/>
                  <a:gd name="T8" fmla="*/ 18 w 20"/>
                  <a:gd name="T9" fmla="*/ 11 h 23"/>
                  <a:gd name="T10" fmla="*/ 11 w 20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11" y="23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10" y="0"/>
                      <a:pt x="15" y="3"/>
                    </a:cubicBezTo>
                    <a:cubicBezTo>
                      <a:pt x="20" y="5"/>
                      <a:pt x="18" y="11"/>
                      <a:pt x="18" y="11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44" tIns="34272" rIns="68544" bIns="34272"/>
              <a:lstStyle>
                <a:defPPr>
                  <a:defRPr lang="zh-CN"/>
                </a:defPPr>
                <a:lvl1pPr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1pPr>
                <a:lvl2pPr marL="341313" indent="1158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2pPr>
                <a:lvl3pPr marL="684213" indent="2301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3pPr>
                <a:lvl4pPr marL="1027113" indent="3444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4pPr>
                <a:lvl5pPr marL="1370013" indent="458788" algn="l" defTabSz="68421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49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155624" y="3923282"/>
            <a:ext cx="10325176" cy="775929"/>
            <a:chOff x="807281" y="4561910"/>
            <a:chExt cx="10325176" cy="775929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186813" y="4561910"/>
              <a:ext cx="178889" cy="184150"/>
            </a:xfrm>
            <a:prstGeom prst="ellipse">
              <a:avLst/>
            </a:pr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3952238" y="4561910"/>
              <a:ext cx="178889" cy="184150"/>
            </a:xfrm>
            <a:prstGeom prst="ellipse">
              <a:avLst/>
            </a:pr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5285119" y="4561910"/>
              <a:ext cx="193796" cy="184150"/>
            </a:xfrm>
            <a:prstGeom prst="ellipse">
              <a:avLst/>
            </a:pr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7750053" y="4561910"/>
              <a:ext cx="193796" cy="184150"/>
            </a:xfrm>
            <a:prstGeom prst="ellipse">
              <a:avLst/>
            </a:pr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0199564" y="4561910"/>
              <a:ext cx="193796" cy="184150"/>
            </a:xfrm>
            <a:prstGeom prst="ellipse">
              <a:avLst/>
            </a:prstGeom>
            <a:solidFill>
              <a:srgbClr val="6A2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31" name="直接连接符 30"/>
            <p:cNvCxnSpPr>
              <a:cxnSpLocks/>
              <a:stCxn id="26" idx="6"/>
              <a:endCxn id="30" idx="6"/>
            </p:cNvCxnSpPr>
            <p:nvPr/>
          </p:nvCxnSpPr>
          <p:spPr>
            <a:xfrm>
              <a:off x="1365702" y="4653985"/>
              <a:ext cx="9027658" cy="0"/>
            </a:xfrm>
            <a:prstGeom prst="line">
              <a:avLst/>
            </a:prstGeom>
            <a:ln w="12700">
              <a:solidFill>
                <a:srgbClr val="6A2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07281" y="4937729"/>
              <a:ext cx="125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590002"/>
                  </a:solidFill>
                  <a:ea typeface="华文细黑" panose="02010600040101010101" pitchFamily="2" charset="-122"/>
                </a:rPr>
                <a:t>1998</a:t>
              </a:r>
              <a:endParaRPr lang="zh-CN" altLang="en-US" sz="2000" b="1" spc="300" dirty="0">
                <a:solidFill>
                  <a:srgbClr val="590002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7396" y="4917836"/>
              <a:ext cx="125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590002"/>
                  </a:solidFill>
                  <a:ea typeface="华文细黑" panose="02010600040101010101" pitchFamily="2" charset="-122"/>
                </a:rPr>
                <a:t>2000</a:t>
              </a:r>
              <a:endParaRPr lang="zh-CN" altLang="en-US" sz="2000" b="1" spc="300" dirty="0">
                <a:solidFill>
                  <a:srgbClr val="590002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02485" y="4916512"/>
              <a:ext cx="125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590002"/>
                  </a:solidFill>
                  <a:ea typeface="华文细黑" panose="02010600040101010101" pitchFamily="2" charset="-122"/>
                </a:rPr>
                <a:t>2005</a:t>
              </a:r>
              <a:endParaRPr lang="zh-CN" altLang="en-US" sz="2000" b="1" spc="300" dirty="0">
                <a:solidFill>
                  <a:srgbClr val="590002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401355" y="4937729"/>
              <a:ext cx="125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590002"/>
                  </a:solidFill>
                  <a:ea typeface="华文细黑" panose="02010600040101010101" pitchFamily="2" charset="-122"/>
                </a:rPr>
                <a:t>2010</a:t>
              </a:r>
              <a:endParaRPr lang="zh-CN" altLang="en-US" sz="2000" b="1" spc="300" dirty="0">
                <a:solidFill>
                  <a:srgbClr val="590002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75480" y="4882368"/>
              <a:ext cx="125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solidFill>
                    <a:srgbClr val="590002"/>
                  </a:solidFill>
                  <a:ea typeface="华文细黑" panose="02010600040101010101" pitchFamily="2" charset="-122"/>
                </a:rPr>
                <a:t>2019</a:t>
              </a:r>
              <a:endParaRPr lang="zh-CN" altLang="en-US" sz="2000" b="1" spc="300" dirty="0">
                <a:solidFill>
                  <a:srgbClr val="590002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6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Coffee Shop Powerpoint Template，Freepptbackgrounds.net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898</Words>
  <Application>Microsoft Office PowerPoint</Application>
  <PresentationFormat>Geniş ekran</PresentationFormat>
  <Paragraphs>158</Paragraphs>
  <Slides>26</Slides>
  <Notes>26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7" baseType="lpstr">
      <vt:lpstr>微软雅黑</vt:lpstr>
      <vt:lpstr>宋体</vt:lpstr>
      <vt:lpstr>微软雅黑 Light</vt:lpstr>
      <vt:lpstr>Arial</vt:lpstr>
      <vt:lpstr>Century Gothic</vt:lpstr>
      <vt:lpstr>Impact</vt:lpstr>
      <vt:lpstr>华文细黑</vt:lpstr>
      <vt:lpstr>幼圆</vt:lpstr>
      <vt:lpstr>方正粗倩简体</vt:lpstr>
      <vt:lpstr>等线</vt:lpstr>
      <vt:lpstr>Coffee Shop Powerpoint Template，Freepptbackgrounds.net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Freepptbackgrounds.net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Powerpoint Template</dc:title>
  <dc:subject>Powerpoint Template</dc:subject>
  <dc:creator>Freepptbackgrounds.net</dc:creator>
  <cp:keywords>Coffee Shop Powerpoint Template</cp:keywords>
  <dc:description>Coffee Shop Powerpoint Template_x000d_
www.freepptbackgrounds.net</dc:description>
  <cp:lastModifiedBy>oğuzhan karakaya</cp:lastModifiedBy>
  <cp:revision>26</cp:revision>
  <dcterms:created xsi:type="dcterms:W3CDTF">2017-04-17T06:12:20Z</dcterms:created>
  <dcterms:modified xsi:type="dcterms:W3CDTF">2020-05-20T16:37:00Z</dcterms:modified>
</cp:coreProperties>
</file>