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76" r:id="rId3"/>
    <p:sldId id="286" r:id="rId4"/>
    <p:sldId id="301" r:id="rId5"/>
    <p:sldId id="287" r:id="rId6"/>
    <p:sldId id="302" r:id="rId7"/>
    <p:sldId id="288" r:id="rId8"/>
    <p:sldId id="303" r:id="rId9"/>
    <p:sldId id="289" r:id="rId10"/>
    <p:sldId id="304" r:id="rId11"/>
    <p:sldId id="290" r:id="rId12"/>
    <p:sldId id="305" r:id="rId13"/>
    <p:sldId id="291" r:id="rId14"/>
    <p:sldId id="306" r:id="rId15"/>
    <p:sldId id="292" r:id="rId16"/>
    <p:sldId id="307" r:id="rId17"/>
    <p:sldId id="293" r:id="rId18"/>
    <p:sldId id="308" r:id="rId19"/>
    <p:sldId id="294" r:id="rId20"/>
    <p:sldId id="310" r:id="rId21"/>
    <p:sldId id="295" r:id="rId22"/>
    <p:sldId id="311" r:id="rId23"/>
    <p:sldId id="296" r:id="rId24"/>
    <p:sldId id="312" r:id="rId25"/>
    <p:sldId id="297" r:id="rId26"/>
    <p:sldId id="313" r:id="rId27"/>
    <p:sldId id="298" r:id="rId28"/>
    <p:sldId id="314" r:id="rId29"/>
    <p:sldId id="299" r:id="rId30"/>
    <p:sldId id="315" r:id="rId31"/>
    <p:sldId id="300" r:id="rId32"/>
    <p:sldId id="316" r:id="rId33"/>
    <p:sldId id="27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92" autoAdjust="0"/>
    <p:restoredTop sz="94660"/>
  </p:normalViewPr>
  <p:slideViewPr>
    <p:cSldViewPr snapToGrid="0">
      <p:cViewPr varScale="1">
        <p:scale>
          <a:sx n="39" d="100"/>
          <a:sy n="39" d="100"/>
        </p:scale>
        <p:origin x="8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C711EC-8E2B-48D0-BDBC-3BF7F87BF9C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4A275EC-D537-449A-9B61-18D5DCF2F57F}">
      <dgm:prSet phldrT="[Text]" custT="1"/>
      <dgm:spPr/>
      <dgm:t>
        <a:bodyPr/>
        <a:lstStyle/>
        <a:p>
          <a:pPr algn="ctr"/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In furniture category: -</a:t>
          </a:r>
          <a:endParaRPr lang="en-IN" sz="2000" dirty="0"/>
        </a:p>
      </dgm:t>
    </dgm:pt>
    <dgm:pt modelId="{5D5F77D2-3A1E-42F6-805F-D40EABB0C5EC}" type="parTrans" cxnId="{EE87DEE5-1C3D-43A2-AB01-31BA0B8086B4}">
      <dgm:prSet/>
      <dgm:spPr/>
      <dgm:t>
        <a:bodyPr/>
        <a:lstStyle/>
        <a:p>
          <a:endParaRPr lang="en-IN"/>
        </a:p>
      </dgm:t>
    </dgm:pt>
    <dgm:pt modelId="{20B46E3E-5F96-4B5C-9E83-89EAEB6027FA}" type="sibTrans" cxnId="{EE87DEE5-1C3D-43A2-AB01-31BA0B8086B4}">
      <dgm:prSet/>
      <dgm:spPr/>
      <dgm:t>
        <a:bodyPr/>
        <a:lstStyle/>
        <a:p>
          <a:endParaRPr lang="en-IN"/>
        </a:p>
      </dgm:t>
    </dgm:pt>
    <dgm:pt modelId="{6A5B1D72-DDB2-4D73-A79C-CA0E49C1A12A}">
      <dgm:prSet phldrT="[Text]" custT="1"/>
      <dgm:spPr/>
      <dgm:t>
        <a:bodyPr/>
        <a:lstStyle/>
        <a:p>
          <a:pPr algn="just"/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IN" sz="1800" u="sng" dirty="0">
              <a:latin typeface="Times New Roman" panose="02020603050405020304" pitchFamily="18" charset="0"/>
              <a:cs typeface="Times New Roman" panose="02020603050405020304" pitchFamily="18" charset="0"/>
            </a:rPr>
            <a:t>lowest discount is in ‘tables’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sub-category and that is </a:t>
          </a:r>
          <a:r>
            <a:rPr lang="en-IN" sz="1800" u="sng" dirty="0">
              <a:latin typeface="Times New Roman" panose="02020603050405020304" pitchFamily="18" charset="0"/>
              <a:cs typeface="Times New Roman" panose="02020603050405020304" pitchFamily="18" charset="0"/>
            </a:rPr>
            <a:t>86</a:t>
          </a:r>
          <a:endParaRPr lang="en-I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E928C1-608A-4E58-A23E-6A8EFBD4BF5F}" type="parTrans" cxnId="{61BA103B-1B09-4847-B058-338C1BBB4380}">
      <dgm:prSet/>
      <dgm:spPr/>
      <dgm:t>
        <a:bodyPr/>
        <a:lstStyle/>
        <a:p>
          <a:endParaRPr lang="en-IN"/>
        </a:p>
      </dgm:t>
    </dgm:pt>
    <dgm:pt modelId="{3C04A3C8-18F4-4A93-9B3F-3D41E1EBEF9A}" type="sibTrans" cxnId="{61BA103B-1B09-4847-B058-338C1BBB4380}">
      <dgm:prSet/>
      <dgm:spPr/>
      <dgm:t>
        <a:bodyPr/>
        <a:lstStyle/>
        <a:p>
          <a:endParaRPr lang="en-IN"/>
        </a:p>
      </dgm:t>
    </dgm:pt>
    <dgm:pt modelId="{15E7B014-D2B4-4628-B960-EE84E8A6D6F3}">
      <dgm:prSet phldrT="[Text]" custT="1"/>
      <dgm:spPr/>
      <dgm:t>
        <a:bodyPr/>
        <a:lstStyle/>
        <a:p>
          <a:pPr algn="ctr"/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In office supplies category: -</a:t>
          </a:r>
          <a:endParaRPr lang="en-IN" sz="2000" dirty="0"/>
        </a:p>
      </dgm:t>
    </dgm:pt>
    <dgm:pt modelId="{925CFDE2-2B40-4942-80E2-E765ABC1EB67}" type="parTrans" cxnId="{EA664A15-DC5B-46DF-B9B8-ACBDC814D2C4}">
      <dgm:prSet/>
      <dgm:spPr/>
      <dgm:t>
        <a:bodyPr/>
        <a:lstStyle/>
        <a:p>
          <a:endParaRPr lang="en-IN"/>
        </a:p>
      </dgm:t>
    </dgm:pt>
    <dgm:pt modelId="{1746806F-0F66-444D-95C2-7FF9AF5D6D2A}" type="sibTrans" cxnId="{EA664A15-DC5B-46DF-B9B8-ACBDC814D2C4}">
      <dgm:prSet/>
      <dgm:spPr/>
      <dgm:t>
        <a:bodyPr/>
        <a:lstStyle/>
        <a:p>
          <a:endParaRPr lang="en-IN"/>
        </a:p>
      </dgm:t>
    </dgm:pt>
    <dgm:pt modelId="{5E9CA58D-8209-4639-9308-0124519B4BC3}">
      <dgm:prSet phldrT="[Text]"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IN" sz="1800" u="sng" dirty="0">
              <a:latin typeface="Times New Roman" panose="02020603050405020304" pitchFamily="18" charset="0"/>
              <a:cs typeface="Times New Roman" panose="02020603050405020304" pitchFamily="18" charset="0"/>
            </a:rPr>
            <a:t>lowest discount is in ‘labels’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sub-category and that is </a:t>
          </a:r>
          <a:r>
            <a:rPr lang="en-IN" sz="1800" u="sng" dirty="0">
              <a:latin typeface="Times New Roman" panose="02020603050405020304" pitchFamily="18" charset="0"/>
              <a:cs typeface="Times New Roman" panose="02020603050405020304" pitchFamily="18" charset="0"/>
            </a:rPr>
            <a:t>90</a:t>
          </a:r>
          <a:endParaRPr lang="en-IN" sz="1800" dirty="0"/>
        </a:p>
      </dgm:t>
    </dgm:pt>
    <dgm:pt modelId="{04B9D369-A9C4-41A7-8DE4-C20DCF37454D}" type="parTrans" cxnId="{07217E8D-AB63-45C5-867A-97D70A93D744}">
      <dgm:prSet/>
      <dgm:spPr/>
      <dgm:t>
        <a:bodyPr/>
        <a:lstStyle/>
        <a:p>
          <a:endParaRPr lang="en-IN"/>
        </a:p>
      </dgm:t>
    </dgm:pt>
    <dgm:pt modelId="{7FF703EB-C1A7-4A2C-9865-41D868BC5A94}" type="sibTrans" cxnId="{07217E8D-AB63-45C5-867A-97D70A93D744}">
      <dgm:prSet/>
      <dgm:spPr/>
      <dgm:t>
        <a:bodyPr/>
        <a:lstStyle/>
        <a:p>
          <a:endParaRPr lang="en-IN"/>
        </a:p>
      </dgm:t>
    </dgm:pt>
    <dgm:pt modelId="{686B266E-75A5-4593-B1A1-AAF64100D137}">
      <dgm:prSet phldrT="[Text]" custT="1"/>
      <dgm:spPr/>
      <dgm:t>
        <a:bodyPr/>
        <a:lstStyle/>
        <a:p>
          <a:pPr algn="ctr"/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In technology category: -</a:t>
          </a:r>
          <a:endParaRPr lang="en-IN" sz="2000" dirty="0"/>
        </a:p>
      </dgm:t>
    </dgm:pt>
    <dgm:pt modelId="{82CF21B7-D2B9-4CBD-8705-CA7306F92523}" type="parTrans" cxnId="{6C2BD22A-3240-4CC6-85BA-5DB2F2591D47}">
      <dgm:prSet/>
      <dgm:spPr/>
      <dgm:t>
        <a:bodyPr/>
        <a:lstStyle/>
        <a:p>
          <a:endParaRPr lang="en-IN"/>
        </a:p>
      </dgm:t>
    </dgm:pt>
    <dgm:pt modelId="{08A8A60D-71E2-4CD5-B27B-7F4B793421C8}" type="sibTrans" cxnId="{6C2BD22A-3240-4CC6-85BA-5DB2F2591D47}">
      <dgm:prSet/>
      <dgm:spPr/>
      <dgm:t>
        <a:bodyPr/>
        <a:lstStyle/>
        <a:p>
          <a:endParaRPr lang="en-IN"/>
        </a:p>
      </dgm:t>
    </dgm:pt>
    <dgm:pt modelId="{8C17C300-0412-4684-AE76-361417F5C30A}">
      <dgm:prSet phldrT="[Text]"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IN" sz="1800" u="sng" dirty="0">
              <a:latin typeface="Times New Roman" panose="02020603050405020304" pitchFamily="18" charset="0"/>
              <a:cs typeface="Times New Roman" panose="02020603050405020304" pitchFamily="18" charset="0"/>
            </a:rPr>
            <a:t>lowest discount is in ‘accessories’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sub-category and that is </a:t>
          </a:r>
          <a:r>
            <a:rPr lang="en-IN" sz="1800" u="sng" dirty="0">
              <a:latin typeface="Times New Roman" panose="02020603050405020304" pitchFamily="18" charset="0"/>
              <a:cs typeface="Times New Roman" panose="02020603050405020304" pitchFamily="18" charset="0"/>
            </a:rPr>
            <a:t>256</a:t>
          </a:r>
          <a:endParaRPr lang="en-I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38F75D-49D4-41CC-BFBD-BE8D4A231890}" type="parTrans" cxnId="{EB50B879-2D21-40FE-9BBD-35332156ED2A}">
      <dgm:prSet/>
      <dgm:spPr/>
      <dgm:t>
        <a:bodyPr/>
        <a:lstStyle/>
        <a:p>
          <a:endParaRPr lang="en-IN"/>
        </a:p>
      </dgm:t>
    </dgm:pt>
    <dgm:pt modelId="{3E12FA3F-C897-4E3A-8A99-224EE1B8584C}" type="sibTrans" cxnId="{EB50B879-2D21-40FE-9BBD-35332156ED2A}">
      <dgm:prSet/>
      <dgm:spPr/>
      <dgm:t>
        <a:bodyPr/>
        <a:lstStyle/>
        <a:p>
          <a:endParaRPr lang="en-IN"/>
        </a:p>
      </dgm:t>
    </dgm:pt>
    <dgm:pt modelId="{5C56E724-D6C8-4136-A28B-0DF50E15D316}">
      <dgm:prSet phldrT="[Text]" custT="1"/>
      <dgm:spPr/>
      <dgm:t>
        <a:bodyPr/>
        <a:lstStyle/>
        <a:p>
          <a:pPr algn="just"/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IN" sz="1800" u="sng" dirty="0">
              <a:latin typeface="Times New Roman" panose="02020603050405020304" pitchFamily="18" charset="0"/>
              <a:cs typeface="Times New Roman" panose="02020603050405020304" pitchFamily="18" charset="0"/>
            </a:rPr>
            <a:t>highest discount is in ‘bookcases’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sub-category and that is </a:t>
          </a:r>
          <a:r>
            <a:rPr lang="en-IN" sz="1800" u="sng" dirty="0">
              <a:latin typeface="Times New Roman" panose="02020603050405020304" pitchFamily="18" charset="0"/>
              <a:cs typeface="Times New Roman" panose="02020603050405020304" pitchFamily="18" charset="0"/>
            </a:rPr>
            <a:t>363</a:t>
          </a:r>
          <a:endParaRPr lang="en-I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3155BF-5014-478D-93ED-C9F754FA0019}" type="parTrans" cxnId="{302AE302-C10D-4FD9-9139-04F1DBF06FB1}">
      <dgm:prSet/>
      <dgm:spPr/>
      <dgm:t>
        <a:bodyPr/>
        <a:lstStyle/>
        <a:p>
          <a:endParaRPr lang="en-IN"/>
        </a:p>
      </dgm:t>
    </dgm:pt>
    <dgm:pt modelId="{8910EC80-37EC-4AD1-84E3-370722FF09AF}" type="sibTrans" cxnId="{302AE302-C10D-4FD9-9139-04F1DBF06FB1}">
      <dgm:prSet/>
      <dgm:spPr/>
      <dgm:t>
        <a:bodyPr/>
        <a:lstStyle/>
        <a:p>
          <a:endParaRPr lang="en-IN"/>
        </a:p>
      </dgm:t>
    </dgm:pt>
    <dgm:pt modelId="{1450CEE3-1829-4F56-8196-63D85D73E34C}">
      <dgm:prSet phldrT="[Text]" custT="1"/>
      <dgm:spPr/>
      <dgm:t>
        <a:bodyPr/>
        <a:lstStyle/>
        <a:p>
          <a:pPr algn="just"/>
          <a:endParaRPr lang="en-I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3E23F5-F395-411E-8F9D-EC4CB2B6F433}" type="parTrans" cxnId="{AE7D585D-93D2-4CFF-996A-6FE4069C71C3}">
      <dgm:prSet/>
      <dgm:spPr/>
      <dgm:t>
        <a:bodyPr/>
        <a:lstStyle/>
        <a:p>
          <a:endParaRPr lang="en-IN"/>
        </a:p>
      </dgm:t>
    </dgm:pt>
    <dgm:pt modelId="{17993AEA-BAE9-4BF3-A565-DAC231DF142E}" type="sibTrans" cxnId="{AE7D585D-93D2-4CFF-996A-6FE4069C71C3}">
      <dgm:prSet/>
      <dgm:spPr/>
      <dgm:t>
        <a:bodyPr/>
        <a:lstStyle/>
        <a:p>
          <a:endParaRPr lang="en-IN"/>
        </a:p>
      </dgm:t>
    </dgm:pt>
    <dgm:pt modelId="{74650B65-FE40-405D-AD38-90205B07CBFD}">
      <dgm:prSet phldrT="[Text]"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IN" sz="1800" u="sng" dirty="0">
              <a:latin typeface="Times New Roman" panose="02020603050405020304" pitchFamily="18" charset="0"/>
              <a:cs typeface="Times New Roman" panose="02020603050405020304" pitchFamily="18" charset="0"/>
            </a:rPr>
            <a:t>highest discount is in ‘storage’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sub-category and that is </a:t>
          </a:r>
          <a:r>
            <a:rPr lang="en-IN" sz="1800" u="sng" dirty="0">
              <a:latin typeface="Times New Roman" panose="02020603050405020304" pitchFamily="18" charset="0"/>
              <a:cs typeface="Times New Roman" panose="02020603050405020304" pitchFamily="18" charset="0"/>
            </a:rPr>
            <a:t>457</a:t>
          </a:r>
          <a:endParaRPr lang="en-IN" sz="1800" dirty="0"/>
        </a:p>
      </dgm:t>
    </dgm:pt>
    <dgm:pt modelId="{25F34327-3B63-4784-A72A-412034754802}" type="parTrans" cxnId="{D350D626-A0B4-482F-9CEC-6B92DF94A9C1}">
      <dgm:prSet/>
      <dgm:spPr/>
      <dgm:t>
        <a:bodyPr/>
        <a:lstStyle/>
        <a:p>
          <a:endParaRPr lang="en-IN"/>
        </a:p>
      </dgm:t>
    </dgm:pt>
    <dgm:pt modelId="{80E69492-3576-459A-B354-2C3831EDA0C7}" type="sibTrans" cxnId="{D350D626-A0B4-482F-9CEC-6B92DF94A9C1}">
      <dgm:prSet/>
      <dgm:spPr/>
      <dgm:t>
        <a:bodyPr/>
        <a:lstStyle/>
        <a:p>
          <a:endParaRPr lang="en-IN"/>
        </a:p>
      </dgm:t>
    </dgm:pt>
    <dgm:pt modelId="{665B79B1-74F2-4FF1-B57C-D352A17E0DF1}">
      <dgm:prSet phldrT="[Text]"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endParaRPr lang="en-I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29DB0C-CDBC-426C-9B31-C5C856772802}" type="parTrans" cxnId="{09C43AC2-3FDD-4BF2-8D19-46C98C3FB12E}">
      <dgm:prSet/>
      <dgm:spPr/>
      <dgm:t>
        <a:bodyPr/>
        <a:lstStyle/>
        <a:p>
          <a:endParaRPr lang="en-IN"/>
        </a:p>
      </dgm:t>
    </dgm:pt>
    <dgm:pt modelId="{97AAE118-A1D2-40A2-A8B2-8AFCBDBE5233}" type="sibTrans" cxnId="{09C43AC2-3FDD-4BF2-8D19-46C98C3FB12E}">
      <dgm:prSet/>
      <dgm:spPr/>
      <dgm:t>
        <a:bodyPr/>
        <a:lstStyle/>
        <a:p>
          <a:endParaRPr lang="en-IN"/>
        </a:p>
      </dgm:t>
    </dgm:pt>
    <dgm:pt modelId="{CBE6A60A-EA9A-4D43-A2B0-D4F1819D9C17}">
      <dgm:prSet phldrT="[Text]"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IN" sz="1800" u="sng" dirty="0">
              <a:latin typeface="Times New Roman" panose="02020603050405020304" pitchFamily="18" charset="0"/>
              <a:cs typeface="Times New Roman" panose="02020603050405020304" pitchFamily="18" charset="0"/>
            </a:rPr>
            <a:t>highest discount is in ‘phones’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sub-category and that is </a:t>
          </a:r>
          <a:r>
            <a:rPr lang="en-IN" sz="1800" u="sng" dirty="0">
              <a:latin typeface="Times New Roman" panose="02020603050405020304" pitchFamily="18" charset="0"/>
              <a:cs typeface="Times New Roman" panose="02020603050405020304" pitchFamily="18" charset="0"/>
            </a:rPr>
            <a:t>386</a:t>
          </a:r>
          <a:endParaRPr lang="en-I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AA79EB-70B0-425A-93E7-0EF29DC35EF6}" type="parTrans" cxnId="{1E04280C-7C92-4747-9C3E-82BA48007649}">
      <dgm:prSet/>
      <dgm:spPr/>
      <dgm:t>
        <a:bodyPr/>
        <a:lstStyle/>
        <a:p>
          <a:endParaRPr lang="en-IN"/>
        </a:p>
      </dgm:t>
    </dgm:pt>
    <dgm:pt modelId="{14CEC319-4975-48F9-8C21-F05579E90633}" type="sibTrans" cxnId="{1E04280C-7C92-4747-9C3E-82BA48007649}">
      <dgm:prSet/>
      <dgm:spPr/>
      <dgm:t>
        <a:bodyPr/>
        <a:lstStyle/>
        <a:p>
          <a:endParaRPr lang="en-IN"/>
        </a:p>
      </dgm:t>
    </dgm:pt>
    <dgm:pt modelId="{DE840EF6-5EC6-40D9-8D78-C52173C69592}">
      <dgm:prSet phldrT="[Text]"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endParaRPr lang="en-I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E7B2A2-F7FE-4DAC-9A34-7F4783F8A936}" type="parTrans" cxnId="{1F05805C-80F6-4C8B-899C-368F0125BFD3}">
      <dgm:prSet/>
      <dgm:spPr/>
      <dgm:t>
        <a:bodyPr/>
        <a:lstStyle/>
        <a:p>
          <a:endParaRPr lang="en-IN"/>
        </a:p>
      </dgm:t>
    </dgm:pt>
    <dgm:pt modelId="{10D1EA99-0685-479D-812C-E240B7AAA396}" type="sibTrans" cxnId="{1F05805C-80F6-4C8B-899C-368F0125BFD3}">
      <dgm:prSet/>
      <dgm:spPr/>
      <dgm:t>
        <a:bodyPr/>
        <a:lstStyle/>
        <a:p>
          <a:endParaRPr lang="en-IN"/>
        </a:p>
      </dgm:t>
    </dgm:pt>
    <dgm:pt modelId="{29EF1DFA-059C-427F-BC18-8C5E922E705A}" type="pres">
      <dgm:prSet presAssocID="{5BC711EC-8E2B-48D0-BDBC-3BF7F87BF9C0}" presName="Name0" presStyleCnt="0">
        <dgm:presLayoutVars>
          <dgm:dir/>
          <dgm:animLvl val="lvl"/>
          <dgm:resizeHandles val="exact"/>
        </dgm:presLayoutVars>
      </dgm:prSet>
      <dgm:spPr/>
    </dgm:pt>
    <dgm:pt modelId="{96B13203-655F-4876-8160-EF9D1137AFF5}" type="pres">
      <dgm:prSet presAssocID="{74A275EC-D537-449A-9B61-18D5DCF2F57F}" presName="composite" presStyleCnt="0"/>
      <dgm:spPr/>
    </dgm:pt>
    <dgm:pt modelId="{879F493A-684A-42FF-9197-A7784F9617D6}" type="pres">
      <dgm:prSet presAssocID="{74A275EC-D537-449A-9B61-18D5DCF2F57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B4BE5D7-F472-4D73-8EEA-E2F97AC3A12E}" type="pres">
      <dgm:prSet presAssocID="{74A275EC-D537-449A-9B61-18D5DCF2F57F}" presName="desTx" presStyleLbl="alignAccFollowNode1" presStyleIdx="0" presStyleCnt="3">
        <dgm:presLayoutVars>
          <dgm:bulletEnabled val="1"/>
        </dgm:presLayoutVars>
      </dgm:prSet>
      <dgm:spPr/>
    </dgm:pt>
    <dgm:pt modelId="{EAEC54C6-EDD5-4149-8D37-CAD2FB1BA072}" type="pres">
      <dgm:prSet presAssocID="{20B46E3E-5F96-4B5C-9E83-89EAEB6027FA}" presName="space" presStyleCnt="0"/>
      <dgm:spPr/>
    </dgm:pt>
    <dgm:pt modelId="{E42CA189-6FE1-4D95-819A-35DDDABAE01B}" type="pres">
      <dgm:prSet presAssocID="{15E7B014-D2B4-4628-B960-EE84E8A6D6F3}" presName="composite" presStyleCnt="0"/>
      <dgm:spPr/>
    </dgm:pt>
    <dgm:pt modelId="{61532787-76F9-4815-A870-5B17E82ED1DF}" type="pres">
      <dgm:prSet presAssocID="{15E7B014-D2B4-4628-B960-EE84E8A6D6F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E6909C4-E221-43CC-B627-403CA65E6678}" type="pres">
      <dgm:prSet presAssocID="{15E7B014-D2B4-4628-B960-EE84E8A6D6F3}" presName="desTx" presStyleLbl="alignAccFollowNode1" presStyleIdx="1" presStyleCnt="3">
        <dgm:presLayoutVars>
          <dgm:bulletEnabled val="1"/>
        </dgm:presLayoutVars>
      </dgm:prSet>
      <dgm:spPr/>
    </dgm:pt>
    <dgm:pt modelId="{FC1AB7EB-1102-408B-8FB0-26A74236682C}" type="pres">
      <dgm:prSet presAssocID="{1746806F-0F66-444D-95C2-7FF9AF5D6D2A}" presName="space" presStyleCnt="0"/>
      <dgm:spPr/>
    </dgm:pt>
    <dgm:pt modelId="{DBC470CA-292E-423A-A83E-026DAAAD22A0}" type="pres">
      <dgm:prSet presAssocID="{686B266E-75A5-4593-B1A1-AAF64100D137}" presName="composite" presStyleCnt="0"/>
      <dgm:spPr/>
    </dgm:pt>
    <dgm:pt modelId="{A1F97C90-D699-48D1-8924-32330AC2EF65}" type="pres">
      <dgm:prSet presAssocID="{686B266E-75A5-4593-B1A1-AAF64100D13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0FE0D41-E122-434D-B150-5AECD08119CC}" type="pres">
      <dgm:prSet presAssocID="{686B266E-75A5-4593-B1A1-AAF64100D13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02AE302-C10D-4FD9-9139-04F1DBF06FB1}" srcId="{74A275EC-D537-449A-9B61-18D5DCF2F57F}" destId="{5C56E724-D6C8-4136-A28B-0DF50E15D316}" srcOrd="2" destOrd="0" parTransId="{823155BF-5014-478D-93ED-C9F754FA0019}" sibTransId="{8910EC80-37EC-4AD1-84E3-370722FF09AF}"/>
    <dgm:cxn modelId="{1E04280C-7C92-4747-9C3E-82BA48007649}" srcId="{686B266E-75A5-4593-B1A1-AAF64100D137}" destId="{CBE6A60A-EA9A-4D43-A2B0-D4F1819D9C17}" srcOrd="2" destOrd="0" parTransId="{C2AA79EB-70B0-425A-93E7-0EF29DC35EF6}" sibTransId="{14CEC319-4975-48F9-8C21-F05579E90633}"/>
    <dgm:cxn modelId="{EA664A15-DC5B-46DF-B9B8-ACBDC814D2C4}" srcId="{5BC711EC-8E2B-48D0-BDBC-3BF7F87BF9C0}" destId="{15E7B014-D2B4-4628-B960-EE84E8A6D6F3}" srcOrd="1" destOrd="0" parTransId="{925CFDE2-2B40-4942-80E2-E765ABC1EB67}" sibTransId="{1746806F-0F66-444D-95C2-7FF9AF5D6D2A}"/>
    <dgm:cxn modelId="{626E0120-8434-4A9A-8933-5B55AAB6609D}" type="presOf" srcId="{6A5B1D72-DDB2-4D73-A79C-CA0E49C1A12A}" destId="{1B4BE5D7-F472-4D73-8EEA-E2F97AC3A12E}" srcOrd="0" destOrd="0" presId="urn:microsoft.com/office/officeart/2005/8/layout/hList1"/>
    <dgm:cxn modelId="{D350D626-A0B4-482F-9CEC-6B92DF94A9C1}" srcId="{15E7B014-D2B4-4628-B960-EE84E8A6D6F3}" destId="{74650B65-FE40-405D-AD38-90205B07CBFD}" srcOrd="2" destOrd="0" parTransId="{25F34327-3B63-4784-A72A-412034754802}" sibTransId="{80E69492-3576-459A-B354-2C3831EDA0C7}"/>
    <dgm:cxn modelId="{6C2BD22A-3240-4CC6-85BA-5DB2F2591D47}" srcId="{5BC711EC-8E2B-48D0-BDBC-3BF7F87BF9C0}" destId="{686B266E-75A5-4593-B1A1-AAF64100D137}" srcOrd="2" destOrd="0" parTransId="{82CF21B7-D2B9-4CBD-8705-CA7306F92523}" sibTransId="{08A8A60D-71E2-4CD5-B27B-7F4B793421C8}"/>
    <dgm:cxn modelId="{BF2B3C2B-2FFD-4167-8025-772A235C5891}" type="presOf" srcId="{5BC711EC-8E2B-48D0-BDBC-3BF7F87BF9C0}" destId="{29EF1DFA-059C-427F-BC18-8C5E922E705A}" srcOrd="0" destOrd="0" presId="urn:microsoft.com/office/officeart/2005/8/layout/hList1"/>
    <dgm:cxn modelId="{61BA103B-1B09-4847-B058-338C1BBB4380}" srcId="{74A275EC-D537-449A-9B61-18D5DCF2F57F}" destId="{6A5B1D72-DDB2-4D73-A79C-CA0E49C1A12A}" srcOrd="0" destOrd="0" parTransId="{E6E928C1-608A-4E58-A23E-6A8EFBD4BF5F}" sibTransId="{3C04A3C8-18F4-4A93-9B3F-3D41E1EBEF9A}"/>
    <dgm:cxn modelId="{1F05805C-80F6-4C8B-899C-368F0125BFD3}" srcId="{686B266E-75A5-4593-B1A1-AAF64100D137}" destId="{DE840EF6-5EC6-40D9-8D78-C52173C69592}" srcOrd="1" destOrd="0" parTransId="{13E7B2A2-F7FE-4DAC-9A34-7F4783F8A936}" sibTransId="{10D1EA99-0685-479D-812C-E240B7AAA396}"/>
    <dgm:cxn modelId="{AE7D585D-93D2-4CFF-996A-6FE4069C71C3}" srcId="{74A275EC-D537-449A-9B61-18D5DCF2F57F}" destId="{1450CEE3-1829-4F56-8196-63D85D73E34C}" srcOrd="1" destOrd="0" parTransId="{563E23F5-F395-411E-8F9D-EC4CB2B6F433}" sibTransId="{17993AEA-BAE9-4BF3-A565-DAC231DF142E}"/>
    <dgm:cxn modelId="{2C57FD4B-6A12-4B13-A41C-92997D4532C4}" type="presOf" srcId="{5C56E724-D6C8-4136-A28B-0DF50E15D316}" destId="{1B4BE5D7-F472-4D73-8EEA-E2F97AC3A12E}" srcOrd="0" destOrd="2" presId="urn:microsoft.com/office/officeart/2005/8/layout/hList1"/>
    <dgm:cxn modelId="{A776A070-92D4-4CEB-A90B-3936D9B1DEC7}" type="presOf" srcId="{1450CEE3-1829-4F56-8196-63D85D73E34C}" destId="{1B4BE5D7-F472-4D73-8EEA-E2F97AC3A12E}" srcOrd="0" destOrd="1" presId="urn:microsoft.com/office/officeart/2005/8/layout/hList1"/>
    <dgm:cxn modelId="{76F6D257-D686-441A-B992-8C7CF12E4FD0}" type="presOf" srcId="{74650B65-FE40-405D-AD38-90205B07CBFD}" destId="{0E6909C4-E221-43CC-B627-403CA65E6678}" srcOrd="0" destOrd="2" presId="urn:microsoft.com/office/officeart/2005/8/layout/hList1"/>
    <dgm:cxn modelId="{EB50B879-2D21-40FE-9BBD-35332156ED2A}" srcId="{686B266E-75A5-4593-B1A1-AAF64100D137}" destId="{8C17C300-0412-4684-AE76-361417F5C30A}" srcOrd="0" destOrd="0" parTransId="{FB38F75D-49D4-41CC-BFBD-BE8D4A231890}" sibTransId="{3E12FA3F-C897-4E3A-8A99-224EE1B8584C}"/>
    <dgm:cxn modelId="{2212B186-9614-4123-87ED-AD391B614C95}" type="presOf" srcId="{8C17C300-0412-4684-AE76-361417F5C30A}" destId="{B0FE0D41-E122-434D-B150-5AECD08119CC}" srcOrd="0" destOrd="0" presId="urn:microsoft.com/office/officeart/2005/8/layout/hList1"/>
    <dgm:cxn modelId="{B0784C8D-A3B1-4F93-81B4-E3B2716634A5}" type="presOf" srcId="{5E9CA58D-8209-4639-9308-0124519B4BC3}" destId="{0E6909C4-E221-43CC-B627-403CA65E6678}" srcOrd="0" destOrd="0" presId="urn:microsoft.com/office/officeart/2005/8/layout/hList1"/>
    <dgm:cxn modelId="{07217E8D-AB63-45C5-867A-97D70A93D744}" srcId="{15E7B014-D2B4-4628-B960-EE84E8A6D6F3}" destId="{5E9CA58D-8209-4639-9308-0124519B4BC3}" srcOrd="0" destOrd="0" parTransId="{04B9D369-A9C4-41A7-8DE4-C20DCF37454D}" sibTransId="{7FF703EB-C1A7-4A2C-9865-41D868BC5A94}"/>
    <dgm:cxn modelId="{6D5E088F-8F4D-43DD-9188-A1BB5F053262}" type="presOf" srcId="{686B266E-75A5-4593-B1A1-AAF64100D137}" destId="{A1F97C90-D699-48D1-8924-32330AC2EF65}" srcOrd="0" destOrd="0" presId="urn:microsoft.com/office/officeart/2005/8/layout/hList1"/>
    <dgm:cxn modelId="{84FC7AA4-71BE-43C5-A0CF-41B45CBB352C}" type="presOf" srcId="{74A275EC-D537-449A-9B61-18D5DCF2F57F}" destId="{879F493A-684A-42FF-9197-A7784F9617D6}" srcOrd="0" destOrd="0" presId="urn:microsoft.com/office/officeart/2005/8/layout/hList1"/>
    <dgm:cxn modelId="{09C43AC2-3FDD-4BF2-8D19-46C98C3FB12E}" srcId="{15E7B014-D2B4-4628-B960-EE84E8A6D6F3}" destId="{665B79B1-74F2-4FF1-B57C-D352A17E0DF1}" srcOrd="1" destOrd="0" parTransId="{EE29DB0C-CDBC-426C-9B31-C5C856772802}" sibTransId="{97AAE118-A1D2-40A2-A8B2-8AFCBDBE5233}"/>
    <dgm:cxn modelId="{455723C6-2027-46D7-81E0-A78DE79703CD}" type="presOf" srcId="{DE840EF6-5EC6-40D9-8D78-C52173C69592}" destId="{B0FE0D41-E122-434D-B150-5AECD08119CC}" srcOrd="0" destOrd="1" presId="urn:microsoft.com/office/officeart/2005/8/layout/hList1"/>
    <dgm:cxn modelId="{6857E2D1-5D71-4667-BC9F-1E416860517C}" type="presOf" srcId="{CBE6A60A-EA9A-4D43-A2B0-D4F1819D9C17}" destId="{B0FE0D41-E122-434D-B150-5AECD08119CC}" srcOrd="0" destOrd="2" presId="urn:microsoft.com/office/officeart/2005/8/layout/hList1"/>
    <dgm:cxn modelId="{838E34E1-684D-4D61-996A-B2B37C8F0293}" type="presOf" srcId="{15E7B014-D2B4-4628-B960-EE84E8A6D6F3}" destId="{61532787-76F9-4815-A870-5B17E82ED1DF}" srcOrd="0" destOrd="0" presId="urn:microsoft.com/office/officeart/2005/8/layout/hList1"/>
    <dgm:cxn modelId="{EE87DEE5-1C3D-43A2-AB01-31BA0B8086B4}" srcId="{5BC711EC-8E2B-48D0-BDBC-3BF7F87BF9C0}" destId="{74A275EC-D537-449A-9B61-18D5DCF2F57F}" srcOrd="0" destOrd="0" parTransId="{5D5F77D2-3A1E-42F6-805F-D40EABB0C5EC}" sibTransId="{20B46E3E-5F96-4B5C-9E83-89EAEB6027FA}"/>
    <dgm:cxn modelId="{317A0AE6-172E-42A5-95F7-FD8C5EBBD828}" type="presOf" srcId="{665B79B1-74F2-4FF1-B57C-D352A17E0DF1}" destId="{0E6909C4-E221-43CC-B627-403CA65E6678}" srcOrd="0" destOrd="1" presId="urn:microsoft.com/office/officeart/2005/8/layout/hList1"/>
    <dgm:cxn modelId="{EA410ECA-28A1-4FD5-ADC4-2D3EC233FFA4}" type="presParOf" srcId="{29EF1DFA-059C-427F-BC18-8C5E922E705A}" destId="{96B13203-655F-4876-8160-EF9D1137AFF5}" srcOrd="0" destOrd="0" presId="urn:microsoft.com/office/officeart/2005/8/layout/hList1"/>
    <dgm:cxn modelId="{FB0328AF-49FD-455F-8869-1DDDE844F8C3}" type="presParOf" srcId="{96B13203-655F-4876-8160-EF9D1137AFF5}" destId="{879F493A-684A-42FF-9197-A7784F9617D6}" srcOrd="0" destOrd="0" presId="urn:microsoft.com/office/officeart/2005/8/layout/hList1"/>
    <dgm:cxn modelId="{CFA09CE3-AF7B-45F3-B7E6-F2672155764B}" type="presParOf" srcId="{96B13203-655F-4876-8160-EF9D1137AFF5}" destId="{1B4BE5D7-F472-4D73-8EEA-E2F97AC3A12E}" srcOrd="1" destOrd="0" presId="urn:microsoft.com/office/officeart/2005/8/layout/hList1"/>
    <dgm:cxn modelId="{1F413E91-D1CB-420D-8AF0-4E95E1D1EDEF}" type="presParOf" srcId="{29EF1DFA-059C-427F-BC18-8C5E922E705A}" destId="{EAEC54C6-EDD5-4149-8D37-CAD2FB1BA072}" srcOrd="1" destOrd="0" presId="urn:microsoft.com/office/officeart/2005/8/layout/hList1"/>
    <dgm:cxn modelId="{ED501275-53EC-4149-940F-DAADA0872346}" type="presParOf" srcId="{29EF1DFA-059C-427F-BC18-8C5E922E705A}" destId="{E42CA189-6FE1-4D95-819A-35DDDABAE01B}" srcOrd="2" destOrd="0" presId="urn:microsoft.com/office/officeart/2005/8/layout/hList1"/>
    <dgm:cxn modelId="{2ED9921B-A868-4705-B6E3-3478B32270EE}" type="presParOf" srcId="{E42CA189-6FE1-4D95-819A-35DDDABAE01B}" destId="{61532787-76F9-4815-A870-5B17E82ED1DF}" srcOrd="0" destOrd="0" presId="urn:microsoft.com/office/officeart/2005/8/layout/hList1"/>
    <dgm:cxn modelId="{ED1A9F96-990F-4D29-B268-55C37D6EE30C}" type="presParOf" srcId="{E42CA189-6FE1-4D95-819A-35DDDABAE01B}" destId="{0E6909C4-E221-43CC-B627-403CA65E6678}" srcOrd="1" destOrd="0" presId="urn:microsoft.com/office/officeart/2005/8/layout/hList1"/>
    <dgm:cxn modelId="{9B66EC57-D8F3-4A9D-9A5D-BF3480F5F59C}" type="presParOf" srcId="{29EF1DFA-059C-427F-BC18-8C5E922E705A}" destId="{FC1AB7EB-1102-408B-8FB0-26A74236682C}" srcOrd="3" destOrd="0" presId="urn:microsoft.com/office/officeart/2005/8/layout/hList1"/>
    <dgm:cxn modelId="{209CFE1E-D7B6-496D-B457-445EAEC08544}" type="presParOf" srcId="{29EF1DFA-059C-427F-BC18-8C5E922E705A}" destId="{DBC470CA-292E-423A-A83E-026DAAAD22A0}" srcOrd="4" destOrd="0" presId="urn:microsoft.com/office/officeart/2005/8/layout/hList1"/>
    <dgm:cxn modelId="{AE6F1AD0-F51B-4588-BF3B-D3826370C3E1}" type="presParOf" srcId="{DBC470CA-292E-423A-A83E-026DAAAD22A0}" destId="{A1F97C90-D699-48D1-8924-32330AC2EF65}" srcOrd="0" destOrd="0" presId="urn:microsoft.com/office/officeart/2005/8/layout/hList1"/>
    <dgm:cxn modelId="{30799482-7A4C-4468-ADC7-466C741F3B15}" type="presParOf" srcId="{DBC470CA-292E-423A-A83E-026DAAAD22A0}" destId="{B0FE0D41-E122-434D-B150-5AECD08119C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C711EC-8E2B-48D0-BDBC-3BF7F87BF9C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4A275EC-D537-449A-9B61-18D5DCF2F57F}">
      <dgm:prSet phldrT="[Text]" custT="1"/>
      <dgm:spPr/>
      <dgm:t>
        <a:bodyPr/>
        <a:lstStyle/>
        <a:p>
          <a:pPr algn="ctr"/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In south region: -</a:t>
          </a:r>
          <a:endParaRPr lang="en-IN" sz="2000" dirty="0"/>
        </a:p>
      </dgm:t>
    </dgm:pt>
    <dgm:pt modelId="{5D5F77D2-3A1E-42F6-805F-D40EABB0C5EC}" type="parTrans" cxnId="{EE87DEE5-1C3D-43A2-AB01-31BA0B8086B4}">
      <dgm:prSet/>
      <dgm:spPr/>
      <dgm:t>
        <a:bodyPr/>
        <a:lstStyle/>
        <a:p>
          <a:endParaRPr lang="en-IN"/>
        </a:p>
      </dgm:t>
    </dgm:pt>
    <dgm:pt modelId="{20B46E3E-5F96-4B5C-9E83-89EAEB6027FA}" type="sibTrans" cxnId="{EE87DEE5-1C3D-43A2-AB01-31BA0B8086B4}">
      <dgm:prSet/>
      <dgm:spPr/>
      <dgm:t>
        <a:bodyPr/>
        <a:lstStyle/>
        <a:p>
          <a:endParaRPr lang="en-IN"/>
        </a:p>
      </dgm:t>
    </dgm:pt>
    <dgm:pt modelId="{6A5B1D72-DDB2-4D73-A79C-CA0E49C1A12A}">
      <dgm:prSet phldrT="[Text]" custT="1"/>
      <dgm:spPr/>
      <dgm:t>
        <a:bodyPr/>
        <a:lstStyle/>
        <a:p>
          <a:pPr algn="just"/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IN" sz="1800" u="sng" dirty="0">
              <a:latin typeface="Times New Roman" panose="02020603050405020304" pitchFamily="18" charset="0"/>
              <a:cs typeface="Times New Roman" panose="02020603050405020304" pitchFamily="18" charset="0"/>
            </a:rPr>
            <a:t>lowest sales is in ‘Portugal’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country/region and that is </a:t>
          </a:r>
          <a:r>
            <a:rPr lang="en-IN" sz="1800" u="sng" dirty="0">
              <a:latin typeface="Times New Roman" panose="02020603050405020304" pitchFamily="18" charset="0"/>
              <a:cs typeface="Times New Roman" panose="02020603050405020304" pitchFamily="18" charset="0"/>
            </a:rPr>
            <a:t>59</a:t>
          </a:r>
          <a:endParaRPr lang="en-I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E928C1-608A-4E58-A23E-6A8EFBD4BF5F}" type="parTrans" cxnId="{61BA103B-1B09-4847-B058-338C1BBB4380}">
      <dgm:prSet/>
      <dgm:spPr/>
      <dgm:t>
        <a:bodyPr/>
        <a:lstStyle/>
        <a:p>
          <a:endParaRPr lang="en-IN"/>
        </a:p>
      </dgm:t>
    </dgm:pt>
    <dgm:pt modelId="{3C04A3C8-18F4-4A93-9B3F-3D41E1EBEF9A}" type="sibTrans" cxnId="{61BA103B-1B09-4847-B058-338C1BBB4380}">
      <dgm:prSet/>
      <dgm:spPr/>
      <dgm:t>
        <a:bodyPr/>
        <a:lstStyle/>
        <a:p>
          <a:endParaRPr lang="en-IN"/>
        </a:p>
      </dgm:t>
    </dgm:pt>
    <dgm:pt modelId="{15E7B014-D2B4-4628-B960-EE84E8A6D6F3}">
      <dgm:prSet phldrT="[Text]" custT="1"/>
      <dgm:spPr/>
      <dgm:t>
        <a:bodyPr/>
        <a:lstStyle/>
        <a:p>
          <a:pPr algn="ctr"/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In north region: -</a:t>
          </a:r>
          <a:endParaRPr lang="en-IN" sz="2000" dirty="0"/>
        </a:p>
      </dgm:t>
    </dgm:pt>
    <dgm:pt modelId="{925CFDE2-2B40-4942-80E2-E765ABC1EB67}" type="parTrans" cxnId="{EA664A15-DC5B-46DF-B9B8-ACBDC814D2C4}">
      <dgm:prSet/>
      <dgm:spPr/>
      <dgm:t>
        <a:bodyPr/>
        <a:lstStyle/>
        <a:p>
          <a:endParaRPr lang="en-IN"/>
        </a:p>
      </dgm:t>
    </dgm:pt>
    <dgm:pt modelId="{1746806F-0F66-444D-95C2-7FF9AF5D6D2A}" type="sibTrans" cxnId="{EA664A15-DC5B-46DF-B9B8-ACBDC814D2C4}">
      <dgm:prSet/>
      <dgm:spPr/>
      <dgm:t>
        <a:bodyPr/>
        <a:lstStyle/>
        <a:p>
          <a:endParaRPr lang="en-IN"/>
        </a:p>
      </dgm:t>
    </dgm:pt>
    <dgm:pt modelId="{5E9CA58D-8209-4639-9308-0124519B4BC3}">
      <dgm:prSet phldrT="[Text]"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IN" sz="1800" u="sng" dirty="0">
              <a:latin typeface="Times New Roman" panose="02020603050405020304" pitchFamily="18" charset="0"/>
              <a:cs typeface="Times New Roman" panose="02020603050405020304" pitchFamily="18" charset="0"/>
            </a:rPr>
            <a:t>lowest sales is in ‘Denmark’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country/region and that is </a:t>
          </a:r>
          <a:r>
            <a:rPr lang="en-IN" sz="1800" u="sng" dirty="0">
              <a:latin typeface="Times New Roman" panose="02020603050405020304" pitchFamily="18" charset="0"/>
              <a:cs typeface="Times New Roman" panose="02020603050405020304" pitchFamily="18" charset="0"/>
            </a:rPr>
            <a:t>52</a:t>
          </a:r>
          <a:endParaRPr lang="en-IN" sz="1800" dirty="0"/>
        </a:p>
      </dgm:t>
    </dgm:pt>
    <dgm:pt modelId="{04B9D369-A9C4-41A7-8DE4-C20DCF37454D}" type="parTrans" cxnId="{07217E8D-AB63-45C5-867A-97D70A93D744}">
      <dgm:prSet/>
      <dgm:spPr/>
      <dgm:t>
        <a:bodyPr/>
        <a:lstStyle/>
        <a:p>
          <a:endParaRPr lang="en-IN"/>
        </a:p>
      </dgm:t>
    </dgm:pt>
    <dgm:pt modelId="{7FF703EB-C1A7-4A2C-9865-41D868BC5A94}" type="sibTrans" cxnId="{07217E8D-AB63-45C5-867A-97D70A93D744}">
      <dgm:prSet/>
      <dgm:spPr/>
      <dgm:t>
        <a:bodyPr/>
        <a:lstStyle/>
        <a:p>
          <a:endParaRPr lang="en-IN"/>
        </a:p>
      </dgm:t>
    </dgm:pt>
    <dgm:pt modelId="{686B266E-75A5-4593-B1A1-AAF64100D137}">
      <dgm:prSet phldrT="[Text]" custT="1"/>
      <dgm:spPr/>
      <dgm:t>
        <a:bodyPr/>
        <a:lstStyle/>
        <a:p>
          <a:pPr algn="ctr"/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In central region: -</a:t>
          </a:r>
          <a:endParaRPr lang="en-IN" sz="2000" dirty="0"/>
        </a:p>
      </dgm:t>
    </dgm:pt>
    <dgm:pt modelId="{82CF21B7-D2B9-4CBD-8705-CA7306F92523}" type="parTrans" cxnId="{6C2BD22A-3240-4CC6-85BA-5DB2F2591D47}">
      <dgm:prSet/>
      <dgm:spPr/>
      <dgm:t>
        <a:bodyPr/>
        <a:lstStyle/>
        <a:p>
          <a:endParaRPr lang="en-IN"/>
        </a:p>
      </dgm:t>
    </dgm:pt>
    <dgm:pt modelId="{08A8A60D-71E2-4CD5-B27B-7F4B793421C8}" type="sibTrans" cxnId="{6C2BD22A-3240-4CC6-85BA-5DB2F2591D47}">
      <dgm:prSet/>
      <dgm:spPr/>
      <dgm:t>
        <a:bodyPr/>
        <a:lstStyle/>
        <a:p>
          <a:endParaRPr lang="en-IN"/>
        </a:p>
      </dgm:t>
    </dgm:pt>
    <dgm:pt modelId="{8C17C300-0412-4684-AE76-361417F5C30A}">
      <dgm:prSet phldrT="[Text]"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IN" sz="1800" u="sng" dirty="0">
              <a:latin typeface="Times New Roman" panose="02020603050405020304" pitchFamily="18" charset="0"/>
              <a:cs typeface="Times New Roman" panose="02020603050405020304" pitchFamily="18" charset="0"/>
            </a:rPr>
            <a:t>lowest sales is in ‘Switzerland’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country/region and that is </a:t>
          </a:r>
          <a:r>
            <a:rPr lang="en-IN" sz="1800" u="sng" dirty="0">
              <a:latin typeface="Times New Roman" panose="02020603050405020304" pitchFamily="18" charset="0"/>
              <a:cs typeface="Times New Roman" panose="02020603050405020304" pitchFamily="18" charset="0"/>
            </a:rPr>
            <a:t>69</a:t>
          </a:r>
          <a:endParaRPr lang="en-I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38F75D-49D4-41CC-BFBD-BE8D4A231890}" type="parTrans" cxnId="{EB50B879-2D21-40FE-9BBD-35332156ED2A}">
      <dgm:prSet/>
      <dgm:spPr/>
      <dgm:t>
        <a:bodyPr/>
        <a:lstStyle/>
        <a:p>
          <a:endParaRPr lang="en-IN"/>
        </a:p>
      </dgm:t>
    </dgm:pt>
    <dgm:pt modelId="{3E12FA3F-C897-4E3A-8A99-224EE1B8584C}" type="sibTrans" cxnId="{EB50B879-2D21-40FE-9BBD-35332156ED2A}">
      <dgm:prSet/>
      <dgm:spPr/>
      <dgm:t>
        <a:bodyPr/>
        <a:lstStyle/>
        <a:p>
          <a:endParaRPr lang="en-IN"/>
        </a:p>
      </dgm:t>
    </dgm:pt>
    <dgm:pt modelId="{5C56E724-D6C8-4136-A28B-0DF50E15D316}">
      <dgm:prSet phldrT="[Text]" custT="1"/>
      <dgm:spPr/>
      <dgm:t>
        <a:bodyPr/>
        <a:lstStyle/>
        <a:p>
          <a:pPr algn="just"/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IN" sz="1800" u="sng" dirty="0">
              <a:latin typeface="Times New Roman" panose="02020603050405020304" pitchFamily="18" charset="0"/>
              <a:cs typeface="Times New Roman" panose="02020603050405020304" pitchFamily="18" charset="0"/>
            </a:rPr>
            <a:t>highest sales is in ‘Italy’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country/region and that is </a:t>
          </a:r>
          <a:r>
            <a:rPr lang="en-IN" sz="1800" u="sng" dirty="0">
              <a:latin typeface="Times New Roman" panose="02020603050405020304" pitchFamily="18" charset="0"/>
              <a:cs typeface="Times New Roman" panose="02020603050405020304" pitchFamily="18" charset="0"/>
            </a:rPr>
            <a:t>453</a:t>
          </a:r>
          <a:endParaRPr lang="en-I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3155BF-5014-478D-93ED-C9F754FA0019}" type="parTrans" cxnId="{302AE302-C10D-4FD9-9139-04F1DBF06FB1}">
      <dgm:prSet/>
      <dgm:spPr/>
      <dgm:t>
        <a:bodyPr/>
        <a:lstStyle/>
        <a:p>
          <a:endParaRPr lang="en-IN"/>
        </a:p>
      </dgm:t>
    </dgm:pt>
    <dgm:pt modelId="{8910EC80-37EC-4AD1-84E3-370722FF09AF}" type="sibTrans" cxnId="{302AE302-C10D-4FD9-9139-04F1DBF06FB1}">
      <dgm:prSet/>
      <dgm:spPr/>
      <dgm:t>
        <a:bodyPr/>
        <a:lstStyle/>
        <a:p>
          <a:endParaRPr lang="en-IN"/>
        </a:p>
      </dgm:t>
    </dgm:pt>
    <dgm:pt modelId="{1450CEE3-1829-4F56-8196-63D85D73E34C}">
      <dgm:prSet phldrT="[Text]" custT="1"/>
      <dgm:spPr/>
      <dgm:t>
        <a:bodyPr/>
        <a:lstStyle/>
        <a:p>
          <a:pPr algn="just"/>
          <a:endParaRPr lang="en-I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3E23F5-F395-411E-8F9D-EC4CB2B6F433}" type="parTrans" cxnId="{AE7D585D-93D2-4CFF-996A-6FE4069C71C3}">
      <dgm:prSet/>
      <dgm:spPr/>
      <dgm:t>
        <a:bodyPr/>
        <a:lstStyle/>
        <a:p>
          <a:endParaRPr lang="en-IN"/>
        </a:p>
      </dgm:t>
    </dgm:pt>
    <dgm:pt modelId="{17993AEA-BAE9-4BF3-A565-DAC231DF142E}" type="sibTrans" cxnId="{AE7D585D-93D2-4CFF-996A-6FE4069C71C3}">
      <dgm:prSet/>
      <dgm:spPr/>
      <dgm:t>
        <a:bodyPr/>
        <a:lstStyle/>
        <a:p>
          <a:endParaRPr lang="en-IN"/>
        </a:p>
      </dgm:t>
    </dgm:pt>
    <dgm:pt modelId="{74650B65-FE40-405D-AD38-90205B07CBFD}">
      <dgm:prSet phldrT="[Text]"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IN" sz="1800" u="sng" dirty="0">
              <a:latin typeface="Times New Roman" panose="02020603050405020304" pitchFamily="18" charset="0"/>
              <a:cs typeface="Times New Roman" panose="02020603050405020304" pitchFamily="18" charset="0"/>
            </a:rPr>
            <a:t>highest sales is in ‘United Kingdom’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country/region and that is </a:t>
          </a:r>
          <a:r>
            <a:rPr lang="en-IN" sz="1800" u="sng" dirty="0">
              <a:latin typeface="Times New Roman" panose="02020603050405020304" pitchFamily="18" charset="0"/>
              <a:cs typeface="Times New Roman" panose="02020603050405020304" pitchFamily="18" charset="0"/>
            </a:rPr>
            <a:t>617</a:t>
          </a:r>
          <a:endParaRPr lang="en-IN" sz="1800" dirty="0"/>
        </a:p>
      </dgm:t>
    </dgm:pt>
    <dgm:pt modelId="{25F34327-3B63-4784-A72A-412034754802}" type="parTrans" cxnId="{D350D626-A0B4-482F-9CEC-6B92DF94A9C1}">
      <dgm:prSet/>
      <dgm:spPr/>
      <dgm:t>
        <a:bodyPr/>
        <a:lstStyle/>
        <a:p>
          <a:endParaRPr lang="en-IN"/>
        </a:p>
      </dgm:t>
    </dgm:pt>
    <dgm:pt modelId="{80E69492-3576-459A-B354-2C3831EDA0C7}" type="sibTrans" cxnId="{D350D626-A0B4-482F-9CEC-6B92DF94A9C1}">
      <dgm:prSet/>
      <dgm:spPr/>
      <dgm:t>
        <a:bodyPr/>
        <a:lstStyle/>
        <a:p>
          <a:endParaRPr lang="en-IN"/>
        </a:p>
      </dgm:t>
    </dgm:pt>
    <dgm:pt modelId="{665B79B1-74F2-4FF1-B57C-D352A17E0DF1}">
      <dgm:prSet phldrT="[Text]"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endParaRPr lang="en-I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29DB0C-CDBC-426C-9B31-C5C856772802}" type="parTrans" cxnId="{09C43AC2-3FDD-4BF2-8D19-46C98C3FB12E}">
      <dgm:prSet/>
      <dgm:spPr/>
      <dgm:t>
        <a:bodyPr/>
        <a:lstStyle/>
        <a:p>
          <a:endParaRPr lang="en-IN"/>
        </a:p>
      </dgm:t>
    </dgm:pt>
    <dgm:pt modelId="{97AAE118-A1D2-40A2-A8B2-8AFCBDBE5233}" type="sibTrans" cxnId="{09C43AC2-3FDD-4BF2-8D19-46C98C3FB12E}">
      <dgm:prSet/>
      <dgm:spPr/>
      <dgm:t>
        <a:bodyPr/>
        <a:lstStyle/>
        <a:p>
          <a:endParaRPr lang="en-IN"/>
        </a:p>
      </dgm:t>
    </dgm:pt>
    <dgm:pt modelId="{CBE6A60A-EA9A-4D43-A2B0-D4F1819D9C17}">
      <dgm:prSet phldrT="[Text]"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IN" sz="1800" u="sng" dirty="0">
              <a:latin typeface="Times New Roman" panose="02020603050405020304" pitchFamily="18" charset="0"/>
              <a:cs typeface="Times New Roman" panose="02020603050405020304" pitchFamily="18" charset="0"/>
            </a:rPr>
            <a:t>highest sales is in ‘France’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country/region and that is </a:t>
          </a:r>
          <a:r>
            <a:rPr lang="en-IN" sz="1800" u="sng" dirty="0">
              <a:latin typeface="Times New Roman" panose="02020603050405020304" pitchFamily="18" charset="0"/>
              <a:cs typeface="Times New Roman" panose="02020603050405020304" pitchFamily="18" charset="0"/>
            </a:rPr>
            <a:t>807</a:t>
          </a:r>
          <a:endParaRPr lang="en-I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AA79EB-70B0-425A-93E7-0EF29DC35EF6}" type="parTrans" cxnId="{1E04280C-7C92-4747-9C3E-82BA48007649}">
      <dgm:prSet/>
      <dgm:spPr/>
      <dgm:t>
        <a:bodyPr/>
        <a:lstStyle/>
        <a:p>
          <a:endParaRPr lang="en-IN"/>
        </a:p>
      </dgm:t>
    </dgm:pt>
    <dgm:pt modelId="{14CEC319-4975-48F9-8C21-F05579E90633}" type="sibTrans" cxnId="{1E04280C-7C92-4747-9C3E-82BA48007649}">
      <dgm:prSet/>
      <dgm:spPr/>
      <dgm:t>
        <a:bodyPr/>
        <a:lstStyle/>
        <a:p>
          <a:endParaRPr lang="en-IN"/>
        </a:p>
      </dgm:t>
    </dgm:pt>
    <dgm:pt modelId="{DE840EF6-5EC6-40D9-8D78-C52173C69592}">
      <dgm:prSet phldrT="[Text]"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endParaRPr lang="en-I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E7B2A2-F7FE-4DAC-9A34-7F4783F8A936}" type="parTrans" cxnId="{1F05805C-80F6-4C8B-899C-368F0125BFD3}">
      <dgm:prSet/>
      <dgm:spPr/>
      <dgm:t>
        <a:bodyPr/>
        <a:lstStyle/>
        <a:p>
          <a:endParaRPr lang="en-IN"/>
        </a:p>
      </dgm:t>
    </dgm:pt>
    <dgm:pt modelId="{10D1EA99-0685-479D-812C-E240B7AAA396}" type="sibTrans" cxnId="{1F05805C-80F6-4C8B-899C-368F0125BFD3}">
      <dgm:prSet/>
      <dgm:spPr/>
      <dgm:t>
        <a:bodyPr/>
        <a:lstStyle/>
        <a:p>
          <a:endParaRPr lang="en-IN"/>
        </a:p>
      </dgm:t>
    </dgm:pt>
    <dgm:pt modelId="{29EF1DFA-059C-427F-BC18-8C5E922E705A}" type="pres">
      <dgm:prSet presAssocID="{5BC711EC-8E2B-48D0-BDBC-3BF7F87BF9C0}" presName="Name0" presStyleCnt="0">
        <dgm:presLayoutVars>
          <dgm:dir/>
          <dgm:animLvl val="lvl"/>
          <dgm:resizeHandles val="exact"/>
        </dgm:presLayoutVars>
      </dgm:prSet>
      <dgm:spPr/>
    </dgm:pt>
    <dgm:pt modelId="{96B13203-655F-4876-8160-EF9D1137AFF5}" type="pres">
      <dgm:prSet presAssocID="{74A275EC-D537-449A-9B61-18D5DCF2F57F}" presName="composite" presStyleCnt="0"/>
      <dgm:spPr/>
    </dgm:pt>
    <dgm:pt modelId="{879F493A-684A-42FF-9197-A7784F9617D6}" type="pres">
      <dgm:prSet presAssocID="{74A275EC-D537-449A-9B61-18D5DCF2F57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B4BE5D7-F472-4D73-8EEA-E2F97AC3A12E}" type="pres">
      <dgm:prSet presAssocID="{74A275EC-D537-449A-9B61-18D5DCF2F57F}" presName="desTx" presStyleLbl="alignAccFollowNode1" presStyleIdx="0" presStyleCnt="3">
        <dgm:presLayoutVars>
          <dgm:bulletEnabled val="1"/>
        </dgm:presLayoutVars>
      </dgm:prSet>
      <dgm:spPr/>
    </dgm:pt>
    <dgm:pt modelId="{EAEC54C6-EDD5-4149-8D37-CAD2FB1BA072}" type="pres">
      <dgm:prSet presAssocID="{20B46E3E-5F96-4B5C-9E83-89EAEB6027FA}" presName="space" presStyleCnt="0"/>
      <dgm:spPr/>
    </dgm:pt>
    <dgm:pt modelId="{E42CA189-6FE1-4D95-819A-35DDDABAE01B}" type="pres">
      <dgm:prSet presAssocID="{15E7B014-D2B4-4628-B960-EE84E8A6D6F3}" presName="composite" presStyleCnt="0"/>
      <dgm:spPr/>
    </dgm:pt>
    <dgm:pt modelId="{61532787-76F9-4815-A870-5B17E82ED1DF}" type="pres">
      <dgm:prSet presAssocID="{15E7B014-D2B4-4628-B960-EE84E8A6D6F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E6909C4-E221-43CC-B627-403CA65E6678}" type="pres">
      <dgm:prSet presAssocID="{15E7B014-D2B4-4628-B960-EE84E8A6D6F3}" presName="desTx" presStyleLbl="alignAccFollowNode1" presStyleIdx="1" presStyleCnt="3">
        <dgm:presLayoutVars>
          <dgm:bulletEnabled val="1"/>
        </dgm:presLayoutVars>
      </dgm:prSet>
      <dgm:spPr/>
    </dgm:pt>
    <dgm:pt modelId="{FC1AB7EB-1102-408B-8FB0-26A74236682C}" type="pres">
      <dgm:prSet presAssocID="{1746806F-0F66-444D-95C2-7FF9AF5D6D2A}" presName="space" presStyleCnt="0"/>
      <dgm:spPr/>
    </dgm:pt>
    <dgm:pt modelId="{DBC470CA-292E-423A-A83E-026DAAAD22A0}" type="pres">
      <dgm:prSet presAssocID="{686B266E-75A5-4593-B1A1-AAF64100D137}" presName="composite" presStyleCnt="0"/>
      <dgm:spPr/>
    </dgm:pt>
    <dgm:pt modelId="{A1F97C90-D699-48D1-8924-32330AC2EF65}" type="pres">
      <dgm:prSet presAssocID="{686B266E-75A5-4593-B1A1-AAF64100D13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0FE0D41-E122-434D-B150-5AECD08119CC}" type="pres">
      <dgm:prSet presAssocID="{686B266E-75A5-4593-B1A1-AAF64100D13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02AE302-C10D-4FD9-9139-04F1DBF06FB1}" srcId="{74A275EC-D537-449A-9B61-18D5DCF2F57F}" destId="{5C56E724-D6C8-4136-A28B-0DF50E15D316}" srcOrd="2" destOrd="0" parTransId="{823155BF-5014-478D-93ED-C9F754FA0019}" sibTransId="{8910EC80-37EC-4AD1-84E3-370722FF09AF}"/>
    <dgm:cxn modelId="{1E04280C-7C92-4747-9C3E-82BA48007649}" srcId="{686B266E-75A5-4593-B1A1-AAF64100D137}" destId="{CBE6A60A-EA9A-4D43-A2B0-D4F1819D9C17}" srcOrd="2" destOrd="0" parTransId="{C2AA79EB-70B0-425A-93E7-0EF29DC35EF6}" sibTransId="{14CEC319-4975-48F9-8C21-F05579E90633}"/>
    <dgm:cxn modelId="{EA664A15-DC5B-46DF-B9B8-ACBDC814D2C4}" srcId="{5BC711EC-8E2B-48D0-BDBC-3BF7F87BF9C0}" destId="{15E7B014-D2B4-4628-B960-EE84E8A6D6F3}" srcOrd="1" destOrd="0" parTransId="{925CFDE2-2B40-4942-80E2-E765ABC1EB67}" sibTransId="{1746806F-0F66-444D-95C2-7FF9AF5D6D2A}"/>
    <dgm:cxn modelId="{626E0120-8434-4A9A-8933-5B55AAB6609D}" type="presOf" srcId="{6A5B1D72-DDB2-4D73-A79C-CA0E49C1A12A}" destId="{1B4BE5D7-F472-4D73-8EEA-E2F97AC3A12E}" srcOrd="0" destOrd="0" presId="urn:microsoft.com/office/officeart/2005/8/layout/hList1"/>
    <dgm:cxn modelId="{D350D626-A0B4-482F-9CEC-6B92DF94A9C1}" srcId="{15E7B014-D2B4-4628-B960-EE84E8A6D6F3}" destId="{74650B65-FE40-405D-AD38-90205B07CBFD}" srcOrd="2" destOrd="0" parTransId="{25F34327-3B63-4784-A72A-412034754802}" sibTransId="{80E69492-3576-459A-B354-2C3831EDA0C7}"/>
    <dgm:cxn modelId="{6C2BD22A-3240-4CC6-85BA-5DB2F2591D47}" srcId="{5BC711EC-8E2B-48D0-BDBC-3BF7F87BF9C0}" destId="{686B266E-75A5-4593-B1A1-AAF64100D137}" srcOrd="2" destOrd="0" parTransId="{82CF21B7-D2B9-4CBD-8705-CA7306F92523}" sibTransId="{08A8A60D-71E2-4CD5-B27B-7F4B793421C8}"/>
    <dgm:cxn modelId="{BF2B3C2B-2FFD-4167-8025-772A235C5891}" type="presOf" srcId="{5BC711EC-8E2B-48D0-BDBC-3BF7F87BF9C0}" destId="{29EF1DFA-059C-427F-BC18-8C5E922E705A}" srcOrd="0" destOrd="0" presId="urn:microsoft.com/office/officeart/2005/8/layout/hList1"/>
    <dgm:cxn modelId="{61BA103B-1B09-4847-B058-338C1BBB4380}" srcId="{74A275EC-D537-449A-9B61-18D5DCF2F57F}" destId="{6A5B1D72-DDB2-4D73-A79C-CA0E49C1A12A}" srcOrd="0" destOrd="0" parTransId="{E6E928C1-608A-4E58-A23E-6A8EFBD4BF5F}" sibTransId="{3C04A3C8-18F4-4A93-9B3F-3D41E1EBEF9A}"/>
    <dgm:cxn modelId="{1F05805C-80F6-4C8B-899C-368F0125BFD3}" srcId="{686B266E-75A5-4593-B1A1-AAF64100D137}" destId="{DE840EF6-5EC6-40D9-8D78-C52173C69592}" srcOrd="1" destOrd="0" parTransId="{13E7B2A2-F7FE-4DAC-9A34-7F4783F8A936}" sibTransId="{10D1EA99-0685-479D-812C-E240B7AAA396}"/>
    <dgm:cxn modelId="{AE7D585D-93D2-4CFF-996A-6FE4069C71C3}" srcId="{74A275EC-D537-449A-9B61-18D5DCF2F57F}" destId="{1450CEE3-1829-4F56-8196-63D85D73E34C}" srcOrd="1" destOrd="0" parTransId="{563E23F5-F395-411E-8F9D-EC4CB2B6F433}" sibTransId="{17993AEA-BAE9-4BF3-A565-DAC231DF142E}"/>
    <dgm:cxn modelId="{2C57FD4B-6A12-4B13-A41C-92997D4532C4}" type="presOf" srcId="{5C56E724-D6C8-4136-A28B-0DF50E15D316}" destId="{1B4BE5D7-F472-4D73-8EEA-E2F97AC3A12E}" srcOrd="0" destOrd="2" presId="urn:microsoft.com/office/officeart/2005/8/layout/hList1"/>
    <dgm:cxn modelId="{A776A070-92D4-4CEB-A90B-3936D9B1DEC7}" type="presOf" srcId="{1450CEE3-1829-4F56-8196-63D85D73E34C}" destId="{1B4BE5D7-F472-4D73-8EEA-E2F97AC3A12E}" srcOrd="0" destOrd="1" presId="urn:microsoft.com/office/officeart/2005/8/layout/hList1"/>
    <dgm:cxn modelId="{76F6D257-D686-441A-B992-8C7CF12E4FD0}" type="presOf" srcId="{74650B65-FE40-405D-AD38-90205B07CBFD}" destId="{0E6909C4-E221-43CC-B627-403CA65E6678}" srcOrd="0" destOrd="2" presId="urn:microsoft.com/office/officeart/2005/8/layout/hList1"/>
    <dgm:cxn modelId="{EB50B879-2D21-40FE-9BBD-35332156ED2A}" srcId="{686B266E-75A5-4593-B1A1-AAF64100D137}" destId="{8C17C300-0412-4684-AE76-361417F5C30A}" srcOrd="0" destOrd="0" parTransId="{FB38F75D-49D4-41CC-BFBD-BE8D4A231890}" sibTransId="{3E12FA3F-C897-4E3A-8A99-224EE1B8584C}"/>
    <dgm:cxn modelId="{2212B186-9614-4123-87ED-AD391B614C95}" type="presOf" srcId="{8C17C300-0412-4684-AE76-361417F5C30A}" destId="{B0FE0D41-E122-434D-B150-5AECD08119CC}" srcOrd="0" destOrd="0" presId="urn:microsoft.com/office/officeart/2005/8/layout/hList1"/>
    <dgm:cxn modelId="{B0784C8D-A3B1-4F93-81B4-E3B2716634A5}" type="presOf" srcId="{5E9CA58D-8209-4639-9308-0124519B4BC3}" destId="{0E6909C4-E221-43CC-B627-403CA65E6678}" srcOrd="0" destOrd="0" presId="urn:microsoft.com/office/officeart/2005/8/layout/hList1"/>
    <dgm:cxn modelId="{07217E8D-AB63-45C5-867A-97D70A93D744}" srcId="{15E7B014-D2B4-4628-B960-EE84E8A6D6F3}" destId="{5E9CA58D-8209-4639-9308-0124519B4BC3}" srcOrd="0" destOrd="0" parTransId="{04B9D369-A9C4-41A7-8DE4-C20DCF37454D}" sibTransId="{7FF703EB-C1A7-4A2C-9865-41D868BC5A94}"/>
    <dgm:cxn modelId="{6D5E088F-8F4D-43DD-9188-A1BB5F053262}" type="presOf" srcId="{686B266E-75A5-4593-B1A1-AAF64100D137}" destId="{A1F97C90-D699-48D1-8924-32330AC2EF65}" srcOrd="0" destOrd="0" presId="urn:microsoft.com/office/officeart/2005/8/layout/hList1"/>
    <dgm:cxn modelId="{84FC7AA4-71BE-43C5-A0CF-41B45CBB352C}" type="presOf" srcId="{74A275EC-D537-449A-9B61-18D5DCF2F57F}" destId="{879F493A-684A-42FF-9197-A7784F9617D6}" srcOrd="0" destOrd="0" presId="urn:microsoft.com/office/officeart/2005/8/layout/hList1"/>
    <dgm:cxn modelId="{09C43AC2-3FDD-4BF2-8D19-46C98C3FB12E}" srcId="{15E7B014-D2B4-4628-B960-EE84E8A6D6F3}" destId="{665B79B1-74F2-4FF1-B57C-D352A17E0DF1}" srcOrd="1" destOrd="0" parTransId="{EE29DB0C-CDBC-426C-9B31-C5C856772802}" sibTransId="{97AAE118-A1D2-40A2-A8B2-8AFCBDBE5233}"/>
    <dgm:cxn modelId="{455723C6-2027-46D7-81E0-A78DE79703CD}" type="presOf" srcId="{DE840EF6-5EC6-40D9-8D78-C52173C69592}" destId="{B0FE0D41-E122-434D-B150-5AECD08119CC}" srcOrd="0" destOrd="1" presId="urn:microsoft.com/office/officeart/2005/8/layout/hList1"/>
    <dgm:cxn modelId="{6857E2D1-5D71-4667-BC9F-1E416860517C}" type="presOf" srcId="{CBE6A60A-EA9A-4D43-A2B0-D4F1819D9C17}" destId="{B0FE0D41-E122-434D-B150-5AECD08119CC}" srcOrd="0" destOrd="2" presId="urn:microsoft.com/office/officeart/2005/8/layout/hList1"/>
    <dgm:cxn modelId="{838E34E1-684D-4D61-996A-B2B37C8F0293}" type="presOf" srcId="{15E7B014-D2B4-4628-B960-EE84E8A6D6F3}" destId="{61532787-76F9-4815-A870-5B17E82ED1DF}" srcOrd="0" destOrd="0" presId="urn:microsoft.com/office/officeart/2005/8/layout/hList1"/>
    <dgm:cxn modelId="{EE87DEE5-1C3D-43A2-AB01-31BA0B8086B4}" srcId="{5BC711EC-8E2B-48D0-BDBC-3BF7F87BF9C0}" destId="{74A275EC-D537-449A-9B61-18D5DCF2F57F}" srcOrd="0" destOrd="0" parTransId="{5D5F77D2-3A1E-42F6-805F-D40EABB0C5EC}" sibTransId="{20B46E3E-5F96-4B5C-9E83-89EAEB6027FA}"/>
    <dgm:cxn modelId="{317A0AE6-172E-42A5-95F7-FD8C5EBBD828}" type="presOf" srcId="{665B79B1-74F2-4FF1-B57C-D352A17E0DF1}" destId="{0E6909C4-E221-43CC-B627-403CA65E6678}" srcOrd="0" destOrd="1" presId="urn:microsoft.com/office/officeart/2005/8/layout/hList1"/>
    <dgm:cxn modelId="{EA410ECA-28A1-4FD5-ADC4-2D3EC233FFA4}" type="presParOf" srcId="{29EF1DFA-059C-427F-BC18-8C5E922E705A}" destId="{96B13203-655F-4876-8160-EF9D1137AFF5}" srcOrd="0" destOrd="0" presId="urn:microsoft.com/office/officeart/2005/8/layout/hList1"/>
    <dgm:cxn modelId="{FB0328AF-49FD-455F-8869-1DDDE844F8C3}" type="presParOf" srcId="{96B13203-655F-4876-8160-EF9D1137AFF5}" destId="{879F493A-684A-42FF-9197-A7784F9617D6}" srcOrd="0" destOrd="0" presId="urn:microsoft.com/office/officeart/2005/8/layout/hList1"/>
    <dgm:cxn modelId="{CFA09CE3-AF7B-45F3-B7E6-F2672155764B}" type="presParOf" srcId="{96B13203-655F-4876-8160-EF9D1137AFF5}" destId="{1B4BE5D7-F472-4D73-8EEA-E2F97AC3A12E}" srcOrd="1" destOrd="0" presId="urn:microsoft.com/office/officeart/2005/8/layout/hList1"/>
    <dgm:cxn modelId="{1F413E91-D1CB-420D-8AF0-4E95E1D1EDEF}" type="presParOf" srcId="{29EF1DFA-059C-427F-BC18-8C5E922E705A}" destId="{EAEC54C6-EDD5-4149-8D37-CAD2FB1BA072}" srcOrd="1" destOrd="0" presId="urn:microsoft.com/office/officeart/2005/8/layout/hList1"/>
    <dgm:cxn modelId="{ED501275-53EC-4149-940F-DAADA0872346}" type="presParOf" srcId="{29EF1DFA-059C-427F-BC18-8C5E922E705A}" destId="{E42CA189-6FE1-4D95-819A-35DDDABAE01B}" srcOrd="2" destOrd="0" presId="urn:microsoft.com/office/officeart/2005/8/layout/hList1"/>
    <dgm:cxn modelId="{2ED9921B-A868-4705-B6E3-3478B32270EE}" type="presParOf" srcId="{E42CA189-6FE1-4D95-819A-35DDDABAE01B}" destId="{61532787-76F9-4815-A870-5B17E82ED1DF}" srcOrd="0" destOrd="0" presId="urn:microsoft.com/office/officeart/2005/8/layout/hList1"/>
    <dgm:cxn modelId="{ED1A9F96-990F-4D29-B268-55C37D6EE30C}" type="presParOf" srcId="{E42CA189-6FE1-4D95-819A-35DDDABAE01B}" destId="{0E6909C4-E221-43CC-B627-403CA65E6678}" srcOrd="1" destOrd="0" presId="urn:microsoft.com/office/officeart/2005/8/layout/hList1"/>
    <dgm:cxn modelId="{9B66EC57-D8F3-4A9D-9A5D-BF3480F5F59C}" type="presParOf" srcId="{29EF1DFA-059C-427F-BC18-8C5E922E705A}" destId="{FC1AB7EB-1102-408B-8FB0-26A74236682C}" srcOrd="3" destOrd="0" presId="urn:microsoft.com/office/officeart/2005/8/layout/hList1"/>
    <dgm:cxn modelId="{209CFE1E-D7B6-496D-B457-445EAEC08544}" type="presParOf" srcId="{29EF1DFA-059C-427F-BC18-8C5E922E705A}" destId="{DBC470CA-292E-423A-A83E-026DAAAD22A0}" srcOrd="4" destOrd="0" presId="urn:microsoft.com/office/officeart/2005/8/layout/hList1"/>
    <dgm:cxn modelId="{AE6F1AD0-F51B-4588-BF3B-D3826370C3E1}" type="presParOf" srcId="{DBC470CA-292E-423A-A83E-026DAAAD22A0}" destId="{A1F97C90-D699-48D1-8924-32330AC2EF65}" srcOrd="0" destOrd="0" presId="urn:microsoft.com/office/officeart/2005/8/layout/hList1"/>
    <dgm:cxn modelId="{30799482-7A4C-4468-ADC7-466C741F3B15}" type="presParOf" srcId="{DBC470CA-292E-423A-A83E-026DAAAD22A0}" destId="{B0FE0D41-E122-434D-B150-5AECD08119C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5112B1-E7D1-4791-ACE5-1CEC55EAE4C6}" type="doc">
      <dgm:prSet loTypeId="urn:microsoft.com/office/officeart/2005/8/layout/cycle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4E9B6D5-BD5F-4473-9121-0A6A7D84195A}">
      <dgm:prSet phldrT="[Text]" custT="1"/>
      <dgm:spPr/>
      <dgm:t>
        <a:bodyPr/>
        <a:lstStyle/>
        <a:p>
          <a:r>
            <a:rPr lang="en-US" sz="3200" dirty="0"/>
            <a:t>2017</a:t>
          </a:r>
          <a:endParaRPr lang="en-IN" sz="3200" dirty="0"/>
        </a:p>
      </dgm:t>
    </dgm:pt>
    <dgm:pt modelId="{41176C7A-242F-4787-BDB7-BBE513A7ADFF}" type="parTrans" cxnId="{A3145719-DB91-42E3-954A-E49AAD06EAA8}">
      <dgm:prSet/>
      <dgm:spPr/>
      <dgm:t>
        <a:bodyPr/>
        <a:lstStyle/>
        <a:p>
          <a:endParaRPr lang="en-IN"/>
        </a:p>
      </dgm:t>
    </dgm:pt>
    <dgm:pt modelId="{C71AD0AF-A44C-47CD-B5E4-1CFE45353D9E}" type="sibTrans" cxnId="{A3145719-DB91-42E3-954A-E49AAD06EAA8}">
      <dgm:prSet/>
      <dgm:spPr/>
      <dgm:t>
        <a:bodyPr/>
        <a:lstStyle/>
        <a:p>
          <a:endParaRPr lang="en-IN"/>
        </a:p>
      </dgm:t>
    </dgm:pt>
    <dgm:pt modelId="{F62C154B-B201-4AA1-9DC2-40290B672448}">
      <dgm:prSet phldrT="[Text]" custT="1"/>
      <dgm:spPr/>
      <dgm:t>
        <a:bodyPr/>
        <a:lstStyle/>
        <a:p>
          <a:pPr algn="l"/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The minimum sales is in January month with 78</a:t>
          </a:r>
          <a:endParaRPr lang="en-IN" sz="1400" dirty="0"/>
        </a:p>
      </dgm:t>
    </dgm:pt>
    <dgm:pt modelId="{75054B33-CDE3-46B6-A35F-ED629F538C3E}" type="parTrans" cxnId="{06BAC823-C2EB-41D4-9D90-CC718AFBB492}">
      <dgm:prSet/>
      <dgm:spPr/>
      <dgm:t>
        <a:bodyPr/>
        <a:lstStyle/>
        <a:p>
          <a:endParaRPr lang="en-IN"/>
        </a:p>
      </dgm:t>
    </dgm:pt>
    <dgm:pt modelId="{2F4C24E2-9EFA-4B1E-9616-A4B00A443D99}" type="sibTrans" cxnId="{06BAC823-C2EB-41D4-9D90-CC718AFBB492}">
      <dgm:prSet/>
      <dgm:spPr/>
      <dgm:t>
        <a:bodyPr/>
        <a:lstStyle/>
        <a:p>
          <a:endParaRPr lang="en-IN"/>
        </a:p>
      </dgm:t>
    </dgm:pt>
    <dgm:pt modelId="{26E89932-2BD5-4E17-9B79-CA90C4645565}">
      <dgm:prSet phldrT="[Text]" custT="1"/>
      <dgm:spPr/>
      <dgm:t>
        <a:bodyPr/>
        <a:lstStyle/>
        <a:p>
          <a:r>
            <a:rPr lang="en-US" sz="3200" dirty="0"/>
            <a:t>2018</a:t>
          </a:r>
          <a:endParaRPr lang="en-IN" sz="3200" dirty="0"/>
        </a:p>
      </dgm:t>
    </dgm:pt>
    <dgm:pt modelId="{16D7E2D5-1A6A-4564-9929-B5D20FA2E587}" type="parTrans" cxnId="{1759E9CE-77A0-41C9-A3CC-FA6DB65B1663}">
      <dgm:prSet/>
      <dgm:spPr/>
      <dgm:t>
        <a:bodyPr/>
        <a:lstStyle/>
        <a:p>
          <a:endParaRPr lang="en-IN"/>
        </a:p>
      </dgm:t>
    </dgm:pt>
    <dgm:pt modelId="{7E0FA097-7359-46D1-931D-C3CF8BF5F24B}" type="sibTrans" cxnId="{1759E9CE-77A0-41C9-A3CC-FA6DB65B1663}">
      <dgm:prSet/>
      <dgm:spPr/>
      <dgm:t>
        <a:bodyPr/>
        <a:lstStyle/>
        <a:p>
          <a:endParaRPr lang="en-IN"/>
        </a:p>
      </dgm:t>
    </dgm:pt>
    <dgm:pt modelId="{2784383E-F79B-4C57-A1A8-32A4F89A4312}">
      <dgm:prSet phldrT="[Text]" custT="1"/>
      <dgm:spPr/>
      <dgm:t>
        <a:bodyPr/>
        <a:lstStyle/>
        <a:p>
          <a:pPr algn="l"/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The minimum sales is in February month with 69</a:t>
          </a:r>
          <a:endParaRPr lang="en-IN" sz="1400" dirty="0"/>
        </a:p>
      </dgm:t>
    </dgm:pt>
    <dgm:pt modelId="{57449F30-E3B0-4B2A-B4BB-CE00EB7B167B}" type="parTrans" cxnId="{1DDAE3E6-69B8-4003-9E25-0DFF87A801AC}">
      <dgm:prSet/>
      <dgm:spPr/>
      <dgm:t>
        <a:bodyPr/>
        <a:lstStyle/>
        <a:p>
          <a:endParaRPr lang="en-IN"/>
        </a:p>
      </dgm:t>
    </dgm:pt>
    <dgm:pt modelId="{7CB82F4B-3479-4ED4-B8B9-80F517AE2B89}" type="sibTrans" cxnId="{1DDAE3E6-69B8-4003-9E25-0DFF87A801AC}">
      <dgm:prSet/>
      <dgm:spPr/>
      <dgm:t>
        <a:bodyPr/>
        <a:lstStyle/>
        <a:p>
          <a:endParaRPr lang="en-IN"/>
        </a:p>
      </dgm:t>
    </dgm:pt>
    <dgm:pt modelId="{67D627F5-F261-4944-B470-1FDAFC3C3B72}">
      <dgm:prSet phldrT="[Text]" custT="1"/>
      <dgm:spPr/>
      <dgm:t>
        <a:bodyPr/>
        <a:lstStyle/>
        <a:p>
          <a:r>
            <a:rPr lang="en-US" sz="3200" dirty="0"/>
            <a:t>2020</a:t>
          </a:r>
          <a:endParaRPr lang="en-IN" sz="3200" dirty="0"/>
        </a:p>
      </dgm:t>
    </dgm:pt>
    <dgm:pt modelId="{AA50D1EC-6264-4085-8B35-74360B193673}" type="parTrans" cxnId="{5072378D-C9A2-4E17-8910-4801196D63B3}">
      <dgm:prSet/>
      <dgm:spPr/>
      <dgm:t>
        <a:bodyPr/>
        <a:lstStyle/>
        <a:p>
          <a:endParaRPr lang="en-IN"/>
        </a:p>
      </dgm:t>
    </dgm:pt>
    <dgm:pt modelId="{2A47B23E-6B06-45FB-905A-5117975E5B3D}" type="sibTrans" cxnId="{5072378D-C9A2-4E17-8910-4801196D63B3}">
      <dgm:prSet/>
      <dgm:spPr/>
      <dgm:t>
        <a:bodyPr/>
        <a:lstStyle/>
        <a:p>
          <a:endParaRPr lang="en-IN"/>
        </a:p>
      </dgm:t>
    </dgm:pt>
    <dgm:pt modelId="{7106BFEB-106B-4364-B3BD-9E0310A47C03}">
      <dgm:prSet phldrT="[Text]"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The minimum sales is in March month with 144</a:t>
          </a:r>
          <a:endParaRPr lang="en-IN" sz="1400" dirty="0"/>
        </a:p>
      </dgm:t>
    </dgm:pt>
    <dgm:pt modelId="{C2D29012-0862-44AE-94CB-5A98A23EC496}" type="parTrans" cxnId="{CA5312C6-1C59-4EF0-B2AA-EAAB7B19F41C}">
      <dgm:prSet/>
      <dgm:spPr/>
      <dgm:t>
        <a:bodyPr/>
        <a:lstStyle/>
        <a:p>
          <a:endParaRPr lang="en-IN"/>
        </a:p>
      </dgm:t>
    </dgm:pt>
    <dgm:pt modelId="{35B8BC52-4129-46EE-9FDF-5143F394952D}" type="sibTrans" cxnId="{CA5312C6-1C59-4EF0-B2AA-EAAB7B19F41C}">
      <dgm:prSet/>
      <dgm:spPr/>
      <dgm:t>
        <a:bodyPr/>
        <a:lstStyle/>
        <a:p>
          <a:endParaRPr lang="en-IN"/>
        </a:p>
      </dgm:t>
    </dgm:pt>
    <dgm:pt modelId="{E15A3E50-08F0-4187-A4FC-33F2899375CF}">
      <dgm:prSet phldrT="[Text]" custT="1"/>
      <dgm:spPr/>
      <dgm:t>
        <a:bodyPr/>
        <a:lstStyle/>
        <a:p>
          <a:r>
            <a:rPr lang="en-US" sz="3200" dirty="0"/>
            <a:t>2019</a:t>
          </a:r>
          <a:endParaRPr lang="en-IN" sz="3200" dirty="0"/>
        </a:p>
      </dgm:t>
    </dgm:pt>
    <dgm:pt modelId="{2C9E2BC9-2E52-4D5F-85A1-5D9AA495936D}" type="parTrans" cxnId="{CA155F02-7245-4C97-AB2A-6DB4102EB7D0}">
      <dgm:prSet/>
      <dgm:spPr/>
      <dgm:t>
        <a:bodyPr/>
        <a:lstStyle/>
        <a:p>
          <a:endParaRPr lang="en-IN"/>
        </a:p>
      </dgm:t>
    </dgm:pt>
    <dgm:pt modelId="{BA57D584-DFC5-4761-ADEE-2E547FD5BF74}" type="sibTrans" cxnId="{CA155F02-7245-4C97-AB2A-6DB4102EB7D0}">
      <dgm:prSet/>
      <dgm:spPr/>
      <dgm:t>
        <a:bodyPr/>
        <a:lstStyle/>
        <a:p>
          <a:endParaRPr lang="en-IN"/>
        </a:p>
      </dgm:t>
    </dgm:pt>
    <dgm:pt modelId="{B7FAEE0B-41F2-4C24-B887-871D6AD9C6F6}">
      <dgm:prSet phldrT="[Text]" custT="1"/>
      <dgm:spPr/>
      <dgm:t>
        <a:bodyPr/>
        <a:lstStyle/>
        <a:p>
          <a:pPr algn="l"/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The maximum sales is in December month with 181</a:t>
          </a:r>
          <a:endParaRPr lang="en-IN" sz="1400" dirty="0"/>
        </a:p>
      </dgm:t>
    </dgm:pt>
    <dgm:pt modelId="{E7F08356-D608-4924-8F94-84CBE175F100}" type="parTrans" cxnId="{6BC10133-53A2-4F44-86BE-95F3964C64CB}">
      <dgm:prSet/>
      <dgm:spPr/>
      <dgm:t>
        <a:bodyPr/>
        <a:lstStyle/>
        <a:p>
          <a:endParaRPr lang="en-IN"/>
        </a:p>
      </dgm:t>
    </dgm:pt>
    <dgm:pt modelId="{DA1CB903-C770-428C-B697-506236C59D7E}" type="sibTrans" cxnId="{6BC10133-53A2-4F44-86BE-95F3964C64CB}">
      <dgm:prSet/>
      <dgm:spPr/>
      <dgm:t>
        <a:bodyPr/>
        <a:lstStyle/>
        <a:p>
          <a:endParaRPr lang="en-IN"/>
        </a:p>
      </dgm:t>
    </dgm:pt>
    <dgm:pt modelId="{BC426C0E-F863-4CD7-AD93-DE362326DADC}">
      <dgm:prSet phldrT="[Text]" custT="1"/>
      <dgm:spPr/>
      <dgm:t>
        <a:bodyPr/>
        <a:lstStyle/>
        <a:p>
          <a:pPr algn="l"/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The maximum sales is in August month with 221</a:t>
          </a:r>
          <a:endParaRPr lang="en-IN" sz="1400" dirty="0"/>
        </a:p>
      </dgm:t>
    </dgm:pt>
    <dgm:pt modelId="{F391CAF3-6DB0-4E46-9761-3FD71A673DFF}" type="parTrans" cxnId="{621B1DC7-4EBE-449B-A901-E88F151BEAA8}">
      <dgm:prSet/>
      <dgm:spPr/>
      <dgm:t>
        <a:bodyPr/>
        <a:lstStyle/>
        <a:p>
          <a:endParaRPr lang="en-IN"/>
        </a:p>
      </dgm:t>
    </dgm:pt>
    <dgm:pt modelId="{14961AC5-F5A9-4FF3-AC9E-2B1AB4516E2A}" type="sibTrans" cxnId="{621B1DC7-4EBE-449B-A901-E88F151BEAA8}">
      <dgm:prSet/>
      <dgm:spPr/>
      <dgm:t>
        <a:bodyPr/>
        <a:lstStyle/>
        <a:p>
          <a:endParaRPr lang="en-IN"/>
        </a:p>
      </dgm:t>
    </dgm:pt>
    <dgm:pt modelId="{35E31D9F-80C4-475C-B98F-6B09E07A860F}">
      <dgm:prSet phldrT="[Text]"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The maximum sales is in </a:t>
          </a:r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August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 month with 306</a:t>
          </a:r>
          <a:endParaRPr lang="en-IN" sz="1400" dirty="0"/>
        </a:p>
      </dgm:t>
    </dgm:pt>
    <dgm:pt modelId="{69C8739B-69B4-4053-BA5F-A8AF1220CF72}" type="parTrans" cxnId="{A9162EA8-0FF6-44CF-B5D0-3D1CC11FBA56}">
      <dgm:prSet/>
      <dgm:spPr/>
      <dgm:t>
        <a:bodyPr/>
        <a:lstStyle/>
        <a:p>
          <a:endParaRPr lang="en-IN"/>
        </a:p>
      </dgm:t>
    </dgm:pt>
    <dgm:pt modelId="{074241D4-D14D-4D53-9DD1-208911AC84B3}" type="sibTrans" cxnId="{A9162EA8-0FF6-44CF-B5D0-3D1CC11FBA56}">
      <dgm:prSet/>
      <dgm:spPr/>
      <dgm:t>
        <a:bodyPr/>
        <a:lstStyle/>
        <a:p>
          <a:endParaRPr lang="en-IN"/>
        </a:p>
      </dgm:t>
    </dgm:pt>
    <dgm:pt modelId="{EEF9E630-947B-4315-A3D7-B88B0F9B750B}">
      <dgm:prSet phldrT="[Text]"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The minimum sales is in April month with 96</a:t>
          </a:r>
          <a:endParaRPr lang="en-IN" sz="1400" dirty="0"/>
        </a:p>
      </dgm:t>
    </dgm:pt>
    <dgm:pt modelId="{4F254434-45E4-4469-82C2-A34389AE7960}" type="sibTrans" cxnId="{3E8B614A-3149-424B-B48E-F660BA1546E2}">
      <dgm:prSet/>
      <dgm:spPr/>
      <dgm:t>
        <a:bodyPr/>
        <a:lstStyle/>
        <a:p>
          <a:endParaRPr lang="en-IN"/>
        </a:p>
      </dgm:t>
    </dgm:pt>
    <dgm:pt modelId="{880D3D09-1238-4CCE-92D8-01DA9C2FF3F2}" type="parTrans" cxnId="{3E8B614A-3149-424B-B48E-F660BA1546E2}">
      <dgm:prSet/>
      <dgm:spPr/>
      <dgm:t>
        <a:bodyPr/>
        <a:lstStyle/>
        <a:p>
          <a:endParaRPr lang="en-IN"/>
        </a:p>
      </dgm:t>
    </dgm:pt>
    <dgm:pt modelId="{41535F25-41D4-4A76-9DFA-0A709355B4C8}">
      <dgm:prSet phldrT="[Text]"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The maximum sales is in </a:t>
          </a:r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August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 month with 218</a:t>
          </a:r>
          <a:endParaRPr lang="en-IN" sz="1400" dirty="0"/>
        </a:p>
      </dgm:t>
    </dgm:pt>
    <dgm:pt modelId="{AE22A552-E25E-4CFE-998F-78B7578225DF}" type="sibTrans" cxnId="{129EAEE6-E068-4A39-B1F9-A9C229282ABE}">
      <dgm:prSet/>
      <dgm:spPr/>
      <dgm:t>
        <a:bodyPr/>
        <a:lstStyle/>
        <a:p>
          <a:endParaRPr lang="en-IN"/>
        </a:p>
      </dgm:t>
    </dgm:pt>
    <dgm:pt modelId="{5A34302E-2BF7-41A0-B96E-CA2A64BDD111}" type="parTrans" cxnId="{129EAEE6-E068-4A39-B1F9-A9C229282ABE}">
      <dgm:prSet/>
      <dgm:spPr/>
      <dgm:t>
        <a:bodyPr/>
        <a:lstStyle/>
        <a:p>
          <a:endParaRPr lang="en-IN"/>
        </a:p>
      </dgm:t>
    </dgm:pt>
    <dgm:pt modelId="{2E2AB022-52C5-4127-B650-C3FA2334AFDB}" type="pres">
      <dgm:prSet presAssocID="{E35112B1-E7D1-4791-ACE5-1CEC55EAE4C6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B794584D-841B-4268-A77F-6D01C1407AE3}" type="pres">
      <dgm:prSet presAssocID="{E35112B1-E7D1-4791-ACE5-1CEC55EAE4C6}" presName="children" presStyleCnt="0"/>
      <dgm:spPr/>
    </dgm:pt>
    <dgm:pt modelId="{4A244F8B-5D3C-43F8-8637-B5BE51001FBD}" type="pres">
      <dgm:prSet presAssocID="{E35112B1-E7D1-4791-ACE5-1CEC55EAE4C6}" presName="child1group" presStyleCnt="0"/>
      <dgm:spPr/>
    </dgm:pt>
    <dgm:pt modelId="{DB1B0562-3DE9-468B-9D6D-E1C089E7E1A2}" type="pres">
      <dgm:prSet presAssocID="{E35112B1-E7D1-4791-ACE5-1CEC55EAE4C6}" presName="child1" presStyleLbl="bgAcc1" presStyleIdx="0" presStyleCnt="4"/>
      <dgm:spPr/>
    </dgm:pt>
    <dgm:pt modelId="{127D452B-13A9-4B41-96FD-88CC1BAA7AAE}" type="pres">
      <dgm:prSet presAssocID="{E35112B1-E7D1-4791-ACE5-1CEC55EAE4C6}" presName="child1Text" presStyleLbl="bgAcc1" presStyleIdx="0" presStyleCnt="4">
        <dgm:presLayoutVars>
          <dgm:bulletEnabled val="1"/>
        </dgm:presLayoutVars>
      </dgm:prSet>
      <dgm:spPr/>
    </dgm:pt>
    <dgm:pt modelId="{1337F0BC-012A-4690-AED7-FF1459FBF8D3}" type="pres">
      <dgm:prSet presAssocID="{E35112B1-E7D1-4791-ACE5-1CEC55EAE4C6}" presName="child2group" presStyleCnt="0"/>
      <dgm:spPr/>
    </dgm:pt>
    <dgm:pt modelId="{0EA7CFF8-DF7C-4DBF-B4BC-6F59BFFAF1D9}" type="pres">
      <dgm:prSet presAssocID="{E35112B1-E7D1-4791-ACE5-1CEC55EAE4C6}" presName="child2" presStyleLbl="bgAcc1" presStyleIdx="1" presStyleCnt="4"/>
      <dgm:spPr/>
    </dgm:pt>
    <dgm:pt modelId="{D6F09A60-2AD6-4E37-A1F0-2E4B03DD6706}" type="pres">
      <dgm:prSet presAssocID="{E35112B1-E7D1-4791-ACE5-1CEC55EAE4C6}" presName="child2Text" presStyleLbl="bgAcc1" presStyleIdx="1" presStyleCnt="4">
        <dgm:presLayoutVars>
          <dgm:bulletEnabled val="1"/>
        </dgm:presLayoutVars>
      </dgm:prSet>
      <dgm:spPr/>
    </dgm:pt>
    <dgm:pt modelId="{F5631B27-21BF-4D11-AB83-DDF5CEDAE39F}" type="pres">
      <dgm:prSet presAssocID="{E35112B1-E7D1-4791-ACE5-1CEC55EAE4C6}" presName="child3group" presStyleCnt="0"/>
      <dgm:spPr/>
    </dgm:pt>
    <dgm:pt modelId="{881399F1-5E71-429D-B31B-F0379701197C}" type="pres">
      <dgm:prSet presAssocID="{E35112B1-E7D1-4791-ACE5-1CEC55EAE4C6}" presName="child3" presStyleLbl="bgAcc1" presStyleIdx="2" presStyleCnt="4"/>
      <dgm:spPr/>
    </dgm:pt>
    <dgm:pt modelId="{20D820D2-4F83-4C7C-9367-B14F1B0CB71C}" type="pres">
      <dgm:prSet presAssocID="{E35112B1-E7D1-4791-ACE5-1CEC55EAE4C6}" presName="child3Text" presStyleLbl="bgAcc1" presStyleIdx="2" presStyleCnt="4">
        <dgm:presLayoutVars>
          <dgm:bulletEnabled val="1"/>
        </dgm:presLayoutVars>
      </dgm:prSet>
      <dgm:spPr/>
    </dgm:pt>
    <dgm:pt modelId="{0BF26FF8-637F-42E4-88E0-8838F5FB4A41}" type="pres">
      <dgm:prSet presAssocID="{E35112B1-E7D1-4791-ACE5-1CEC55EAE4C6}" presName="child4group" presStyleCnt="0"/>
      <dgm:spPr/>
    </dgm:pt>
    <dgm:pt modelId="{77E57F82-AA87-43E0-8923-43AB55507AA5}" type="pres">
      <dgm:prSet presAssocID="{E35112B1-E7D1-4791-ACE5-1CEC55EAE4C6}" presName="child4" presStyleLbl="bgAcc1" presStyleIdx="3" presStyleCnt="4"/>
      <dgm:spPr/>
    </dgm:pt>
    <dgm:pt modelId="{874242C7-85B0-4C5E-9FBD-D092B6EAE90F}" type="pres">
      <dgm:prSet presAssocID="{E35112B1-E7D1-4791-ACE5-1CEC55EAE4C6}" presName="child4Text" presStyleLbl="bgAcc1" presStyleIdx="3" presStyleCnt="4">
        <dgm:presLayoutVars>
          <dgm:bulletEnabled val="1"/>
        </dgm:presLayoutVars>
      </dgm:prSet>
      <dgm:spPr/>
    </dgm:pt>
    <dgm:pt modelId="{F8760148-D443-41BA-8F53-55B0ECD684E2}" type="pres">
      <dgm:prSet presAssocID="{E35112B1-E7D1-4791-ACE5-1CEC55EAE4C6}" presName="childPlaceholder" presStyleCnt="0"/>
      <dgm:spPr/>
    </dgm:pt>
    <dgm:pt modelId="{CEF47E59-AECB-4258-880C-66A1B5A3A3BC}" type="pres">
      <dgm:prSet presAssocID="{E35112B1-E7D1-4791-ACE5-1CEC55EAE4C6}" presName="circle" presStyleCnt="0"/>
      <dgm:spPr/>
    </dgm:pt>
    <dgm:pt modelId="{9A5077A6-2D08-4130-8522-A535E9FED770}" type="pres">
      <dgm:prSet presAssocID="{E35112B1-E7D1-4791-ACE5-1CEC55EAE4C6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9CBCB49B-A300-4DF6-A750-2C24E0B2EC8E}" type="pres">
      <dgm:prSet presAssocID="{E35112B1-E7D1-4791-ACE5-1CEC55EAE4C6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4520C346-D9DC-43FC-A841-98CE8688616F}" type="pres">
      <dgm:prSet presAssocID="{E35112B1-E7D1-4791-ACE5-1CEC55EAE4C6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80E7C964-5D15-4EC5-B547-842118AB6D9F}" type="pres">
      <dgm:prSet presAssocID="{E35112B1-E7D1-4791-ACE5-1CEC55EAE4C6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A5D319C1-5A01-4FC7-B881-6FD5A52BA10D}" type="pres">
      <dgm:prSet presAssocID="{E35112B1-E7D1-4791-ACE5-1CEC55EAE4C6}" presName="quadrantPlaceholder" presStyleCnt="0"/>
      <dgm:spPr/>
    </dgm:pt>
    <dgm:pt modelId="{059389ED-C7A6-4890-AEDB-2CFBFDDA9C45}" type="pres">
      <dgm:prSet presAssocID="{E35112B1-E7D1-4791-ACE5-1CEC55EAE4C6}" presName="center1" presStyleLbl="fgShp" presStyleIdx="0" presStyleCnt="2" custFlipVert="1" custFlipHor="1" custScaleX="5644" custScaleY="26314"/>
      <dgm:spPr/>
    </dgm:pt>
    <dgm:pt modelId="{A61FF711-6295-4B11-BAC1-8EEBAAB6FACE}" type="pres">
      <dgm:prSet presAssocID="{E35112B1-E7D1-4791-ACE5-1CEC55EAE4C6}" presName="center2" presStyleLbl="fgShp" presStyleIdx="1" presStyleCnt="2" custFlipHor="1" custScaleX="5644" custScaleY="16826"/>
      <dgm:spPr/>
    </dgm:pt>
  </dgm:ptLst>
  <dgm:cxnLst>
    <dgm:cxn modelId="{CA155F02-7245-4C97-AB2A-6DB4102EB7D0}" srcId="{E35112B1-E7D1-4791-ACE5-1CEC55EAE4C6}" destId="{E15A3E50-08F0-4187-A4FC-33F2899375CF}" srcOrd="3" destOrd="0" parTransId="{2C9E2BC9-2E52-4D5F-85A1-5D9AA495936D}" sibTransId="{BA57D584-DFC5-4761-ADEE-2E547FD5BF74}"/>
    <dgm:cxn modelId="{6A07FB18-88BD-4235-892A-18DDA3B5E4D4}" type="presOf" srcId="{E15A3E50-08F0-4187-A4FC-33F2899375CF}" destId="{80E7C964-5D15-4EC5-B547-842118AB6D9F}" srcOrd="0" destOrd="0" presId="urn:microsoft.com/office/officeart/2005/8/layout/cycle4"/>
    <dgm:cxn modelId="{A3145719-DB91-42E3-954A-E49AAD06EAA8}" srcId="{E35112B1-E7D1-4791-ACE5-1CEC55EAE4C6}" destId="{C4E9B6D5-BD5F-4473-9121-0A6A7D84195A}" srcOrd="0" destOrd="0" parTransId="{41176C7A-242F-4787-BDB7-BBE513A7ADFF}" sibTransId="{C71AD0AF-A44C-47CD-B5E4-1CFE45353D9E}"/>
    <dgm:cxn modelId="{52B79920-1D49-4F43-A5A3-1872B9D80874}" type="presOf" srcId="{26E89932-2BD5-4E17-9B79-CA90C4645565}" destId="{9CBCB49B-A300-4DF6-A750-2C24E0B2EC8E}" srcOrd="0" destOrd="0" presId="urn:microsoft.com/office/officeart/2005/8/layout/cycle4"/>
    <dgm:cxn modelId="{06BAC823-C2EB-41D4-9D90-CC718AFBB492}" srcId="{C4E9B6D5-BD5F-4473-9121-0A6A7D84195A}" destId="{F62C154B-B201-4AA1-9DC2-40290B672448}" srcOrd="0" destOrd="0" parTransId="{75054B33-CDE3-46B6-A35F-ED629F538C3E}" sibTransId="{2F4C24E2-9EFA-4B1E-9616-A4B00A443D99}"/>
    <dgm:cxn modelId="{0E840F32-F61D-4802-9D76-8330E75DCBE8}" type="presOf" srcId="{2784383E-F79B-4C57-A1A8-32A4F89A4312}" destId="{D6F09A60-2AD6-4E37-A1F0-2E4B03DD6706}" srcOrd="1" destOrd="0" presId="urn:microsoft.com/office/officeart/2005/8/layout/cycle4"/>
    <dgm:cxn modelId="{6BC10133-53A2-4F44-86BE-95F3964C64CB}" srcId="{C4E9B6D5-BD5F-4473-9121-0A6A7D84195A}" destId="{B7FAEE0B-41F2-4C24-B887-871D6AD9C6F6}" srcOrd="1" destOrd="0" parTransId="{E7F08356-D608-4924-8F94-84CBE175F100}" sibTransId="{DA1CB903-C770-428C-B697-506236C59D7E}"/>
    <dgm:cxn modelId="{C00A8933-8563-41CC-B516-02B88D54D616}" type="presOf" srcId="{BC426C0E-F863-4CD7-AD93-DE362326DADC}" destId="{0EA7CFF8-DF7C-4DBF-B4BC-6F59BFFAF1D9}" srcOrd="0" destOrd="1" presId="urn:microsoft.com/office/officeart/2005/8/layout/cycle4"/>
    <dgm:cxn modelId="{236EF83A-9CE1-4F34-AFEC-DD0BBB9A0122}" type="presOf" srcId="{EEF9E630-947B-4315-A3D7-B88B0F9B750B}" destId="{77E57F82-AA87-43E0-8923-43AB55507AA5}" srcOrd="0" destOrd="0" presId="urn:microsoft.com/office/officeart/2005/8/layout/cycle4"/>
    <dgm:cxn modelId="{7C39F162-D8E4-4177-AE10-304793494BBB}" type="presOf" srcId="{35E31D9F-80C4-475C-B98F-6B09E07A860F}" destId="{881399F1-5E71-429D-B31B-F0379701197C}" srcOrd="0" destOrd="1" presId="urn:microsoft.com/office/officeart/2005/8/layout/cycle4"/>
    <dgm:cxn modelId="{BE5CED64-4014-4085-98FE-9759B339ADB3}" type="presOf" srcId="{F62C154B-B201-4AA1-9DC2-40290B672448}" destId="{DB1B0562-3DE9-468B-9D6D-E1C089E7E1A2}" srcOrd="0" destOrd="0" presId="urn:microsoft.com/office/officeart/2005/8/layout/cycle4"/>
    <dgm:cxn modelId="{3E8B614A-3149-424B-B48E-F660BA1546E2}" srcId="{E15A3E50-08F0-4187-A4FC-33F2899375CF}" destId="{EEF9E630-947B-4315-A3D7-B88B0F9B750B}" srcOrd="0" destOrd="0" parTransId="{880D3D09-1238-4CCE-92D8-01DA9C2FF3F2}" sibTransId="{4F254434-45E4-4469-82C2-A34389AE7960}"/>
    <dgm:cxn modelId="{709EDF70-BA51-4033-9776-D6A07292EBC0}" type="presOf" srcId="{7106BFEB-106B-4364-B3BD-9E0310A47C03}" destId="{20D820D2-4F83-4C7C-9367-B14F1B0CB71C}" srcOrd="1" destOrd="0" presId="urn:microsoft.com/office/officeart/2005/8/layout/cycle4"/>
    <dgm:cxn modelId="{BAA67C58-06F8-4510-941A-A9158BF9501A}" type="presOf" srcId="{67D627F5-F261-4944-B470-1FDAFC3C3B72}" destId="{4520C346-D9DC-43FC-A841-98CE8688616F}" srcOrd="0" destOrd="0" presId="urn:microsoft.com/office/officeart/2005/8/layout/cycle4"/>
    <dgm:cxn modelId="{5D71C47B-BB80-405D-BADD-BAD1CB4863EC}" type="presOf" srcId="{B7FAEE0B-41F2-4C24-B887-871D6AD9C6F6}" destId="{DB1B0562-3DE9-468B-9D6D-E1C089E7E1A2}" srcOrd="0" destOrd="1" presId="urn:microsoft.com/office/officeart/2005/8/layout/cycle4"/>
    <dgm:cxn modelId="{E240E484-C460-42F1-91F1-16EA7363A7C0}" type="presOf" srcId="{E35112B1-E7D1-4791-ACE5-1CEC55EAE4C6}" destId="{2E2AB022-52C5-4127-B650-C3FA2334AFDB}" srcOrd="0" destOrd="0" presId="urn:microsoft.com/office/officeart/2005/8/layout/cycle4"/>
    <dgm:cxn modelId="{5072378D-C9A2-4E17-8910-4801196D63B3}" srcId="{E35112B1-E7D1-4791-ACE5-1CEC55EAE4C6}" destId="{67D627F5-F261-4944-B470-1FDAFC3C3B72}" srcOrd="2" destOrd="0" parTransId="{AA50D1EC-6264-4085-8B35-74360B193673}" sibTransId="{2A47B23E-6B06-45FB-905A-5117975E5B3D}"/>
    <dgm:cxn modelId="{0CCABC93-D2C9-4130-8177-41A27E75F0DD}" type="presOf" srcId="{41535F25-41D4-4A76-9DFA-0A709355B4C8}" destId="{77E57F82-AA87-43E0-8923-43AB55507AA5}" srcOrd="0" destOrd="1" presId="urn:microsoft.com/office/officeart/2005/8/layout/cycle4"/>
    <dgm:cxn modelId="{83175E9B-5049-42A5-A70E-363BAD7F584A}" type="presOf" srcId="{C4E9B6D5-BD5F-4473-9121-0A6A7D84195A}" destId="{9A5077A6-2D08-4130-8522-A535E9FED770}" srcOrd="0" destOrd="0" presId="urn:microsoft.com/office/officeart/2005/8/layout/cycle4"/>
    <dgm:cxn modelId="{A9162EA8-0FF6-44CF-B5D0-3D1CC11FBA56}" srcId="{67D627F5-F261-4944-B470-1FDAFC3C3B72}" destId="{35E31D9F-80C4-475C-B98F-6B09E07A860F}" srcOrd="1" destOrd="0" parTransId="{69C8739B-69B4-4053-BA5F-A8AF1220CF72}" sibTransId="{074241D4-D14D-4D53-9DD1-208911AC84B3}"/>
    <dgm:cxn modelId="{AE245EB2-821F-4573-9CAC-63291FCFB9C5}" type="presOf" srcId="{BC426C0E-F863-4CD7-AD93-DE362326DADC}" destId="{D6F09A60-2AD6-4E37-A1F0-2E4B03DD6706}" srcOrd="1" destOrd="1" presId="urn:microsoft.com/office/officeart/2005/8/layout/cycle4"/>
    <dgm:cxn modelId="{F62C1CB4-8481-4995-BBC1-B816A0450DB4}" type="presOf" srcId="{B7FAEE0B-41F2-4C24-B887-871D6AD9C6F6}" destId="{127D452B-13A9-4B41-96FD-88CC1BAA7AAE}" srcOrd="1" destOrd="1" presId="urn:microsoft.com/office/officeart/2005/8/layout/cycle4"/>
    <dgm:cxn modelId="{CA5312C6-1C59-4EF0-B2AA-EAAB7B19F41C}" srcId="{67D627F5-F261-4944-B470-1FDAFC3C3B72}" destId="{7106BFEB-106B-4364-B3BD-9E0310A47C03}" srcOrd="0" destOrd="0" parTransId="{C2D29012-0862-44AE-94CB-5A98A23EC496}" sibTransId="{35B8BC52-4129-46EE-9FDF-5143F394952D}"/>
    <dgm:cxn modelId="{621B1DC7-4EBE-449B-A901-E88F151BEAA8}" srcId="{26E89932-2BD5-4E17-9B79-CA90C4645565}" destId="{BC426C0E-F863-4CD7-AD93-DE362326DADC}" srcOrd="1" destOrd="0" parTransId="{F391CAF3-6DB0-4E46-9761-3FD71A673DFF}" sibTransId="{14961AC5-F5A9-4FF3-AC9E-2B1AB4516E2A}"/>
    <dgm:cxn modelId="{01EC62CE-D861-453B-843E-070DECC12A29}" type="presOf" srcId="{35E31D9F-80C4-475C-B98F-6B09E07A860F}" destId="{20D820D2-4F83-4C7C-9367-B14F1B0CB71C}" srcOrd="1" destOrd="1" presId="urn:microsoft.com/office/officeart/2005/8/layout/cycle4"/>
    <dgm:cxn modelId="{1759E9CE-77A0-41C9-A3CC-FA6DB65B1663}" srcId="{E35112B1-E7D1-4791-ACE5-1CEC55EAE4C6}" destId="{26E89932-2BD5-4E17-9B79-CA90C4645565}" srcOrd="1" destOrd="0" parTransId="{16D7E2D5-1A6A-4564-9929-B5D20FA2E587}" sibTransId="{7E0FA097-7359-46D1-931D-C3CF8BF5F24B}"/>
    <dgm:cxn modelId="{9C28B5DC-AA53-4580-B517-1A6962828061}" type="presOf" srcId="{41535F25-41D4-4A76-9DFA-0A709355B4C8}" destId="{874242C7-85B0-4C5E-9FBD-D092B6EAE90F}" srcOrd="1" destOrd="1" presId="urn:microsoft.com/office/officeart/2005/8/layout/cycle4"/>
    <dgm:cxn modelId="{43CA83DF-99F5-4F63-95AA-FA723FC26536}" type="presOf" srcId="{2784383E-F79B-4C57-A1A8-32A4F89A4312}" destId="{0EA7CFF8-DF7C-4DBF-B4BC-6F59BFFAF1D9}" srcOrd="0" destOrd="0" presId="urn:microsoft.com/office/officeart/2005/8/layout/cycle4"/>
    <dgm:cxn modelId="{129EAEE6-E068-4A39-B1F9-A9C229282ABE}" srcId="{E15A3E50-08F0-4187-A4FC-33F2899375CF}" destId="{41535F25-41D4-4A76-9DFA-0A709355B4C8}" srcOrd="1" destOrd="0" parTransId="{5A34302E-2BF7-41A0-B96E-CA2A64BDD111}" sibTransId="{AE22A552-E25E-4CFE-998F-78B7578225DF}"/>
    <dgm:cxn modelId="{1DDAE3E6-69B8-4003-9E25-0DFF87A801AC}" srcId="{26E89932-2BD5-4E17-9B79-CA90C4645565}" destId="{2784383E-F79B-4C57-A1A8-32A4F89A4312}" srcOrd="0" destOrd="0" parTransId="{57449F30-E3B0-4B2A-B4BB-CE00EB7B167B}" sibTransId="{7CB82F4B-3479-4ED4-B8B9-80F517AE2B89}"/>
    <dgm:cxn modelId="{60D8AFE8-FC5F-45C2-BD4E-43E36DAEDCC2}" type="presOf" srcId="{EEF9E630-947B-4315-A3D7-B88B0F9B750B}" destId="{874242C7-85B0-4C5E-9FBD-D092B6EAE90F}" srcOrd="1" destOrd="0" presId="urn:microsoft.com/office/officeart/2005/8/layout/cycle4"/>
    <dgm:cxn modelId="{D206D1F9-6108-4475-A102-42B987985B51}" type="presOf" srcId="{F62C154B-B201-4AA1-9DC2-40290B672448}" destId="{127D452B-13A9-4B41-96FD-88CC1BAA7AAE}" srcOrd="1" destOrd="0" presId="urn:microsoft.com/office/officeart/2005/8/layout/cycle4"/>
    <dgm:cxn modelId="{BA63C5FF-44E3-4C22-B02E-448CE1007925}" type="presOf" srcId="{7106BFEB-106B-4364-B3BD-9E0310A47C03}" destId="{881399F1-5E71-429D-B31B-F0379701197C}" srcOrd="0" destOrd="0" presId="urn:microsoft.com/office/officeart/2005/8/layout/cycle4"/>
    <dgm:cxn modelId="{FAF9DE41-E7CA-401C-BBCA-4136C2F97BB5}" type="presParOf" srcId="{2E2AB022-52C5-4127-B650-C3FA2334AFDB}" destId="{B794584D-841B-4268-A77F-6D01C1407AE3}" srcOrd="0" destOrd="0" presId="urn:microsoft.com/office/officeart/2005/8/layout/cycle4"/>
    <dgm:cxn modelId="{4F720208-73BD-4AB5-92DB-2FF30C2B1434}" type="presParOf" srcId="{B794584D-841B-4268-A77F-6D01C1407AE3}" destId="{4A244F8B-5D3C-43F8-8637-B5BE51001FBD}" srcOrd="0" destOrd="0" presId="urn:microsoft.com/office/officeart/2005/8/layout/cycle4"/>
    <dgm:cxn modelId="{DB9A680B-311A-4EEB-B445-41B4A25EECA2}" type="presParOf" srcId="{4A244F8B-5D3C-43F8-8637-B5BE51001FBD}" destId="{DB1B0562-3DE9-468B-9D6D-E1C089E7E1A2}" srcOrd="0" destOrd="0" presId="urn:microsoft.com/office/officeart/2005/8/layout/cycle4"/>
    <dgm:cxn modelId="{9426621D-D7B3-424B-92DA-36A209A6248D}" type="presParOf" srcId="{4A244F8B-5D3C-43F8-8637-B5BE51001FBD}" destId="{127D452B-13A9-4B41-96FD-88CC1BAA7AAE}" srcOrd="1" destOrd="0" presId="urn:microsoft.com/office/officeart/2005/8/layout/cycle4"/>
    <dgm:cxn modelId="{72484786-5A76-434A-8579-2F438537F227}" type="presParOf" srcId="{B794584D-841B-4268-A77F-6D01C1407AE3}" destId="{1337F0BC-012A-4690-AED7-FF1459FBF8D3}" srcOrd="1" destOrd="0" presId="urn:microsoft.com/office/officeart/2005/8/layout/cycle4"/>
    <dgm:cxn modelId="{BDA25DE1-EB88-40C4-88F6-1EB0908821C6}" type="presParOf" srcId="{1337F0BC-012A-4690-AED7-FF1459FBF8D3}" destId="{0EA7CFF8-DF7C-4DBF-B4BC-6F59BFFAF1D9}" srcOrd="0" destOrd="0" presId="urn:microsoft.com/office/officeart/2005/8/layout/cycle4"/>
    <dgm:cxn modelId="{7AAA2E06-A30E-4E2F-9DA2-BD5852307735}" type="presParOf" srcId="{1337F0BC-012A-4690-AED7-FF1459FBF8D3}" destId="{D6F09A60-2AD6-4E37-A1F0-2E4B03DD6706}" srcOrd="1" destOrd="0" presId="urn:microsoft.com/office/officeart/2005/8/layout/cycle4"/>
    <dgm:cxn modelId="{B8FAE349-A14E-46E3-A246-1EF96FFDD979}" type="presParOf" srcId="{B794584D-841B-4268-A77F-6D01C1407AE3}" destId="{F5631B27-21BF-4D11-AB83-DDF5CEDAE39F}" srcOrd="2" destOrd="0" presId="urn:microsoft.com/office/officeart/2005/8/layout/cycle4"/>
    <dgm:cxn modelId="{EA7B2B2E-F408-439B-B6D9-38CB4B1BCD55}" type="presParOf" srcId="{F5631B27-21BF-4D11-AB83-DDF5CEDAE39F}" destId="{881399F1-5E71-429D-B31B-F0379701197C}" srcOrd="0" destOrd="0" presId="urn:microsoft.com/office/officeart/2005/8/layout/cycle4"/>
    <dgm:cxn modelId="{4D0505AD-C656-434A-A522-3C82794C5935}" type="presParOf" srcId="{F5631B27-21BF-4D11-AB83-DDF5CEDAE39F}" destId="{20D820D2-4F83-4C7C-9367-B14F1B0CB71C}" srcOrd="1" destOrd="0" presId="urn:microsoft.com/office/officeart/2005/8/layout/cycle4"/>
    <dgm:cxn modelId="{456E42F2-38E1-47AB-8156-1503211532CA}" type="presParOf" srcId="{B794584D-841B-4268-A77F-6D01C1407AE3}" destId="{0BF26FF8-637F-42E4-88E0-8838F5FB4A41}" srcOrd="3" destOrd="0" presId="urn:microsoft.com/office/officeart/2005/8/layout/cycle4"/>
    <dgm:cxn modelId="{97EEBE7E-6233-47AF-A3CC-B47DC18DA3A8}" type="presParOf" srcId="{0BF26FF8-637F-42E4-88E0-8838F5FB4A41}" destId="{77E57F82-AA87-43E0-8923-43AB55507AA5}" srcOrd="0" destOrd="0" presId="urn:microsoft.com/office/officeart/2005/8/layout/cycle4"/>
    <dgm:cxn modelId="{8876C665-6F44-45A0-8E90-7E43E865DC5F}" type="presParOf" srcId="{0BF26FF8-637F-42E4-88E0-8838F5FB4A41}" destId="{874242C7-85B0-4C5E-9FBD-D092B6EAE90F}" srcOrd="1" destOrd="0" presId="urn:microsoft.com/office/officeart/2005/8/layout/cycle4"/>
    <dgm:cxn modelId="{E4BB6F2D-48BF-4BD0-B72A-C8410E038E0A}" type="presParOf" srcId="{B794584D-841B-4268-A77F-6D01C1407AE3}" destId="{F8760148-D443-41BA-8F53-55B0ECD684E2}" srcOrd="4" destOrd="0" presId="urn:microsoft.com/office/officeart/2005/8/layout/cycle4"/>
    <dgm:cxn modelId="{B94A18A1-DA97-4904-8FC3-AE2A3C112D6B}" type="presParOf" srcId="{2E2AB022-52C5-4127-B650-C3FA2334AFDB}" destId="{CEF47E59-AECB-4258-880C-66A1B5A3A3BC}" srcOrd="1" destOrd="0" presId="urn:microsoft.com/office/officeart/2005/8/layout/cycle4"/>
    <dgm:cxn modelId="{6D0A48D8-B09D-49F7-89BD-1CC83F05B08F}" type="presParOf" srcId="{CEF47E59-AECB-4258-880C-66A1B5A3A3BC}" destId="{9A5077A6-2D08-4130-8522-A535E9FED770}" srcOrd="0" destOrd="0" presId="urn:microsoft.com/office/officeart/2005/8/layout/cycle4"/>
    <dgm:cxn modelId="{C9CEFF5D-86B2-42D0-891C-D27CDABA3E04}" type="presParOf" srcId="{CEF47E59-AECB-4258-880C-66A1B5A3A3BC}" destId="{9CBCB49B-A300-4DF6-A750-2C24E0B2EC8E}" srcOrd="1" destOrd="0" presId="urn:microsoft.com/office/officeart/2005/8/layout/cycle4"/>
    <dgm:cxn modelId="{2D279087-745A-46B0-AB78-8E87F88395FD}" type="presParOf" srcId="{CEF47E59-AECB-4258-880C-66A1B5A3A3BC}" destId="{4520C346-D9DC-43FC-A841-98CE8688616F}" srcOrd="2" destOrd="0" presId="urn:microsoft.com/office/officeart/2005/8/layout/cycle4"/>
    <dgm:cxn modelId="{8FD60973-9FA6-492B-8DF8-8537B6A2FAE1}" type="presParOf" srcId="{CEF47E59-AECB-4258-880C-66A1B5A3A3BC}" destId="{80E7C964-5D15-4EC5-B547-842118AB6D9F}" srcOrd="3" destOrd="0" presId="urn:microsoft.com/office/officeart/2005/8/layout/cycle4"/>
    <dgm:cxn modelId="{A9E42C86-15D4-4E63-8EEE-03BB832D52A1}" type="presParOf" srcId="{CEF47E59-AECB-4258-880C-66A1B5A3A3BC}" destId="{A5D319C1-5A01-4FC7-B881-6FD5A52BA10D}" srcOrd="4" destOrd="0" presId="urn:microsoft.com/office/officeart/2005/8/layout/cycle4"/>
    <dgm:cxn modelId="{F2E24F7A-4363-4191-8561-0A0E55301FDF}" type="presParOf" srcId="{2E2AB022-52C5-4127-B650-C3FA2334AFDB}" destId="{059389ED-C7A6-4890-AEDB-2CFBFDDA9C45}" srcOrd="2" destOrd="0" presId="urn:microsoft.com/office/officeart/2005/8/layout/cycle4"/>
    <dgm:cxn modelId="{4D8FB6F9-5E89-49BF-A7DF-25A3896FA9F1}" type="presParOf" srcId="{2E2AB022-52C5-4127-B650-C3FA2334AFDB}" destId="{A61FF711-6295-4B11-BAC1-8EEBAAB6FACE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5112B1-E7D1-4791-ACE5-1CEC55EAE4C6}" type="doc">
      <dgm:prSet loTypeId="urn:microsoft.com/office/officeart/2005/8/layout/cycle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4E9B6D5-BD5F-4473-9121-0A6A7D84195A}">
      <dgm:prSet phldrT="[Text]" custT="1"/>
      <dgm:spPr/>
      <dgm:t>
        <a:bodyPr/>
        <a:lstStyle/>
        <a:p>
          <a:r>
            <a:rPr lang="en-US" sz="3200" dirty="0"/>
            <a:t>2017</a:t>
          </a:r>
          <a:endParaRPr lang="en-IN" sz="3200" dirty="0"/>
        </a:p>
      </dgm:t>
    </dgm:pt>
    <dgm:pt modelId="{41176C7A-242F-4787-BDB7-BBE513A7ADFF}" type="parTrans" cxnId="{A3145719-DB91-42E3-954A-E49AAD06EAA8}">
      <dgm:prSet/>
      <dgm:spPr/>
      <dgm:t>
        <a:bodyPr/>
        <a:lstStyle/>
        <a:p>
          <a:endParaRPr lang="en-IN"/>
        </a:p>
      </dgm:t>
    </dgm:pt>
    <dgm:pt modelId="{C71AD0AF-A44C-47CD-B5E4-1CFE45353D9E}" type="sibTrans" cxnId="{A3145719-DB91-42E3-954A-E49AAD06EAA8}">
      <dgm:prSet/>
      <dgm:spPr/>
      <dgm:t>
        <a:bodyPr/>
        <a:lstStyle/>
        <a:p>
          <a:endParaRPr lang="en-IN"/>
        </a:p>
      </dgm:t>
    </dgm:pt>
    <dgm:pt modelId="{F62C154B-B201-4AA1-9DC2-40290B672448}">
      <dgm:prSet phldrT="[Text]" custT="1"/>
      <dgm:spPr/>
      <dgm:t>
        <a:bodyPr/>
        <a:lstStyle/>
        <a:p>
          <a:pPr algn="l"/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The minimum sales is in Q1 with 186</a:t>
          </a:r>
          <a:endParaRPr lang="en-IN" sz="1400" dirty="0"/>
        </a:p>
      </dgm:t>
    </dgm:pt>
    <dgm:pt modelId="{75054B33-CDE3-46B6-A35F-ED629F538C3E}" type="parTrans" cxnId="{06BAC823-C2EB-41D4-9D90-CC718AFBB492}">
      <dgm:prSet/>
      <dgm:spPr/>
      <dgm:t>
        <a:bodyPr/>
        <a:lstStyle/>
        <a:p>
          <a:endParaRPr lang="en-IN"/>
        </a:p>
      </dgm:t>
    </dgm:pt>
    <dgm:pt modelId="{2F4C24E2-9EFA-4B1E-9616-A4B00A443D99}" type="sibTrans" cxnId="{06BAC823-C2EB-41D4-9D90-CC718AFBB492}">
      <dgm:prSet/>
      <dgm:spPr/>
      <dgm:t>
        <a:bodyPr/>
        <a:lstStyle/>
        <a:p>
          <a:endParaRPr lang="en-IN"/>
        </a:p>
      </dgm:t>
    </dgm:pt>
    <dgm:pt modelId="{26E89932-2BD5-4E17-9B79-CA90C4645565}">
      <dgm:prSet phldrT="[Text]" custT="1"/>
      <dgm:spPr/>
      <dgm:t>
        <a:bodyPr/>
        <a:lstStyle/>
        <a:p>
          <a:r>
            <a:rPr lang="en-US" sz="3200" dirty="0"/>
            <a:t>2018</a:t>
          </a:r>
          <a:endParaRPr lang="en-IN" sz="3200" dirty="0"/>
        </a:p>
      </dgm:t>
    </dgm:pt>
    <dgm:pt modelId="{16D7E2D5-1A6A-4564-9929-B5D20FA2E587}" type="parTrans" cxnId="{1759E9CE-77A0-41C9-A3CC-FA6DB65B1663}">
      <dgm:prSet/>
      <dgm:spPr/>
      <dgm:t>
        <a:bodyPr/>
        <a:lstStyle/>
        <a:p>
          <a:endParaRPr lang="en-IN"/>
        </a:p>
      </dgm:t>
    </dgm:pt>
    <dgm:pt modelId="{7E0FA097-7359-46D1-931D-C3CF8BF5F24B}" type="sibTrans" cxnId="{1759E9CE-77A0-41C9-A3CC-FA6DB65B1663}">
      <dgm:prSet/>
      <dgm:spPr/>
      <dgm:t>
        <a:bodyPr/>
        <a:lstStyle/>
        <a:p>
          <a:endParaRPr lang="en-IN"/>
        </a:p>
      </dgm:t>
    </dgm:pt>
    <dgm:pt modelId="{2784383E-F79B-4C57-A1A8-32A4F89A4312}">
      <dgm:prSet phldrT="[Text]" custT="1"/>
      <dgm:spPr/>
      <dgm:t>
        <a:bodyPr/>
        <a:lstStyle/>
        <a:p>
          <a:pPr algn="l"/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The minimum sales is in Q1 with 248</a:t>
          </a:r>
          <a:endParaRPr lang="en-IN" sz="1400" dirty="0"/>
        </a:p>
      </dgm:t>
    </dgm:pt>
    <dgm:pt modelId="{57449F30-E3B0-4B2A-B4BB-CE00EB7B167B}" type="parTrans" cxnId="{1DDAE3E6-69B8-4003-9E25-0DFF87A801AC}">
      <dgm:prSet/>
      <dgm:spPr/>
      <dgm:t>
        <a:bodyPr/>
        <a:lstStyle/>
        <a:p>
          <a:endParaRPr lang="en-IN"/>
        </a:p>
      </dgm:t>
    </dgm:pt>
    <dgm:pt modelId="{7CB82F4B-3479-4ED4-B8B9-80F517AE2B89}" type="sibTrans" cxnId="{1DDAE3E6-69B8-4003-9E25-0DFF87A801AC}">
      <dgm:prSet/>
      <dgm:spPr/>
      <dgm:t>
        <a:bodyPr/>
        <a:lstStyle/>
        <a:p>
          <a:endParaRPr lang="en-IN"/>
        </a:p>
      </dgm:t>
    </dgm:pt>
    <dgm:pt modelId="{67D627F5-F261-4944-B470-1FDAFC3C3B72}">
      <dgm:prSet phldrT="[Text]" custT="1"/>
      <dgm:spPr/>
      <dgm:t>
        <a:bodyPr/>
        <a:lstStyle/>
        <a:p>
          <a:r>
            <a:rPr lang="en-US" sz="3200" dirty="0"/>
            <a:t>2020</a:t>
          </a:r>
          <a:endParaRPr lang="en-IN" sz="3200" dirty="0"/>
        </a:p>
      </dgm:t>
    </dgm:pt>
    <dgm:pt modelId="{AA50D1EC-6264-4085-8B35-74360B193673}" type="parTrans" cxnId="{5072378D-C9A2-4E17-8910-4801196D63B3}">
      <dgm:prSet/>
      <dgm:spPr/>
      <dgm:t>
        <a:bodyPr/>
        <a:lstStyle/>
        <a:p>
          <a:endParaRPr lang="en-IN"/>
        </a:p>
      </dgm:t>
    </dgm:pt>
    <dgm:pt modelId="{2A47B23E-6B06-45FB-905A-5117975E5B3D}" type="sibTrans" cxnId="{5072378D-C9A2-4E17-8910-4801196D63B3}">
      <dgm:prSet/>
      <dgm:spPr/>
      <dgm:t>
        <a:bodyPr/>
        <a:lstStyle/>
        <a:p>
          <a:endParaRPr lang="en-IN"/>
        </a:p>
      </dgm:t>
    </dgm:pt>
    <dgm:pt modelId="{7106BFEB-106B-4364-B3BD-9E0310A47C03}">
      <dgm:prSet phldrT="[Text]" custT="1"/>
      <dgm:spPr/>
      <dgm:t>
        <a:bodyPr/>
        <a:lstStyle/>
        <a:p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The minimum sales is in Q1 with 341</a:t>
          </a:r>
          <a:endParaRPr lang="en-IN" sz="1400" dirty="0"/>
        </a:p>
      </dgm:t>
    </dgm:pt>
    <dgm:pt modelId="{C2D29012-0862-44AE-94CB-5A98A23EC496}" type="parTrans" cxnId="{CA5312C6-1C59-4EF0-B2AA-EAAB7B19F41C}">
      <dgm:prSet/>
      <dgm:spPr/>
      <dgm:t>
        <a:bodyPr/>
        <a:lstStyle/>
        <a:p>
          <a:endParaRPr lang="en-IN"/>
        </a:p>
      </dgm:t>
    </dgm:pt>
    <dgm:pt modelId="{35B8BC52-4129-46EE-9FDF-5143F394952D}" type="sibTrans" cxnId="{CA5312C6-1C59-4EF0-B2AA-EAAB7B19F41C}">
      <dgm:prSet/>
      <dgm:spPr/>
      <dgm:t>
        <a:bodyPr/>
        <a:lstStyle/>
        <a:p>
          <a:endParaRPr lang="en-IN"/>
        </a:p>
      </dgm:t>
    </dgm:pt>
    <dgm:pt modelId="{E15A3E50-08F0-4187-A4FC-33F2899375CF}">
      <dgm:prSet phldrT="[Text]" custT="1"/>
      <dgm:spPr/>
      <dgm:t>
        <a:bodyPr/>
        <a:lstStyle/>
        <a:p>
          <a:r>
            <a:rPr lang="en-US" sz="3200" dirty="0"/>
            <a:t>2019</a:t>
          </a:r>
          <a:endParaRPr lang="en-IN" sz="3200" dirty="0"/>
        </a:p>
      </dgm:t>
    </dgm:pt>
    <dgm:pt modelId="{2C9E2BC9-2E52-4D5F-85A1-5D9AA495936D}" type="parTrans" cxnId="{CA155F02-7245-4C97-AB2A-6DB4102EB7D0}">
      <dgm:prSet/>
      <dgm:spPr/>
      <dgm:t>
        <a:bodyPr/>
        <a:lstStyle/>
        <a:p>
          <a:endParaRPr lang="en-IN"/>
        </a:p>
      </dgm:t>
    </dgm:pt>
    <dgm:pt modelId="{BA57D584-DFC5-4761-ADEE-2E547FD5BF74}" type="sibTrans" cxnId="{CA155F02-7245-4C97-AB2A-6DB4102EB7D0}">
      <dgm:prSet/>
      <dgm:spPr/>
      <dgm:t>
        <a:bodyPr/>
        <a:lstStyle/>
        <a:p>
          <a:endParaRPr lang="en-IN"/>
        </a:p>
      </dgm:t>
    </dgm:pt>
    <dgm:pt modelId="{EEF9E630-947B-4315-A3D7-B88B0F9B750B}">
      <dgm:prSet phldrT="[Text]"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The minimum sales is in Q1 with 289</a:t>
          </a:r>
          <a:endParaRPr lang="en-IN" sz="1400" dirty="0"/>
        </a:p>
      </dgm:t>
    </dgm:pt>
    <dgm:pt modelId="{4F254434-45E4-4469-82C2-A34389AE7960}" type="sibTrans" cxnId="{3E8B614A-3149-424B-B48E-F660BA1546E2}">
      <dgm:prSet/>
      <dgm:spPr/>
      <dgm:t>
        <a:bodyPr/>
        <a:lstStyle/>
        <a:p>
          <a:endParaRPr lang="en-IN"/>
        </a:p>
      </dgm:t>
    </dgm:pt>
    <dgm:pt modelId="{880D3D09-1238-4CCE-92D8-01DA9C2FF3F2}" type="parTrans" cxnId="{3E8B614A-3149-424B-B48E-F660BA1546E2}">
      <dgm:prSet/>
      <dgm:spPr/>
      <dgm:t>
        <a:bodyPr/>
        <a:lstStyle/>
        <a:p>
          <a:endParaRPr lang="en-IN"/>
        </a:p>
      </dgm:t>
    </dgm:pt>
    <dgm:pt modelId="{D7A9EF9E-55B4-4DE3-B742-156DDF0DB371}">
      <dgm:prSet phldrT="[Text]" custT="1"/>
      <dgm:spPr/>
      <dgm:t>
        <a:bodyPr/>
        <a:lstStyle/>
        <a:p>
          <a:pPr algn="l"/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The maximum sales is in Q4 with 307</a:t>
          </a:r>
          <a:endParaRPr lang="en-IN" sz="1400" dirty="0"/>
        </a:p>
      </dgm:t>
    </dgm:pt>
    <dgm:pt modelId="{84B9A5DA-C977-4BF4-9457-074375E88074}" type="parTrans" cxnId="{64605FDB-C457-4FF2-845A-204297631148}">
      <dgm:prSet/>
      <dgm:spPr/>
      <dgm:t>
        <a:bodyPr/>
        <a:lstStyle/>
        <a:p>
          <a:endParaRPr lang="en-IN"/>
        </a:p>
      </dgm:t>
    </dgm:pt>
    <dgm:pt modelId="{954788D8-9AE6-4E3C-8AC2-066E0001AC1B}" type="sibTrans" cxnId="{64605FDB-C457-4FF2-845A-204297631148}">
      <dgm:prSet/>
      <dgm:spPr/>
      <dgm:t>
        <a:bodyPr/>
        <a:lstStyle/>
        <a:p>
          <a:endParaRPr lang="en-IN"/>
        </a:p>
      </dgm:t>
    </dgm:pt>
    <dgm:pt modelId="{3E0750BF-81D9-4BDF-9507-8E563D76B63F}">
      <dgm:prSet phldrT="[Text]" custT="1"/>
      <dgm:spPr/>
      <dgm:t>
        <a:bodyPr/>
        <a:lstStyle/>
        <a:p>
          <a:pPr algn="l"/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The and maximum sales is in Q3 with 408</a:t>
          </a:r>
          <a:endParaRPr lang="en-IN" sz="1400" dirty="0"/>
        </a:p>
      </dgm:t>
    </dgm:pt>
    <dgm:pt modelId="{C5273EF5-2CB4-4252-8EB8-0BE2018B8531}" type="parTrans" cxnId="{27004E37-6D44-4507-80A8-B15A5FB1F2F6}">
      <dgm:prSet/>
      <dgm:spPr/>
      <dgm:t>
        <a:bodyPr/>
        <a:lstStyle/>
        <a:p>
          <a:endParaRPr lang="en-IN"/>
        </a:p>
      </dgm:t>
    </dgm:pt>
    <dgm:pt modelId="{E90C4A7C-6920-4067-AE54-FF6B76D0F467}" type="sibTrans" cxnId="{27004E37-6D44-4507-80A8-B15A5FB1F2F6}">
      <dgm:prSet/>
      <dgm:spPr/>
      <dgm:t>
        <a:bodyPr/>
        <a:lstStyle/>
        <a:p>
          <a:endParaRPr lang="en-IN"/>
        </a:p>
      </dgm:t>
    </dgm:pt>
    <dgm:pt modelId="{04B53347-730E-484A-B90D-126E9B202E4E}">
      <dgm:prSet phldrT="[Text]"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The maximum sales is in Q3 with 403</a:t>
          </a:r>
          <a:endParaRPr lang="en-IN" sz="1400" dirty="0"/>
        </a:p>
      </dgm:t>
    </dgm:pt>
    <dgm:pt modelId="{AC303173-9F13-44A1-B4C2-0BB38A647864}" type="parTrans" cxnId="{447F6FA0-441F-4D9A-ACF8-93F4A9E0BA77}">
      <dgm:prSet/>
      <dgm:spPr/>
      <dgm:t>
        <a:bodyPr/>
        <a:lstStyle/>
        <a:p>
          <a:endParaRPr lang="en-IN"/>
        </a:p>
      </dgm:t>
    </dgm:pt>
    <dgm:pt modelId="{5E17787C-9895-42E5-BAE6-8020CE28BC8B}" type="sibTrans" cxnId="{447F6FA0-441F-4D9A-ACF8-93F4A9E0BA77}">
      <dgm:prSet/>
      <dgm:spPr/>
      <dgm:t>
        <a:bodyPr/>
        <a:lstStyle/>
        <a:p>
          <a:endParaRPr lang="en-IN"/>
        </a:p>
      </dgm:t>
    </dgm:pt>
    <dgm:pt modelId="{F9D34584-04D1-42B4-B4DA-FC88AF3BFFBD}">
      <dgm:prSet phldrT="[Text]" custT="1"/>
      <dgm:spPr/>
      <dgm:t>
        <a:bodyPr/>
        <a:lstStyle/>
        <a:p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The maximum sales is in Q3 with 511</a:t>
          </a:r>
          <a:endParaRPr lang="en-IN" sz="1400" dirty="0"/>
        </a:p>
      </dgm:t>
    </dgm:pt>
    <dgm:pt modelId="{494E9925-74F9-4001-A572-4F03DB34BABC}" type="parTrans" cxnId="{8AA03627-6D3D-4CD5-A6BD-15E22CCE0C9A}">
      <dgm:prSet/>
      <dgm:spPr/>
      <dgm:t>
        <a:bodyPr/>
        <a:lstStyle/>
        <a:p>
          <a:endParaRPr lang="en-IN"/>
        </a:p>
      </dgm:t>
    </dgm:pt>
    <dgm:pt modelId="{6E4DF397-6E57-48EB-A7CE-658162EB34BF}" type="sibTrans" cxnId="{8AA03627-6D3D-4CD5-A6BD-15E22CCE0C9A}">
      <dgm:prSet/>
      <dgm:spPr/>
      <dgm:t>
        <a:bodyPr/>
        <a:lstStyle/>
        <a:p>
          <a:endParaRPr lang="en-IN"/>
        </a:p>
      </dgm:t>
    </dgm:pt>
    <dgm:pt modelId="{2E2AB022-52C5-4127-B650-C3FA2334AFDB}" type="pres">
      <dgm:prSet presAssocID="{E35112B1-E7D1-4791-ACE5-1CEC55EAE4C6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B794584D-841B-4268-A77F-6D01C1407AE3}" type="pres">
      <dgm:prSet presAssocID="{E35112B1-E7D1-4791-ACE5-1CEC55EAE4C6}" presName="children" presStyleCnt="0"/>
      <dgm:spPr/>
    </dgm:pt>
    <dgm:pt modelId="{4A244F8B-5D3C-43F8-8637-B5BE51001FBD}" type="pres">
      <dgm:prSet presAssocID="{E35112B1-E7D1-4791-ACE5-1CEC55EAE4C6}" presName="child1group" presStyleCnt="0"/>
      <dgm:spPr/>
    </dgm:pt>
    <dgm:pt modelId="{DB1B0562-3DE9-468B-9D6D-E1C089E7E1A2}" type="pres">
      <dgm:prSet presAssocID="{E35112B1-E7D1-4791-ACE5-1CEC55EAE4C6}" presName="child1" presStyleLbl="bgAcc1" presStyleIdx="0" presStyleCnt="4"/>
      <dgm:spPr/>
    </dgm:pt>
    <dgm:pt modelId="{127D452B-13A9-4B41-96FD-88CC1BAA7AAE}" type="pres">
      <dgm:prSet presAssocID="{E35112B1-E7D1-4791-ACE5-1CEC55EAE4C6}" presName="child1Text" presStyleLbl="bgAcc1" presStyleIdx="0" presStyleCnt="4">
        <dgm:presLayoutVars>
          <dgm:bulletEnabled val="1"/>
        </dgm:presLayoutVars>
      </dgm:prSet>
      <dgm:spPr/>
    </dgm:pt>
    <dgm:pt modelId="{1337F0BC-012A-4690-AED7-FF1459FBF8D3}" type="pres">
      <dgm:prSet presAssocID="{E35112B1-E7D1-4791-ACE5-1CEC55EAE4C6}" presName="child2group" presStyleCnt="0"/>
      <dgm:spPr/>
    </dgm:pt>
    <dgm:pt modelId="{0EA7CFF8-DF7C-4DBF-B4BC-6F59BFFAF1D9}" type="pres">
      <dgm:prSet presAssocID="{E35112B1-E7D1-4791-ACE5-1CEC55EAE4C6}" presName="child2" presStyleLbl="bgAcc1" presStyleIdx="1" presStyleCnt="4"/>
      <dgm:spPr/>
    </dgm:pt>
    <dgm:pt modelId="{D6F09A60-2AD6-4E37-A1F0-2E4B03DD6706}" type="pres">
      <dgm:prSet presAssocID="{E35112B1-E7D1-4791-ACE5-1CEC55EAE4C6}" presName="child2Text" presStyleLbl="bgAcc1" presStyleIdx="1" presStyleCnt="4">
        <dgm:presLayoutVars>
          <dgm:bulletEnabled val="1"/>
        </dgm:presLayoutVars>
      </dgm:prSet>
      <dgm:spPr/>
    </dgm:pt>
    <dgm:pt modelId="{F5631B27-21BF-4D11-AB83-DDF5CEDAE39F}" type="pres">
      <dgm:prSet presAssocID="{E35112B1-E7D1-4791-ACE5-1CEC55EAE4C6}" presName="child3group" presStyleCnt="0"/>
      <dgm:spPr/>
    </dgm:pt>
    <dgm:pt modelId="{881399F1-5E71-429D-B31B-F0379701197C}" type="pres">
      <dgm:prSet presAssocID="{E35112B1-E7D1-4791-ACE5-1CEC55EAE4C6}" presName="child3" presStyleLbl="bgAcc1" presStyleIdx="2" presStyleCnt="4"/>
      <dgm:spPr/>
    </dgm:pt>
    <dgm:pt modelId="{20D820D2-4F83-4C7C-9367-B14F1B0CB71C}" type="pres">
      <dgm:prSet presAssocID="{E35112B1-E7D1-4791-ACE5-1CEC55EAE4C6}" presName="child3Text" presStyleLbl="bgAcc1" presStyleIdx="2" presStyleCnt="4">
        <dgm:presLayoutVars>
          <dgm:bulletEnabled val="1"/>
        </dgm:presLayoutVars>
      </dgm:prSet>
      <dgm:spPr/>
    </dgm:pt>
    <dgm:pt modelId="{0BF26FF8-637F-42E4-88E0-8838F5FB4A41}" type="pres">
      <dgm:prSet presAssocID="{E35112B1-E7D1-4791-ACE5-1CEC55EAE4C6}" presName="child4group" presStyleCnt="0"/>
      <dgm:spPr/>
    </dgm:pt>
    <dgm:pt modelId="{77E57F82-AA87-43E0-8923-43AB55507AA5}" type="pres">
      <dgm:prSet presAssocID="{E35112B1-E7D1-4791-ACE5-1CEC55EAE4C6}" presName="child4" presStyleLbl="bgAcc1" presStyleIdx="3" presStyleCnt="4"/>
      <dgm:spPr/>
    </dgm:pt>
    <dgm:pt modelId="{874242C7-85B0-4C5E-9FBD-D092B6EAE90F}" type="pres">
      <dgm:prSet presAssocID="{E35112B1-E7D1-4791-ACE5-1CEC55EAE4C6}" presName="child4Text" presStyleLbl="bgAcc1" presStyleIdx="3" presStyleCnt="4">
        <dgm:presLayoutVars>
          <dgm:bulletEnabled val="1"/>
        </dgm:presLayoutVars>
      </dgm:prSet>
      <dgm:spPr/>
    </dgm:pt>
    <dgm:pt modelId="{F8760148-D443-41BA-8F53-55B0ECD684E2}" type="pres">
      <dgm:prSet presAssocID="{E35112B1-E7D1-4791-ACE5-1CEC55EAE4C6}" presName="childPlaceholder" presStyleCnt="0"/>
      <dgm:spPr/>
    </dgm:pt>
    <dgm:pt modelId="{CEF47E59-AECB-4258-880C-66A1B5A3A3BC}" type="pres">
      <dgm:prSet presAssocID="{E35112B1-E7D1-4791-ACE5-1CEC55EAE4C6}" presName="circle" presStyleCnt="0"/>
      <dgm:spPr/>
    </dgm:pt>
    <dgm:pt modelId="{9A5077A6-2D08-4130-8522-A535E9FED770}" type="pres">
      <dgm:prSet presAssocID="{E35112B1-E7D1-4791-ACE5-1CEC55EAE4C6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9CBCB49B-A300-4DF6-A750-2C24E0B2EC8E}" type="pres">
      <dgm:prSet presAssocID="{E35112B1-E7D1-4791-ACE5-1CEC55EAE4C6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4520C346-D9DC-43FC-A841-98CE8688616F}" type="pres">
      <dgm:prSet presAssocID="{E35112B1-E7D1-4791-ACE5-1CEC55EAE4C6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80E7C964-5D15-4EC5-B547-842118AB6D9F}" type="pres">
      <dgm:prSet presAssocID="{E35112B1-E7D1-4791-ACE5-1CEC55EAE4C6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A5D319C1-5A01-4FC7-B881-6FD5A52BA10D}" type="pres">
      <dgm:prSet presAssocID="{E35112B1-E7D1-4791-ACE5-1CEC55EAE4C6}" presName="quadrantPlaceholder" presStyleCnt="0"/>
      <dgm:spPr/>
    </dgm:pt>
    <dgm:pt modelId="{059389ED-C7A6-4890-AEDB-2CFBFDDA9C45}" type="pres">
      <dgm:prSet presAssocID="{E35112B1-E7D1-4791-ACE5-1CEC55EAE4C6}" presName="center1" presStyleLbl="fgShp" presStyleIdx="0" presStyleCnt="2" custFlipVert="1" custFlipHor="1" custScaleX="5644" custScaleY="26314"/>
      <dgm:spPr/>
    </dgm:pt>
    <dgm:pt modelId="{A61FF711-6295-4B11-BAC1-8EEBAAB6FACE}" type="pres">
      <dgm:prSet presAssocID="{E35112B1-E7D1-4791-ACE5-1CEC55EAE4C6}" presName="center2" presStyleLbl="fgShp" presStyleIdx="1" presStyleCnt="2" custFlipHor="1" custScaleX="5644" custScaleY="16826"/>
      <dgm:spPr/>
    </dgm:pt>
  </dgm:ptLst>
  <dgm:cxnLst>
    <dgm:cxn modelId="{CA155F02-7245-4C97-AB2A-6DB4102EB7D0}" srcId="{E35112B1-E7D1-4791-ACE5-1CEC55EAE4C6}" destId="{E15A3E50-08F0-4187-A4FC-33F2899375CF}" srcOrd="3" destOrd="0" parTransId="{2C9E2BC9-2E52-4D5F-85A1-5D9AA495936D}" sibTransId="{BA57D584-DFC5-4761-ADEE-2E547FD5BF74}"/>
    <dgm:cxn modelId="{AB38A615-D0BD-4910-872A-3411500C0748}" type="presOf" srcId="{04B53347-730E-484A-B90D-126E9B202E4E}" destId="{77E57F82-AA87-43E0-8923-43AB55507AA5}" srcOrd="0" destOrd="1" presId="urn:microsoft.com/office/officeart/2005/8/layout/cycle4"/>
    <dgm:cxn modelId="{6A07FB18-88BD-4235-892A-18DDA3B5E4D4}" type="presOf" srcId="{E15A3E50-08F0-4187-A4FC-33F2899375CF}" destId="{80E7C964-5D15-4EC5-B547-842118AB6D9F}" srcOrd="0" destOrd="0" presId="urn:microsoft.com/office/officeart/2005/8/layout/cycle4"/>
    <dgm:cxn modelId="{A3145719-DB91-42E3-954A-E49AAD06EAA8}" srcId="{E35112B1-E7D1-4791-ACE5-1CEC55EAE4C6}" destId="{C4E9B6D5-BD5F-4473-9121-0A6A7D84195A}" srcOrd="0" destOrd="0" parTransId="{41176C7A-242F-4787-BDB7-BBE513A7ADFF}" sibTransId="{C71AD0AF-A44C-47CD-B5E4-1CFE45353D9E}"/>
    <dgm:cxn modelId="{52B79920-1D49-4F43-A5A3-1872B9D80874}" type="presOf" srcId="{26E89932-2BD5-4E17-9B79-CA90C4645565}" destId="{9CBCB49B-A300-4DF6-A750-2C24E0B2EC8E}" srcOrd="0" destOrd="0" presId="urn:microsoft.com/office/officeart/2005/8/layout/cycle4"/>
    <dgm:cxn modelId="{06BAC823-C2EB-41D4-9D90-CC718AFBB492}" srcId="{C4E9B6D5-BD5F-4473-9121-0A6A7D84195A}" destId="{F62C154B-B201-4AA1-9DC2-40290B672448}" srcOrd="0" destOrd="0" parTransId="{75054B33-CDE3-46B6-A35F-ED629F538C3E}" sibTransId="{2F4C24E2-9EFA-4B1E-9616-A4B00A443D99}"/>
    <dgm:cxn modelId="{8AA03627-6D3D-4CD5-A6BD-15E22CCE0C9A}" srcId="{67D627F5-F261-4944-B470-1FDAFC3C3B72}" destId="{F9D34584-04D1-42B4-B4DA-FC88AF3BFFBD}" srcOrd="1" destOrd="0" parTransId="{494E9925-74F9-4001-A572-4F03DB34BABC}" sibTransId="{6E4DF397-6E57-48EB-A7CE-658162EB34BF}"/>
    <dgm:cxn modelId="{0E840F32-F61D-4802-9D76-8330E75DCBE8}" type="presOf" srcId="{2784383E-F79B-4C57-A1A8-32A4F89A4312}" destId="{D6F09A60-2AD6-4E37-A1F0-2E4B03DD6706}" srcOrd="1" destOrd="0" presId="urn:microsoft.com/office/officeart/2005/8/layout/cycle4"/>
    <dgm:cxn modelId="{27004E37-6D44-4507-80A8-B15A5FB1F2F6}" srcId="{26E89932-2BD5-4E17-9B79-CA90C4645565}" destId="{3E0750BF-81D9-4BDF-9507-8E563D76B63F}" srcOrd="1" destOrd="0" parTransId="{C5273EF5-2CB4-4252-8EB8-0BE2018B8531}" sibTransId="{E90C4A7C-6920-4067-AE54-FF6B76D0F467}"/>
    <dgm:cxn modelId="{236EF83A-9CE1-4F34-AFEC-DD0BBB9A0122}" type="presOf" srcId="{EEF9E630-947B-4315-A3D7-B88B0F9B750B}" destId="{77E57F82-AA87-43E0-8923-43AB55507AA5}" srcOrd="0" destOrd="0" presId="urn:microsoft.com/office/officeart/2005/8/layout/cycle4"/>
    <dgm:cxn modelId="{F9FC663E-542E-45E3-BF93-6FDA1914BBDF}" type="presOf" srcId="{D7A9EF9E-55B4-4DE3-B742-156DDF0DB371}" destId="{DB1B0562-3DE9-468B-9D6D-E1C089E7E1A2}" srcOrd="0" destOrd="1" presId="urn:microsoft.com/office/officeart/2005/8/layout/cycle4"/>
    <dgm:cxn modelId="{BEBB0A5F-4DF9-474F-8DBE-5FDF2E231426}" type="presOf" srcId="{D7A9EF9E-55B4-4DE3-B742-156DDF0DB371}" destId="{127D452B-13A9-4B41-96FD-88CC1BAA7AAE}" srcOrd="1" destOrd="1" presId="urn:microsoft.com/office/officeart/2005/8/layout/cycle4"/>
    <dgm:cxn modelId="{BE5CED64-4014-4085-98FE-9759B339ADB3}" type="presOf" srcId="{F62C154B-B201-4AA1-9DC2-40290B672448}" destId="{DB1B0562-3DE9-468B-9D6D-E1C089E7E1A2}" srcOrd="0" destOrd="0" presId="urn:microsoft.com/office/officeart/2005/8/layout/cycle4"/>
    <dgm:cxn modelId="{3E8B614A-3149-424B-B48E-F660BA1546E2}" srcId="{E15A3E50-08F0-4187-A4FC-33F2899375CF}" destId="{EEF9E630-947B-4315-A3D7-B88B0F9B750B}" srcOrd="0" destOrd="0" parTransId="{880D3D09-1238-4CCE-92D8-01DA9C2FF3F2}" sibTransId="{4F254434-45E4-4469-82C2-A34389AE7960}"/>
    <dgm:cxn modelId="{709EDF70-BA51-4033-9776-D6A07292EBC0}" type="presOf" srcId="{7106BFEB-106B-4364-B3BD-9E0310A47C03}" destId="{20D820D2-4F83-4C7C-9367-B14F1B0CB71C}" srcOrd="1" destOrd="0" presId="urn:microsoft.com/office/officeart/2005/8/layout/cycle4"/>
    <dgm:cxn modelId="{64D7FE50-9D15-4037-97DF-A53768F42369}" type="presOf" srcId="{3E0750BF-81D9-4BDF-9507-8E563D76B63F}" destId="{D6F09A60-2AD6-4E37-A1F0-2E4B03DD6706}" srcOrd="1" destOrd="1" presId="urn:microsoft.com/office/officeart/2005/8/layout/cycle4"/>
    <dgm:cxn modelId="{BAA67C58-06F8-4510-941A-A9158BF9501A}" type="presOf" srcId="{67D627F5-F261-4944-B470-1FDAFC3C3B72}" destId="{4520C346-D9DC-43FC-A841-98CE8688616F}" srcOrd="0" destOrd="0" presId="urn:microsoft.com/office/officeart/2005/8/layout/cycle4"/>
    <dgm:cxn modelId="{E240E484-C460-42F1-91F1-16EA7363A7C0}" type="presOf" srcId="{E35112B1-E7D1-4791-ACE5-1CEC55EAE4C6}" destId="{2E2AB022-52C5-4127-B650-C3FA2334AFDB}" srcOrd="0" destOrd="0" presId="urn:microsoft.com/office/officeart/2005/8/layout/cycle4"/>
    <dgm:cxn modelId="{5072378D-C9A2-4E17-8910-4801196D63B3}" srcId="{E35112B1-E7D1-4791-ACE5-1CEC55EAE4C6}" destId="{67D627F5-F261-4944-B470-1FDAFC3C3B72}" srcOrd="2" destOrd="0" parTransId="{AA50D1EC-6264-4085-8B35-74360B193673}" sibTransId="{2A47B23E-6B06-45FB-905A-5117975E5B3D}"/>
    <dgm:cxn modelId="{83175E9B-5049-42A5-A70E-363BAD7F584A}" type="presOf" srcId="{C4E9B6D5-BD5F-4473-9121-0A6A7D84195A}" destId="{9A5077A6-2D08-4130-8522-A535E9FED770}" srcOrd="0" destOrd="0" presId="urn:microsoft.com/office/officeart/2005/8/layout/cycle4"/>
    <dgm:cxn modelId="{447F6FA0-441F-4D9A-ACF8-93F4A9E0BA77}" srcId="{E15A3E50-08F0-4187-A4FC-33F2899375CF}" destId="{04B53347-730E-484A-B90D-126E9B202E4E}" srcOrd="1" destOrd="0" parTransId="{AC303173-9F13-44A1-B4C2-0BB38A647864}" sibTransId="{5E17787C-9895-42E5-BAE6-8020CE28BC8B}"/>
    <dgm:cxn modelId="{5997A0B1-207B-4045-8246-36DD9002026C}" type="presOf" srcId="{3E0750BF-81D9-4BDF-9507-8E563D76B63F}" destId="{0EA7CFF8-DF7C-4DBF-B4BC-6F59BFFAF1D9}" srcOrd="0" destOrd="1" presId="urn:microsoft.com/office/officeart/2005/8/layout/cycle4"/>
    <dgm:cxn modelId="{CA5312C6-1C59-4EF0-B2AA-EAAB7B19F41C}" srcId="{67D627F5-F261-4944-B470-1FDAFC3C3B72}" destId="{7106BFEB-106B-4364-B3BD-9E0310A47C03}" srcOrd="0" destOrd="0" parTransId="{C2D29012-0862-44AE-94CB-5A98A23EC496}" sibTransId="{35B8BC52-4129-46EE-9FDF-5143F394952D}"/>
    <dgm:cxn modelId="{C09F19CA-6131-405D-BECB-EF48228DA410}" type="presOf" srcId="{F9D34584-04D1-42B4-B4DA-FC88AF3BFFBD}" destId="{20D820D2-4F83-4C7C-9367-B14F1B0CB71C}" srcOrd="1" destOrd="1" presId="urn:microsoft.com/office/officeart/2005/8/layout/cycle4"/>
    <dgm:cxn modelId="{1759E9CE-77A0-41C9-A3CC-FA6DB65B1663}" srcId="{E35112B1-E7D1-4791-ACE5-1CEC55EAE4C6}" destId="{26E89932-2BD5-4E17-9B79-CA90C4645565}" srcOrd="1" destOrd="0" parTransId="{16D7E2D5-1A6A-4564-9929-B5D20FA2E587}" sibTransId="{7E0FA097-7359-46D1-931D-C3CF8BF5F24B}"/>
    <dgm:cxn modelId="{64605FDB-C457-4FF2-845A-204297631148}" srcId="{C4E9B6D5-BD5F-4473-9121-0A6A7D84195A}" destId="{D7A9EF9E-55B4-4DE3-B742-156DDF0DB371}" srcOrd="1" destOrd="0" parTransId="{84B9A5DA-C977-4BF4-9457-074375E88074}" sibTransId="{954788D8-9AE6-4E3C-8AC2-066E0001AC1B}"/>
    <dgm:cxn modelId="{278553DB-E7E3-4E16-ACDB-9ED15964DEC7}" type="presOf" srcId="{F9D34584-04D1-42B4-B4DA-FC88AF3BFFBD}" destId="{881399F1-5E71-429D-B31B-F0379701197C}" srcOrd="0" destOrd="1" presId="urn:microsoft.com/office/officeart/2005/8/layout/cycle4"/>
    <dgm:cxn modelId="{43CA83DF-99F5-4F63-95AA-FA723FC26536}" type="presOf" srcId="{2784383E-F79B-4C57-A1A8-32A4F89A4312}" destId="{0EA7CFF8-DF7C-4DBF-B4BC-6F59BFFAF1D9}" srcOrd="0" destOrd="0" presId="urn:microsoft.com/office/officeart/2005/8/layout/cycle4"/>
    <dgm:cxn modelId="{1DDAE3E6-69B8-4003-9E25-0DFF87A801AC}" srcId="{26E89932-2BD5-4E17-9B79-CA90C4645565}" destId="{2784383E-F79B-4C57-A1A8-32A4F89A4312}" srcOrd="0" destOrd="0" parTransId="{57449F30-E3B0-4B2A-B4BB-CE00EB7B167B}" sibTransId="{7CB82F4B-3479-4ED4-B8B9-80F517AE2B89}"/>
    <dgm:cxn modelId="{60D8AFE8-FC5F-45C2-BD4E-43E36DAEDCC2}" type="presOf" srcId="{EEF9E630-947B-4315-A3D7-B88B0F9B750B}" destId="{874242C7-85B0-4C5E-9FBD-D092B6EAE90F}" srcOrd="1" destOrd="0" presId="urn:microsoft.com/office/officeart/2005/8/layout/cycle4"/>
    <dgm:cxn modelId="{D206D1F9-6108-4475-A102-42B987985B51}" type="presOf" srcId="{F62C154B-B201-4AA1-9DC2-40290B672448}" destId="{127D452B-13A9-4B41-96FD-88CC1BAA7AAE}" srcOrd="1" destOrd="0" presId="urn:microsoft.com/office/officeart/2005/8/layout/cycle4"/>
    <dgm:cxn modelId="{BA63C5FF-44E3-4C22-B02E-448CE1007925}" type="presOf" srcId="{7106BFEB-106B-4364-B3BD-9E0310A47C03}" destId="{881399F1-5E71-429D-B31B-F0379701197C}" srcOrd="0" destOrd="0" presId="urn:microsoft.com/office/officeart/2005/8/layout/cycle4"/>
    <dgm:cxn modelId="{D2BADAFF-B28F-4644-B05E-490CA19B64A6}" type="presOf" srcId="{04B53347-730E-484A-B90D-126E9B202E4E}" destId="{874242C7-85B0-4C5E-9FBD-D092B6EAE90F}" srcOrd="1" destOrd="1" presId="urn:microsoft.com/office/officeart/2005/8/layout/cycle4"/>
    <dgm:cxn modelId="{FAF9DE41-E7CA-401C-BBCA-4136C2F97BB5}" type="presParOf" srcId="{2E2AB022-52C5-4127-B650-C3FA2334AFDB}" destId="{B794584D-841B-4268-A77F-6D01C1407AE3}" srcOrd="0" destOrd="0" presId="urn:microsoft.com/office/officeart/2005/8/layout/cycle4"/>
    <dgm:cxn modelId="{4F720208-73BD-4AB5-92DB-2FF30C2B1434}" type="presParOf" srcId="{B794584D-841B-4268-A77F-6D01C1407AE3}" destId="{4A244F8B-5D3C-43F8-8637-B5BE51001FBD}" srcOrd="0" destOrd="0" presId="urn:microsoft.com/office/officeart/2005/8/layout/cycle4"/>
    <dgm:cxn modelId="{DB9A680B-311A-4EEB-B445-41B4A25EECA2}" type="presParOf" srcId="{4A244F8B-5D3C-43F8-8637-B5BE51001FBD}" destId="{DB1B0562-3DE9-468B-9D6D-E1C089E7E1A2}" srcOrd="0" destOrd="0" presId="urn:microsoft.com/office/officeart/2005/8/layout/cycle4"/>
    <dgm:cxn modelId="{9426621D-D7B3-424B-92DA-36A209A6248D}" type="presParOf" srcId="{4A244F8B-5D3C-43F8-8637-B5BE51001FBD}" destId="{127D452B-13A9-4B41-96FD-88CC1BAA7AAE}" srcOrd="1" destOrd="0" presId="urn:microsoft.com/office/officeart/2005/8/layout/cycle4"/>
    <dgm:cxn modelId="{72484786-5A76-434A-8579-2F438537F227}" type="presParOf" srcId="{B794584D-841B-4268-A77F-6D01C1407AE3}" destId="{1337F0BC-012A-4690-AED7-FF1459FBF8D3}" srcOrd="1" destOrd="0" presId="urn:microsoft.com/office/officeart/2005/8/layout/cycle4"/>
    <dgm:cxn modelId="{BDA25DE1-EB88-40C4-88F6-1EB0908821C6}" type="presParOf" srcId="{1337F0BC-012A-4690-AED7-FF1459FBF8D3}" destId="{0EA7CFF8-DF7C-4DBF-B4BC-6F59BFFAF1D9}" srcOrd="0" destOrd="0" presId="urn:microsoft.com/office/officeart/2005/8/layout/cycle4"/>
    <dgm:cxn modelId="{7AAA2E06-A30E-4E2F-9DA2-BD5852307735}" type="presParOf" srcId="{1337F0BC-012A-4690-AED7-FF1459FBF8D3}" destId="{D6F09A60-2AD6-4E37-A1F0-2E4B03DD6706}" srcOrd="1" destOrd="0" presId="urn:microsoft.com/office/officeart/2005/8/layout/cycle4"/>
    <dgm:cxn modelId="{B8FAE349-A14E-46E3-A246-1EF96FFDD979}" type="presParOf" srcId="{B794584D-841B-4268-A77F-6D01C1407AE3}" destId="{F5631B27-21BF-4D11-AB83-DDF5CEDAE39F}" srcOrd="2" destOrd="0" presId="urn:microsoft.com/office/officeart/2005/8/layout/cycle4"/>
    <dgm:cxn modelId="{EA7B2B2E-F408-439B-B6D9-38CB4B1BCD55}" type="presParOf" srcId="{F5631B27-21BF-4D11-AB83-DDF5CEDAE39F}" destId="{881399F1-5E71-429D-B31B-F0379701197C}" srcOrd="0" destOrd="0" presId="urn:microsoft.com/office/officeart/2005/8/layout/cycle4"/>
    <dgm:cxn modelId="{4D0505AD-C656-434A-A522-3C82794C5935}" type="presParOf" srcId="{F5631B27-21BF-4D11-AB83-DDF5CEDAE39F}" destId="{20D820D2-4F83-4C7C-9367-B14F1B0CB71C}" srcOrd="1" destOrd="0" presId="urn:microsoft.com/office/officeart/2005/8/layout/cycle4"/>
    <dgm:cxn modelId="{456E42F2-38E1-47AB-8156-1503211532CA}" type="presParOf" srcId="{B794584D-841B-4268-A77F-6D01C1407AE3}" destId="{0BF26FF8-637F-42E4-88E0-8838F5FB4A41}" srcOrd="3" destOrd="0" presId="urn:microsoft.com/office/officeart/2005/8/layout/cycle4"/>
    <dgm:cxn modelId="{97EEBE7E-6233-47AF-A3CC-B47DC18DA3A8}" type="presParOf" srcId="{0BF26FF8-637F-42E4-88E0-8838F5FB4A41}" destId="{77E57F82-AA87-43E0-8923-43AB55507AA5}" srcOrd="0" destOrd="0" presId="urn:microsoft.com/office/officeart/2005/8/layout/cycle4"/>
    <dgm:cxn modelId="{8876C665-6F44-45A0-8E90-7E43E865DC5F}" type="presParOf" srcId="{0BF26FF8-637F-42E4-88E0-8838F5FB4A41}" destId="{874242C7-85B0-4C5E-9FBD-D092B6EAE90F}" srcOrd="1" destOrd="0" presId="urn:microsoft.com/office/officeart/2005/8/layout/cycle4"/>
    <dgm:cxn modelId="{E4BB6F2D-48BF-4BD0-B72A-C8410E038E0A}" type="presParOf" srcId="{B794584D-841B-4268-A77F-6D01C1407AE3}" destId="{F8760148-D443-41BA-8F53-55B0ECD684E2}" srcOrd="4" destOrd="0" presId="urn:microsoft.com/office/officeart/2005/8/layout/cycle4"/>
    <dgm:cxn modelId="{B94A18A1-DA97-4904-8FC3-AE2A3C112D6B}" type="presParOf" srcId="{2E2AB022-52C5-4127-B650-C3FA2334AFDB}" destId="{CEF47E59-AECB-4258-880C-66A1B5A3A3BC}" srcOrd="1" destOrd="0" presId="urn:microsoft.com/office/officeart/2005/8/layout/cycle4"/>
    <dgm:cxn modelId="{6D0A48D8-B09D-49F7-89BD-1CC83F05B08F}" type="presParOf" srcId="{CEF47E59-AECB-4258-880C-66A1B5A3A3BC}" destId="{9A5077A6-2D08-4130-8522-A535E9FED770}" srcOrd="0" destOrd="0" presId="urn:microsoft.com/office/officeart/2005/8/layout/cycle4"/>
    <dgm:cxn modelId="{C9CEFF5D-86B2-42D0-891C-D27CDABA3E04}" type="presParOf" srcId="{CEF47E59-AECB-4258-880C-66A1B5A3A3BC}" destId="{9CBCB49B-A300-4DF6-A750-2C24E0B2EC8E}" srcOrd="1" destOrd="0" presId="urn:microsoft.com/office/officeart/2005/8/layout/cycle4"/>
    <dgm:cxn modelId="{2D279087-745A-46B0-AB78-8E87F88395FD}" type="presParOf" srcId="{CEF47E59-AECB-4258-880C-66A1B5A3A3BC}" destId="{4520C346-D9DC-43FC-A841-98CE8688616F}" srcOrd="2" destOrd="0" presId="urn:microsoft.com/office/officeart/2005/8/layout/cycle4"/>
    <dgm:cxn modelId="{8FD60973-9FA6-492B-8DF8-8537B6A2FAE1}" type="presParOf" srcId="{CEF47E59-AECB-4258-880C-66A1B5A3A3BC}" destId="{80E7C964-5D15-4EC5-B547-842118AB6D9F}" srcOrd="3" destOrd="0" presId="urn:microsoft.com/office/officeart/2005/8/layout/cycle4"/>
    <dgm:cxn modelId="{A9E42C86-15D4-4E63-8EEE-03BB832D52A1}" type="presParOf" srcId="{CEF47E59-AECB-4258-880C-66A1B5A3A3BC}" destId="{A5D319C1-5A01-4FC7-B881-6FD5A52BA10D}" srcOrd="4" destOrd="0" presId="urn:microsoft.com/office/officeart/2005/8/layout/cycle4"/>
    <dgm:cxn modelId="{F2E24F7A-4363-4191-8561-0A0E55301FDF}" type="presParOf" srcId="{2E2AB022-52C5-4127-B650-C3FA2334AFDB}" destId="{059389ED-C7A6-4890-AEDB-2CFBFDDA9C45}" srcOrd="2" destOrd="0" presId="urn:microsoft.com/office/officeart/2005/8/layout/cycle4"/>
    <dgm:cxn modelId="{4D8FB6F9-5E89-49BF-A7DF-25A3896FA9F1}" type="presParOf" srcId="{2E2AB022-52C5-4127-B650-C3FA2334AFDB}" destId="{A61FF711-6295-4B11-BAC1-8EEBAAB6FACE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C711EC-8E2B-48D0-BDBC-3BF7F87BF9C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4A275EC-D537-449A-9B61-18D5DCF2F57F}">
      <dgm:prSet phldrT="[Text]" custT="1"/>
      <dgm:spPr/>
      <dgm:t>
        <a:bodyPr/>
        <a:lstStyle/>
        <a:p>
          <a:pPr algn="ctr"/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In office supplies category: -</a:t>
          </a:r>
          <a:endParaRPr lang="en-IN" sz="2000" dirty="0"/>
        </a:p>
      </dgm:t>
    </dgm:pt>
    <dgm:pt modelId="{5D5F77D2-3A1E-42F6-805F-D40EABB0C5EC}" type="parTrans" cxnId="{EE87DEE5-1C3D-43A2-AB01-31BA0B8086B4}">
      <dgm:prSet/>
      <dgm:spPr/>
      <dgm:t>
        <a:bodyPr/>
        <a:lstStyle/>
        <a:p>
          <a:endParaRPr lang="en-IN"/>
        </a:p>
      </dgm:t>
    </dgm:pt>
    <dgm:pt modelId="{20B46E3E-5F96-4B5C-9E83-89EAEB6027FA}" type="sibTrans" cxnId="{EE87DEE5-1C3D-43A2-AB01-31BA0B8086B4}">
      <dgm:prSet/>
      <dgm:spPr/>
      <dgm:t>
        <a:bodyPr/>
        <a:lstStyle/>
        <a:p>
          <a:endParaRPr lang="en-IN"/>
        </a:p>
      </dgm:t>
    </dgm:pt>
    <dgm:pt modelId="{6A5B1D72-DDB2-4D73-A79C-CA0E49C1A12A}">
      <dgm:prSet phldrT="[Text]" custT="1"/>
      <dgm:spPr/>
      <dgm:t>
        <a:bodyPr/>
        <a:lstStyle/>
        <a:p>
          <a:pPr algn="just"/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IN" sz="1800" u="sng" dirty="0">
              <a:latin typeface="Times New Roman" panose="02020603050405020304" pitchFamily="18" charset="0"/>
              <a:cs typeface="Times New Roman" panose="02020603050405020304" pitchFamily="18" charset="0"/>
            </a:rPr>
            <a:t>lowest discount is in ‘supplies’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sub-category and that is </a:t>
          </a:r>
          <a:r>
            <a:rPr lang="en-IN" sz="1800" u="sng" dirty="0">
              <a:latin typeface="Times New Roman" panose="02020603050405020304" pitchFamily="18" charset="0"/>
              <a:cs typeface="Times New Roman" panose="02020603050405020304" pitchFamily="18" charset="0"/>
            </a:rPr>
            <a:t>25.2</a:t>
          </a:r>
          <a:endParaRPr lang="en-I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E928C1-608A-4E58-A23E-6A8EFBD4BF5F}" type="parTrans" cxnId="{61BA103B-1B09-4847-B058-338C1BBB4380}">
      <dgm:prSet/>
      <dgm:spPr/>
      <dgm:t>
        <a:bodyPr/>
        <a:lstStyle/>
        <a:p>
          <a:endParaRPr lang="en-IN"/>
        </a:p>
      </dgm:t>
    </dgm:pt>
    <dgm:pt modelId="{3C04A3C8-18F4-4A93-9B3F-3D41E1EBEF9A}" type="sibTrans" cxnId="{61BA103B-1B09-4847-B058-338C1BBB4380}">
      <dgm:prSet/>
      <dgm:spPr/>
      <dgm:t>
        <a:bodyPr/>
        <a:lstStyle/>
        <a:p>
          <a:endParaRPr lang="en-IN"/>
        </a:p>
      </dgm:t>
    </dgm:pt>
    <dgm:pt modelId="{15E7B014-D2B4-4628-B960-EE84E8A6D6F3}">
      <dgm:prSet phldrT="[Text]" custT="1"/>
      <dgm:spPr/>
      <dgm:t>
        <a:bodyPr/>
        <a:lstStyle/>
        <a:p>
          <a:pPr algn="ctr"/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In furniture category: -</a:t>
          </a:r>
          <a:endParaRPr lang="en-IN" sz="2000" dirty="0"/>
        </a:p>
      </dgm:t>
    </dgm:pt>
    <dgm:pt modelId="{925CFDE2-2B40-4942-80E2-E765ABC1EB67}" type="parTrans" cxnId="{EA664A15-DC5B-46DF-B9B8-ACBDC814D2C4}">
      <dgm:prSet/>
      <dgm:spPr/>
      <dgm:t>
        <a:bodyPr/>
        <a:lstStyle/>
        <a:p>
          <a:endParaRPr lang="en-IN"/>
        </a:p>
      </dgm:t>
    </dgm:pt>
    <dgm:pt modelId="{1746806F-0F66-444D-95C2-7FF9AF5D6D2A}" type="sibTrans" cxnId="{EA664A15-DC5B-46DF-B9B8-ACBDC814D2C4}">
      <dgm:prSet/>
      <dgm:spPr/>
      <dgm:t>
        <a:bodyPr/>
        <a:lstStyle/>
        <a:p>
          <a:endParaRPr lang="en-IN"/>
        </a:p>
      </dgm:t>
    </dgm:pt>
    <dgm:pt modelId="{5E9CA58D-8209-4639-9308-0124519B4BC3}">
      <dgm:prSet phldrT="[Text]"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IN" sz="1800" u="sng" dirty="0">
              <a:latin typeface="Times New Roman" panose="02020603050405020304" pitchFamily="18" charset="0"/>
              <a:cs typeface="Times New Roman" panose="02020603050405020304" pitchFamily="18" charset="0"/>
            </a:rPr>
            <a:t>lowest discount is in ‘tables’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sub-category and that is </a:t>
          </a:r>
          <a:r>
            <a:rPr lang="en-IN" sz="1800" u="sng" dirty="0">
              <a:latin typeface="Times New Roman" panose="02020603050405020304" pitchFamily="18" charset="0"/>
              <a:cs typeface="Times New Roman" panose="02020603050405020304" pitchFamily="18" charset="0"/>
            </a:rPr>
            <a:t>33.5</a:t>
          </a:r>
          <a:endParaRPr lang="en-IN" sz="1800" dirty="0"/>
        </a:p>
      </dgm:t>
    </dgm:pt>
    <dgm:pt modelId="{04B9D369-A9C4-41A7-8DE4-C20DCF37454D}" type="parTrans" cxnId="{07217E8D-AB63-45C5-867A-97D70A93D744}">
      <dgm:prSet/>
      <dgm:spPr/>
      <dgm:t>
        <a:bodyPr/>
        <a:lstStyle/>
        <a:p>
          <a:endParaRPr lang="en-IN"/>
        </a:p>
      </dgm:t>
    </dgm:pt>
    <dgm:pt modelId="{7FF703EB-C1A7-4A2C-9865-41D868BC5A94}" type="sibTrans" cxnId="{07217E8D-AB63-45C5-867A-97D70A93D744}">
      <dgm:prSet/>
      <dgm:spPr/>
      <dgm:t>
        <a:bodyPr/>
        <a:lstStyle/>
        <a:p>
          <a:endParaRPr lang="en-IN"/>
        </a:p>
      </dgm:t>
    </dgm:pt>
    <dgm:pt modelId="{686B266E-75A5-4593-B1A1-AAF64100D137}">
      <dgm:prSet phldrT="[Text]" custT="1"/>
      <dgm:spPr/>
      <dgm:t>
        <a:bodyPr/>
        <a:lstStyle/>
        <a:p>
          <a:pPr algn="ctr"/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In technology category: -</a:t>
          </a:r>
          <a:endParaRPr lang="en-IN" sz="2000" dirty="0"/>
        </a:p>
      </dgm:t>
    </dgm:pt>
    <dgm:pt modelId="{82CF21B7-D2B9-4CBD-8705-CA7306F92523}" type="parTrans" cxnId="{6C2BD22A-3240-4CC6-85BA-5DB2F2591D47}">
      <dgm:prSet/>
      <dgm:spPr/>
      <dgm:t>
        <a:bodyPr/>
        <a:lstStyle/>
        <a:p>
          <a:endParaRPr lang="en-IN"/>
        </a:p>
      </dgm:t>
    </dgm:pt>
    <dgm:pt modelId="{08A8A60D-71E2-4CD5-B27B-7F4B793421C8}" type="sibTrans" cxnId="{6C2BD22A-3240-4CC6-85BA-5DB2F2591D47}">
      <dgm:prSet/>
      <dgm:spPr/>
      <dgm:t>
        <a:bodyPr/>
        <a:lstStyle/>
        <a:p>
          <a:endParaRPr lang="en-IN"/>
        </a:p>
      </dgm:t>
    </dgm:pt>
    <dgm:pt modelId="{8C17C300-0412-4684-AE76-361417F5C30A}">
      <dgm:prSet phldrT="[Text]"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IN" sz="1800" u="sng" dirty="0">
              <a:latin typeface="Times New Roman" panose="02020603050405020304" pitchFamily="18" charset="0"/>
              <a:cs typeface="Times New Roman" panose="02020603050405020304" pitchFamily="18" charset="0"/>
            </a:rPr>
            <a:t>lowest discount is in ‘accessories’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sub-category and that is </a:t>
          </a:r>
          <a:r>
            <a:rPr lang="en-IN" sz="1800" u="sng" dirty="0">
              <a:latin typeface="Times New Roman" panose="02020603050405020304" pitchFamily="18" charset="0"/>
              <a:cs typeface="Times New Roman" panose="02020603050405020304" pitchFamily="18" charset="0"/>
            </a:rPr>
            <a:t>25.8</a:t>
          </a:r>
          <a:endParaRPr lang="en-I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38F75D-49D4-41CC-BFBD-BE8D4A231890}" type="parTrans" cxnId="{EB50B879-2D21-40FE-9BBD-35332156ED2A}">
      <dgm:prSet/>
      <dgm:spPr/>
      <dgm:t>
        <a:bodyPr/>
        <a:lstStyle/>
        <a:p>
          <a:endParaRPr lang="en-IN"/>
        </a:p>
      </dgm:t>
    </dgm:pt>
    <dgm:pt modelId="{3E12FA3F-C897-4E3A-8A99-224EE1B8584C}" type="sibTrans" cxnId="{EB50B879-2D21-40FE-9BBD-35332156ED2A}">
      <dgm:prSet/>
      <dgm:spPr/>
      <dgm:t>
        <a:bodyPr/>
        <a:lstStyle/>
        <a:p>
          <a:endParaRPr lang="en-IN"/>
        </a:p>
      </dgm:t>
    </dgm:pt>
    <dgm:pt modelId="{5C56E724-D6C8-4136-A28B-0DF50E15D316}">
      <dgm:prSet phldrT="[Text]" custT="1"/>
      <dgm:spPr/>
      <dgm:t>
        <a:bodyPr/>
        <a:lstStyle/>
        <a:p>
          <a:pPr algn="just"/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IN" sz="1800" u="sng" dirty="0">
              <a:latin typeface="Times New Roman" panose="02020603050405020304" pitchFamily="18" charset="0"/>
              <a:cs typeface="Times New Roman" panose="02020603050405020304" pitchFamily="18" charset="0"/>
            </a:rPr>
            <a:t>highest discount is in ‘storage’ 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sub-category and that is </a:t>
          </a:r>
          <a:r>
            <a:rPr lang="en-IN" sz="1800" u="sng" dirty="0">
              <a:latin typeface="Times New Roman" panose="02020603050405020304" pitchFamily="18" charset="0"/>
              <a:cs typeface="Times New Roman" panose="02020603050405020304" pitchFamily="18" charset="0"/>
            </a:rPr>
            <a:t>214.9</a:t>
          </a:r>
          <a:endParaRPr lang="en-I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3155BF-5014-478D-93ED-C9F754FA0019}" type="parTrans" cxnId="{302AE302-C10D-4FD9-9139-04F1DBF06FB1}">
      <dgm:prSet/>
      <dgm:spPr/>
      <dgm:t>
        <a:bodyPr/>
        <a:lstStyle/>
        <a:p>
          <a:endParaRPr lang="en-IN"/>
        </a:p>
      </dgm:t>
    </dgm:pt>
    <dgm:pt modelId="{8910EC80-37EC-4AD1-84E3-370722FF09AF}" type="sibTrans" cxnId="{302AE302-C10D-4FD9-9139-04F1DBF06FB1}">
      <dgm:prSet/>
      <dgm:spPr/>
      <dgm:t>
        <a:bodyPr/>
        <a:lstStyle/>
        <a:p>
          <a:endParaRPr lang="en-IN"/>
        </a:p>
      </dgm:t>
    </dgm:pt>
    <dgm:pt modelId="{1450CEE3-1829-4F56-8196-63D85D73E34C}">
      <dgm:prSet phldrT="[Text]" custT="1"/>
      <dgm:spPr/>
      <dgm:t>
        <a:bodyPr/>
        <a:lstStyle/>
        <a:p>
          <a:pPr algn="just"/>
          <a:endParaRPr lang="en-I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3E23F5-F395-411E-8F9D-EC4CB2B6F433}" type="parTrans" cxnId="{AE7D585D-93D2-4CFF-996A-6FE4069C71C3}">
      <dgm:prSet/>
      <dgm:spPr/>
      <dgm:t>
        <a:bodyPr/>
        <a:lstStyle/>
        <a:p>
          <a:endParaRPr lang="en-IN"/>
        </a:p>
      </dgm:t>
    </dgm:pt>
    <dgm:pt modelId="{17993AEA-BAE9-4BF3-A565-DAC231DF142E}" type="sibTrans" cxnId="{AE7D585D-93D2-4CFF-996A-6FE4069C71C3}">
      <dgm:prSet/>
      <dgm:spPr/>
      <dgm:t>
        <a:bodyPr/>
        <a:lstStyle/>
        <a:p>
          <a:endParaRPr lang="en-IN"/>
        </a:p>
      </dgm:t>
    </dgm:pt>
    <dgm:pt modelId="{74650B65-FE40-405D-AD38-90205B07CBFD}">
      <dgm:prSet phldrT="[Text]"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IN" sz="1800" u="sng" dirty="0">
              <a:latin typeface="Times New Roman" panose="02020603050405020304" pitchFamily="18" charset="0"/>
              <a:cs typeface="Times New Roman" panose="02020603050405020304" pitchFamily="18" charset="0"/>
            </a:rPr>
            <a:t>highest discount is in ‘chairs’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sub-category and that is </a:t>
          </a:r>
          <a:r>
            <a:rPr lang="en-IN" sz="1800" u="sng" dirty="0">
              <a:latin typeface="Times New Roman" panose="02020603050405020304" pitchFamily="18" charset="0"/>
              <a:cs typeface="Times New Roman" panose="02020603050405020304" pitchFamily="18" charset="0"/>
            </a:rPr>
            <a:t>90.9</a:t>
          </a:r>
          <a:endParaRPr lang="en-IN" sz="1800" dirty="0"/>
        </a:p>
      </dgm:t>
    </dgm:pt>
    <dgm:pt modelId="{25F34327-3B63-4784-A72A-412034754802}" type="parTrans" cxnId="{D350D626-A0B4-482F-9CEC-6B92DF94A9C1}">
      <dgm:prSet/>
      <dgm:spPr/>
      <dgm:t>
        <a:bodyPr/>
        <a:lstStyle/>
        <a:p>
          <a:endParaRPr lang="en-IN"/>
        </a:p>
      </dgm:t>
    </dgm:pt>
    <dgm:pt modelId="{80E69492-3576-459A-B354-2C3831EDA0C7}" type="sibTrans" cxnId="{D350D626-A0B4-482F-9CEC-6B92DF94A9C1}">
      <dgm:prSet/>
      <dgm:spPr/>
      <dgm:t>
        <a:bodyPr/>
        <a:lstStyle/>
        <a:p>
          <a:endParaRPr lang="en-IN"/>
        </a:p>
      </dgm:t>
    </dgm:pt>
    <dgm:pt modelId="{665B79B1-74F2-4FF1-B57C-D352A17E0DF1}">
      <dgm:prSet phldrT="[Text]"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endParaRPr lang="en-I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29DB0C-CDBC-426C-9B31-C5C856772802}" type="parTrans" cxnId="{09C43AC2-3FDD-4BF2-8D19-46C98C3FB12E}">
      <dgm:prSet/>
      <dgm:spPr/>
      <dgm:t>
        <a:bodyPr/>
        <a:lstStyle/>
        <a:p>
          <a:endParaRPr lang="en-IN"/>
        </a:p>
      </dgm:t>
    </dgm:pt>
    <dgm:pt modelId="{97AAE118-A1D2-40A2-A8B2-8AFCBDBE5233}" type="sibTrans" cxnId="{09C43AC2-3FDD-4BF2-8D19-46C98C3FB12E}">
      <dgm:prSet/>
      <dgm:spPr/>
      <dgm:t>
        <a:bodyPr/>
        <a:lstStyle/>
        <a:p>
          <a:endParaRPr lang="en-IN"/>
        </a:p>
      </dgm:t>
    </dgm:pt>
    <dgm:pt modelId="{CBE6A60A-EA9A-4D43-A2B0-D4F1819D9C17}">
      <dgm:prSet phldrT="[Text]"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IN" sz="1800" u="sng" dirty="0">
              <a:latin typeface="Times New Roman" panose="02020603050405020304" pitchFamily="18" charset="0"/>
              <a:cs typeface="Times New Roman" panose="02020603050405020304" pitchFamily="18" charset="0"/>
            </a:rPr>
            <a:t>highest discount is in ‘phones’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sub-category and that is </a:t>
          </a:r>
          <a:r>
            <a:rPr lang="en-IN" sz="1800" u="sng" dirty="0">
              <a:latin typeface="Times New Roman" panose="02020603050405020304" pitchFamily="18" charset="0"/>
              <a:cs typeface="Times New Roman" panose="02020603050405020304" pitchFamily="18" charset="0"/>
            </a:rPr>
            <a:t>92.8</a:t>
          </a:r>
          <a:endParaRPr lang="en-I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AA79EB-70B0-425A-93E7-0EF29DC35EF6}" type="parTrans" cxnId="{1E04280C-7C92-4747-9C3E-82BA48007649}">
      <dgm:prSet/>
      <dgm:spPr/>
      <dgm:t>
        <a:bodyPr/>
        <a:lstStyle/>
        <a:p>
          <a:endParaRPr lang="en-IN"/>
        </a:p>
      </dgm:t>
    </dgm:pt>
    <dgm:pt modelId="{14CEC319-4975-48F9-8C21-F05579E90633}" type="sibTrans" cxnId="{1E04280C-7C92-4747-9C3E-82BA48007649}">
      <dgm:prSet/>
      <dgm:spPr/>
      <dgm:t>
        <a:bodyPr/>
        <a:lstStyle/>
        <a:p>
          <a:endParaRPr lang="en-IN"/>
        </a:p>
      </dgm:t>
    </dgm:pt>
    <dgm:pt modelId="{DE840EF6-5EC6-40D9-8D78-C52173C69592}">
      <dgm:prSet phldrT="[Text]"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endParaRPr lang="en-I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E7B2A2-F7FE-4DAC-9A34-7F4783F8A936}" type="parTrans" cxnId="{1F05805C-80F6-4C8B-899C-368F0125BFD3}">
      <dgm:prSet/>
      <dgm:spPr/>
      <dgm:t>
        <a:bodyPr/>
        <a:lstStyle/>
        <a:p>
          <a:endParaRPr lang="en-IN"/>
        </a:p>
      </dgm:t>
    </dgm:pt>
    <dgm:pt modelId="{10D1EA99-0685-479D-812C-E240B7AAA396}" type="sibTrans" cxnId="{1F05805C-80F6-4C8B-899C-368F0125BFD3}">
      <dgm:prSet/>
      <dgm:spPr/>
      <dgm:t>
        <a:bodyPr/>
        <a:lstStyle/>
        <a:p>
          <a:endParaRPr lang="en-IN"/>
        </a:p>
      </dgm:t>
    </dgm:pt>
    <dgm:pt modelId="{29EF1DFA-059C-427F-BC18-8C5E922E705A}" type="pres">
      <dgm:prSet presAssocID="{5BC711EC-8E2B-48D0-BDBC-3BF7F87BF9C0}" presName="Name0" presStyleCnt="0">
        <dgm:presLayoutVars>
          <dgm:dir/>
          <dgm:animLvl val="lvl"/>
          <dgm:resizeHandles val="exact"/>
        </dgm:presLayoutVars>
      </dgm:prSet>
      <dgm:spPr/>
    </dgm:pt>
    <dgm:pt modelId="{96B13203-655F-4876-8160-EF9D1137AFF5}" type="pres">
      <dgm:prSet presAssocID="{74A275EC-D537-449A-9B61-18D5DCF2F57F}" presName="composite" presStyleCnt="0"/>
      <dgm:spPr/>
    </dgm:pt>
    <dgm:pt modelId="{879F493A-684A-42FF-9197-A7784F9617D6}" type="pres">
      <dgm:prSet presAssocID="{74A275EC-D537-449A-9B61-18D5DCF2F57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B4BE5D7-F472-4D73-8EEA-E2F97AC3A12E}" type="pres">
      <dgm:prSet presAssocID="{74A275EC-D537-449A-9B61-18D5DCF2F57F}" presName="desTx" presStyleLbl="alignAccFollowNode1" presStyleIdx="0" presStyleCnt="3">
        <dgm:presLayoutVars>
          <dgm:bulletEnabled val="1"/>
        </dgm:presLayoutVars>
      </dgm:prSet>
      <dgm:spPr/>
    </dgm:pt>
    <dgm:pt modelId="{EAEC54C6-EDD5-4149-8D37-CAD2FB1BA072}" type="pres">
      <dgm:prSet presAssocID="{20B46E3E-5F96-4B5C-9E83-89EAEB6027FA}" presName="space" presStyleCnt="0"/>
      <dgm:spPr/>
    </dgm:pt>
    <dgm:pt modelId="{E42CA189-6FE1-4D95-819A-35DDDABAE01B}" type="pres">
      <dgm:prSet presAssocID="{15E7B014-D2B4-4628-B960-EE84E8A6D6F3}" presName="composite" presStyleCnt="0"/>
      <dgm:spPr/>
    </dgm:pt>
    <dgm:pt modelId="{61532787-76F9-4815-A870-5B17E82ED1DF}" type="pres">
      <dgm:prSet presAssocID="{15E7B014-D2B4-4628-B960-EE84E8A6D6F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E6909C4-E221-43CC-B627-403CA65E6678}" type="pres">
      <dgm:prSet presAssocID="{15E7B014-D2B4-4628-B960-EE84E8A6D6F3}" presName="desTx" presStyleLbl="alignAccFollowNode1" presStyleIdx="1" presStyleCnt="3">
        <dgm:presLayoutVars>
          <dgm:bulletEnabled val="1"/>
        </dgm:presLayoutVars>
      </dgm:prSet>
      <dgm:spPr/>
    </dgm:pt>
    <dgm:pt modelId="{FC1AB7EB-1102-408B-8FB0-26A74236682C}" type="pres">
      <dgm:prSet presAssocID="{1746806F-0F66-444D-95C2-7FF9AF5D6D2A}" presName="space" presStyleCnt="0"/>
      <dgm:spPr/>
    </dgm:pt>
    <dgm:pt modelId="{DBC470CA-292E-423A-A83E-026DAAAD22A0}" type="pres">
      <dgm:prSet presAssocID="{686B266E-75A5-4593-B1A1-AAF64100D137}" presName="composite" presStyleCnt="0"/>
      <dgm:spPr/>
    </dgm:pt>
    <dgm:pt modelId="{A1F97C90-D699-48D1-8924-32330AC2EF65}" type="pres">
      <dgm:prSet presAssocID="{686B266E-75A5-4593-B1A1-AAF64100D13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0FE0D41-E122-434D-B150-5AECD08119CC}" type="pres">
      <dgm:prSet presAssocID="{686B266E-75A5-4593-B1A1-AAF64100D13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02AE302-C10D-4FD9-9139-04F1DBF06FB1}" srcId="{74A275EC-D537-449A-9B61-18D5DCF2F57F}" destId="{5C56E724-D6C8-4136-A28B-0DF50E15D316}" srcOrd="2" destOrd="0" parTransId="{823155BF-5014-478D-93ED-C9F754FA0019}" sibTransId="{8910EC80-37EC-4AD1-84E3-370722FF09AF}"/>
    <dgm:cxn modelId="{1E04280C-7C92-4747-9C3E-82BA48007649}" srcId="{686B266E-75A5-4593-B1A1-AAF64100D137}" destId="{CBE6A60A-EA9A-4D43-A2B0-D4F1819D9C17}" srcOrd="2" destOrd="0" parTransId="{C2AA79EB-70B0-425A-93E7-0EF29DC35EF6}" sibTransId="{14CEC319-4975-48F9-8C21-F05579E90633}"/>
    <dgm:cxn modelId="{EA664A15-DC5B-46DF-B9B8-ACBDC814D2C4}" srcId="{5BC711EC-8E2B-48D0-BDBC-3BF7F87BF9C0}" destId="{15E7B014-D2B4-4628-B960-EE84E8A6D6F3}" srcOrd="1" destOrd="0" parTransId="{925CFDE2-2B40-4942-80E2-E765ABC1EB67}" sibTransId="{1746806F-0F66-444D-95C2-7FF9AF5D6D2A}"/>
    <dgm:cxn modelId="{626E0120-8434-4A9A-8933-5B55AAB6609D}" type="presOf" srcId="{6A5B1D72-DDB2-4D73-A79C-CA0E49C1A12A}" destId="{1B4BE5D7-F472-4D73-8EEA-E2F97AC3A12E}" srcOrd="0" destOrd="0" presId="urn:microsoft.com/office/officeart/2005/8/layout/hList1"/>
    <dgm:cxn modelId="{D350D626-A0B4-482F-9CEC-6B92DF94A9C1}" srcId="{15E7B014-D2B4-4628-B960-EE84E8A6D6F3}" destId="{74650B65-FE40-405D-AD38-90205B07CBFD}" srcOrd="2" destOrd="0" parTransId="{25F34327-3B63-4784-A72A-412034754802}" sibTransId="{80E69492-3576-459A-B354-2C3831EDA0C7}"/>
    <dgm:cxn modelId="{6C2BD22A-3240-4CC6-85BA-5DB2F2591D47}" srcId="{5BC711EC-8E2B-48D0-BDBC-3BF7F87BF9C0}" destId="{686B266E-75A5-4593-B1A1-AAF64100D137}" srcOrd="2" destOrd="0" parTransId="{82CF21B7-D2B9-4CBD-8705-CA7306F92523}" sibTransId="{08A8A60D-71E2-4CD5-B27B-7F4B793421C8}"/>
    <dgm:cxn modelId="{BF2B3C2B-2FFD-4167-8025-772A235C5891}" type="presOf" srcId="{5BC711EC-8E2B-48D0-BDBC-3BF7F87BF9C0}" destId="{29EF1DFA-059C-427F-BC18-8C5E922E705A}" srcOrd="0" destOrd="0" presId="urn:microsoft.com/office/officeart/2005/8/layout/hList1"/>
    <dgm:cxn modelId="{61BA103B-1B09-4847-B058-338C1BBB4380}" srcId="{74A275EC-D537-449A-9B61-18D5DCF2F57F}" destId="{6A5B1D72-DDB2-4D73-A79C-CA0E49C1A12A}" srcOrd="0" destOrd="0" parTransId="{E6E928C1-608A-4E58-A23E-6A8EFBD4BF5F}" sibTransId="{3C04A3C8-18F4-4A93-9B3F-3D41E1EBEF9A}"/>
    <dgm:cxn modelId="{1F05805C-80F6-4C8B-899C-368F0125BFD3}" srcId="{686B266E-75A5-4593-B1A1-AAF64100D137}" destId="{DE840EF6-5EC6-40D9-8D78-C52173C69592}" srcOrd="1" destOrd="0" parTransId="{13E7B2A2-F7FE-4DAC-9A34-7F4783F8A936}" sibTransId="{10D1EA99-0685-479D-812C-E240B7AAA396}"/>
    <dgm:cxn modelId="{AE7D585D-93D2-4CFF-996A-6FE4069C71C3}" srcId="{74A275EC-D537-449A-9B61-18D5DCF2F57F}" destId="{1450CEE3-1829-4F56-8196-63D85D73E34C}" srcOrd="1" destOrd="0" parTransId="{563E23F5-F395-411E-8F9D-EC4CB2B6F433}" sibTransId="{17993AEA-BAE9-4BF3-A565-DAC231DF142E}"/>
    <dgm:cxn modelId="{2C57FD4B-6A12-4B13-A41C-92997D4532C4}" type="presOf" srcId="{5C56E724-D6C8-4136-A28B-0DF50E15D316}" destId="{1B4BE5D7-F472-4D73-8EEA-E2F97AC3A12E}" srcOrd="0" destOrd="2" presId="urn:microsoft.com/office/officeart/2005/8/layout/hList1"/>
    <dgm:cxn modelId="{A776A070-92D4-4CEB-A90B-3936D9B1DEC7}" type="presOf" srcId="{1450CEE3-1829-4F56-8196-63D85D73E34C}" destId="{1B4BE5D7-F472-4D73-8EEA-E2F97AC3A12E}" srcOrd="0" destOrd="1" presId="urn:microsoft.com/office/officeart/2005/8/layout/hList1"/>
    <dgm:cxn modelId="{76F6D257-D686-441A-B992-8C7CF12E4FD0}" type="presOf" srcId="{74650B65-FE40-405D-AD38-90205B07CBFD}" destId="{0E6909C4-E221-43CC-B627-403CA65E6678}" srcOrd="0" destOrd="2" presId="urn:microsoft.com/office/officeart/2005/8/layout/hList1"/>
    <dgm:cxn modelId="{EB50B879-2D21-40FE-9BBD-35332156ED2A}" srcId="{686B266E-75A5-4593-B1A1-AAF64100D137}" destId="{8C17C300-0412-4684-AE76-361417F5C30A}" srcOrd="0" destOrd="0" parTransId="{FB38F75D-49D4-41CC-BFBD-BE8D4A231890}" sibTransId="{3E12FA3F-C897-4E3A-8A99-224EE1B8584C}"/>
    <dgm:cxn modelId="{2212B186-9614-4123-87ED-AD391B614C95}" type="presOf" srcId="{8C17C300-0412-4684-AE76-361417F5C30A}" destId="{B0FE0D41-E122-434D-B150-5AECD08119CC}" srcOrd="0" destOrd="0" presId="urn:microsoft.com/office/officeart/2005/8/layout/hList1"/>
    <dgm:cxn modelId="{B0784C8D-A3B1-4F93-81B4-E3B2716634A5}" type="presOf" srcId="{5E9CA58D-8209-4639-9308-0124519B4BC3}" destId="{0E6909C4-E221-43CC-B627-403CA65E6678}" srcOrd="0" destOrd="0" presId="urn:microsoft.com/office/officeart/2005/8/layout/hList1"/>
    <dgm:cxn modelId="{07217E8D-AB63-45C5-867A-97D70A93D744}" srcId="{15E7B014-D2B4-4628-B960-EE84E8A6D6F3}" destId="{5E9CA58D-8209-4639-9308-0124519B4BC3}" srcOrd="0" destOrd="0" parTransId="{04B9D369-A9C4-41A7-8DE4-C20DCF37454D}" sibTransId="{7FF703EB-C1A7-4A2C-9865-41D868BC5A94}"/>
    <dgm:cxn modelId="{6D5E088F-8F4D-43DD-9188-A1BB5F053262}" type="presOf" srcId="{686B266E-75A5-4593-B1A1-AAF64100D137}" destId="{A1F97C90-D699-48D1-8924-32330AC2EF65}" srcOrd="0" destOrd="0" presId="urn:microsoft.com/office/officeart/2005/8/layout/hList1"/>
    <dgm:cxn modelId="{84FC7AA4-71BE-43C5-A0CF-41B45CBB352C}" type="presOf" srcId="{74A275EC-D537-449A-9B61-18D5DCF2F57F}" destId="{879F493A-684A-42FF-9197-A7784F9617D6}" srcOrd="0" destOrd="0" presId="urn:microsoft.com/office/officeart/2005/8/layout/hList1"/>
    <dgm:cxn modelId="{09C43AC2-3FDD-4BF2-8D19-46C98C3FB12E}" srcId="{15E7B014-D2B4-4628-B960-EE84E8A6D6F3}" destId="{665B79B1-74F2-4FF1-B57C-D352A17E0DF1}" srcOrd="1" destOrd="0" parTransId="{EE29DB0C-CDBC-426C-9B31-C5C856772802}" sibTransId="{97AAE118-A1D2-40A2-A8B2-8AFCBDBE5233}"/>
    <dgm:cxn modelId="{455723C6-2027-46D7-81E0-A78DE79703CD}" type="presOf" srcId="{DE840EF6-5EC6-40D9-8D78-C52173C69592}" destId="{B0FE0D41-E122-434D-B150-5AECD08119CC}" srcOrd="0" destOrd="1" presId="urn:microsoft.com/office/officeart/2005/8/layout/hList1"/>
    <dgm:cxn modelId="{6857E2D1-5D71-4667-BC9F-1E416860517C}" type="presOf" srcId="{CBE6A60A-EA9A-4D43-A2B0-D4F1819D9C17}" destId="{B0FE0D41-E122-434D-B150-5AECD08119CC}" srcOrd="0" destOrd="2" presId="urn:microsoft.com/office/officeart/2005/8/layout/hList1"/>
    <dgm:cxn modelId="{838E34E1-684D-4D61-996A-B2B37C8F0293}" type="presOf" srcId="{15E7B014-D2B4-4628-B960-EE84E8A6D6F3}" destId="{61532787-76F9-4815-A870-5B17E82ED1DF}" srcOrd="0" destOrd="0" presId="urn:microsoft.com/office/officeart/2005/8/layout/hList1"/>
    <dgm:cxn modelId="{EE87DEE5-1C3D-43A2-AB01-31BA0B8086B4}" srcId="{5BC711EC-8E2B-48D0-BDBC-3BF7F87BF9C0}" destId="{74A275EC-D537-449A-9B61-18D5DCF2F57F}" srcOrd="0" destOrd="0" parTransId="{5D5F77D2-3A1E-42F6-805F-D40EABB0C5EC}" sibTransId="{20B46E3E-5F96-4B5C-9E83-89EAEB6027FA}"/>
    <dgm:cxn modelId="{317A0AE6-172E-42A5-95F7-FD8C5EBBD828}" type="presOf" srcId="{665B79B1-74F2-4FF1-B57C-D352A17E0DF1}" destId="{0E6909C4-E221-43CC-B627-403CA65E6678}" srcOrd="0" destOrd="1" presId="urn:microsoft.com/office/officeart/2005/8/layout/hList1"/>
    <dgm:cxn modelId="{EA410ECA-28A1-4FD5-ADC4-2D3EC233FFA4}" type="presParOf" srcId="{29EF1DFA-059C-427F-BC18-8C5E922E705A}" destId="{96B13203-655F-4876-8160-EF9D1137AFF5}" srcOrd="0" destOrd="0" presId="urn:microsoft.com/office/officeart/2005/8/layout/hList1"/>
    <dgm:cxn modelId="{FB0328AF-49FD-455F-8869-1DDDE844F8C3}" type="presParOf" srcId="{96B13203-655F-4876-8160-EF9D1137AFF5}" destId="{879F493A-684A-42FF-9197-A7784F9617D6}" srcOrd="0" destOrd="0" presId="urn:microsoft.com/office/officeart/2005/8/layout/hList1"/>
    <dgm:cxn modelId="{CFA09CE3-AF7B-45F3-B7E6-F2672155764B}" type="presParOf" srcId="{96B13203-655F-4876-8160-EF9D1137AFF5}" destId="{1B4BE5D7-F472-4D73-8EEA-E2F97AC3A12E}" srcOrd="1" destOrd="0" presId="urn:microsoft.com/office/officeart/2005/8/layout/hList1"/>
    <dgm:cxn modelId="{1F413E91-D1CB-420D-8AF0-4E95E1D1EDEF}" type="presParOf" srcId="{29EF1DFA-059C-427F-BC18-8C5E922E705A}" destId="{EAEC54C6-EDD5-4149-8D37-CAD2FB1BA072}" srcOrd="1" destOrd="0" presId="urn:microsoft.com/office/officeart/2005/8/layout/hList1"/>
    <dgm:cxn modelId="{ED501275-53EC-4149-940F-DAADA0872346}" type="presParOf" srcId="{29EF1DFA-059C-427F-BC18-8C5E922E705A}" destId="{E42CA189-6FE1-4D95-819A-35DDDABAE01B}" srcOrd="2" destOrd="0" presId="urn:microsoft.com/office/officeart/2005/8/layout/hList1"/>
    <dgm:cxn modelId="{2ED9921B-A868-4705-B6E3-3478B32270EE}" type="presParOf" srcId="{E42CA189-6FE1-4D95-819A-35DDDABAE01B}" destId="{61532787-76F9-4815-A870-5B17E82ED1DF}" srcOrd="0" destOrd="0" presId="urn:microsoft.com/office/officeart/2005/8/layout/hList1"/>
    <dgm:cxn modelId="{ED1A9F96-990F-4D29-B268-55C37D6EE30C}" type="presParOf" srcId="{E42CA189-6FE1-4D95-819A-35DDDABAE01B}" destId="{0E6909C4-E221-43CC-B627-403CA65E6678}" srcOrd="1" destOrd="0" presId="urn:microsoft.com/office/officeart/2005/8/layout/hList1"/>
    <dgm:cxn modelId="{9B66EC57-D8F3-4A9D-9A5D-BF3480F5F59C}" type="presParOf" srcId="{29EF1DFA-059C-427F-BC18-8C5E922E705A}" destId="{FC1AB7EB-1102-408B-8FB0-26A74236682C}" srcOrd="3" destOrd="0" presId="urn:microsoft.com/office/officeart/2005/8/layout/hList1"/>
    <dgm:cxn modelId="{209CFE1E-D7B6-496D-B457-445EAEC08544}" type="presParOf" srcId="{29EF1DFA-059C-427F-BC18-8C5E922E705A}" destId="{DBC470CA-292E-423A-A83E-026DAAAD22A0}" srcOrd="4" destOrd="0" presId="urn:microsoft.com/office/officeart/2005/8/layout/hList1"/>
    <dgm:cxn modelId="{AE6F1AD0-F51B-4588-BF3B-D3826370C3E1}" type="presParOf" srcId="{DBC470CA-292E-423A-A83E-026DAAAD22A0}" destId="{A1F97C90-D699-48D1-8924-32330AC2EF65}" srcOrd="0" destOrd="0" presId="urn:microsoft.com/office/officeart/2005/8/layout/hList1"/>
    <dgm:cxn modelId="{30799482-7A4C-4468-ADC7-466C741F3B15}" type="presParOf" srcId="{DBC470CA-292E-423A-A83E-026DAAAD22A0}" destId="{B0FE0D41-E122-434D-B150-5AECD08119C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C711EC-8E2B-48D0-BDBC-3BF7F87BF9C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4A275EC-D537-449A-9B61-18D5DCF2F57F}">
      <dgm:prSet phldrT="[Text]" custT="1"/>
      <dgm:spPr/>
      <dgm:t>
        <a:bodyPr/>
        <a:lstStyle/>
        <a:p>
          <a:pPr algn="ctr"/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In furniture category: -</a:t>
          </a:r>
          <a:endParaRPr lang="en-IN" sz="2000" dirty="0"/>
        </a:p>
      </dgm:t>
    </dgm:pt>
    <dgm:pt modelId="{5D5F77D2-3A1E-42F6-805F-D40EABB0C5EC}" type="parTrans" cxnId="{EE87DEE5-1C3D-43A2-AB01-31BA0B8086B4}">
      <dgm:prSet/>
      <dgm:spPr/>
      <dgm:t>
        <a:bodyPr/>
        <a:lstStyle/>
        <a:p>
          <a:endParaRPr lang="en-IN"/>
        </a:p>
      </dgm:t>
    </dgm:pt>
    <dgm:pt modelId="{20B46E3E-5F96-4B5C-9E83-89EAEB6027FA}" type="sibTrans" cxnId="{EE87DEE5-1C3D-43A2-AB01-31BA0B8086B4}">
      <dgm:prSet/>
      <dgm:spPr/>
      <dgm:t>
        <a:bodyPr/>
        <a:lstStyle/>
        <a:p>
          <a:endParaRPr lang="en-IN"/>
        </a:p>
      </dgm:t>
    </dgm:pt>
    <dgm:pt modelId="{6A5B1D72-DDB2-4D73-A79C-CA0E49C1A12A}">
      <dgm:prSet phldrT="[Text]" custT="1"/>
      <dgm:spPr/>
      <dgm:t>
        <a:bodyPr/>
        <a:lstStyle/>
        <a:p>
          <a:pPr algn="just"/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IN" sz="1800" u="sng" dirty="0">
              <a:latin typeface="Times New Roman" panose="02020603050405020304" pitchFamily="18" charset="0"/>
              <a:cs typeface="Times New Roman" panose="02020603050405020304" pitchFamily="18" charset="0"/>
            </a:rPr>
            <a:t>lowest profit is in ‘tables’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sub-category and that is </a:t>
          </a:r>
          <a:r>
            <a:rPr lang="en-IN" sz="1800" u="sng" dirty="0">
              <a:latin typeface="Times New Roman" panose="02020603050405020304" pitchFamily="18" charset="0"/>
              <a:cs typeface="Times New Roman" panose="02020603050405020304" pitchFamily="18" charset="0"/>
            </a:rPr>
            <a:t>86</a:t>
          </a:r>
          <a:endParaRPr lang="en-I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E928C1-608A-4E58-A23E-6A8EFBD4BF5F}" type="parTrans" cxnId="{61BA103B-1B09-4847-B058-338C1BBB4380}">
      <dgm:prSet/>
      <dgm:spPr/>
      <dgm:t>
        <a:bodyPr/>
        <a:lstStyle/>
        <a:p>
          <a:endParaRPr lang="en-IN"/>
        </a:p>
      </dgm:t>
    </dgm:pt>
    <dgm:pt modelId="{3C04A3C8-18F4-4A93-9B3F-3D41E1EBEF9A}" type="sibTrans" cxnId="{61BA103B-1B09-4847-B058-338C1BBB4380}">
      <dgm:prSet/>
      <dgm:spPr/>
      <dgm:t>
        <a:bodyPr/>
        <a:lstStyle/>
        <a:p>
          <a:endParaRPr lang="en-IN"/>
        </a:p>
      </dgm:t>
    </dgm:pt>
    <dgm:pt modelId="{15E7B014-D2B4-4628-B960-EE84E8A6D6F3}">
      <dgm:prSet phldrT="[Text]" custT="1"/>
      <dgm:spPr/>
      <dgm:t>
        <a:bodyPr/>
        <a:lstStyle/>
        <a:p>
          <a:pPr algn="ctr"/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In office supplies category: -</a:t>
          </a:r>
          <a:endParaRPr lang="en-IN" sz="2000" dirty="0"/>
        </a:p>
      </dgm:t>
    </dgm:pt>
    <dgm:pt modelId="{925CFDE2-2B40-4942-80E2-E765ABC1EB67}" type="parTrans" cxnId="{EA664A15-DC5B-46DF-B9B8-ACBDC814D2C4}">
      <dgm:prSet/>
      <dgm:spPr/>
      <dgm:t>
        <a:bodyPr/>
        <a:lstStyle/>
        <a:p>
          <a:endParaRPr lang="en-IN"/>
        </a:p>
      </dgm:t>
    </dgm:pt>
    <dgm:pt modelId="{1746806F-0F66-444D-95C2-7FF9AF5D6D2A}" type="sibTrans" cxnId="{EA664A15-DC5B-46DF-B9B8-ACBDC814D2C4}">
      <dgm:prSet/>
      <dgm:spPr/>
      <dgm:t>
        <a:bodyPr/>
        <a:lstStyle/>
        <a:p>
          <a:endParaRPr lang="en-IN"/>
        </a:p>
      </dgm:t>
    </dgm:pt>
    <dgm:pt modelId="{5E9CA58D-8209-4639-9308-0124519B4BC3}">
      <dgm:prSet phldrT="[Text]"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IN" sz="1800" u="sng" dirty="0">
              <a:latin typeface="Times New Roman" panose="02020603050405020304" pitchFamily="18" charset="0"/>
              <a:cs typeface="Times New Roman" panose="02020603050405020304" pitchFamily="18" charset="0"/>
            </a:rPr>
            <a:t>lowest profit is in ‘labels’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sub-category and that is </a:t>
          </a:r>
          <a:r>
            <a:rPr lang="en-IN" sz="1800" u="sng" dirty="0">
              <a:latin typeface="Times New Roman" panose="02020603050405020304" pitchFamily="18" charset="0"/>
              <a:cs typeface="Times New Roman" panose="02020603050405020304" pitchFamily="18" charset="0"/>
            </a:rPr>
            <a:t>56</a:t>
          </a:r>
          <a:endParaRPr lang="en-IN" sz="1800" dirty="0"/>
        </a:p>
      </dgm:t>
    </dgm:pt>
    <dgm:pt modelId="{04B9D369-A9C4-41A7-8DE4-C20DCF37454D}" type="parTrans" cxnId="{07217E8D-AB63-45C5-867A-97D70A93D744}">
      <dgm:prSet/>
      <dgm:spPr/>
      <dgm:t>
        <a:bodyPr/>
        <a:lstStyle/>
        <a:p>
          <a:endParaRPr lang="en-IN"/>
        </a:p>
      </dgm:t>
    </dgm:pt>
    <dgm:pt modelId="{7FF703EB-C1A7-4A2C-9865-41D868BC5A94}" type="sibTrans" cxnId="{07217E8D-AB63-45C5-867A-97D70A93D744}">
      <dgm:prSet/>
      <dgm:spPr/>
      <dgm:t>
        <a:bodyPr/>
        <a:lstStyle/>
        <a:p>
          <a:endParaRPr lang="en-IN"/>
        </a:p>
      </dgm:t>
    </dgm:pt>
    <dgm:pt modelId="{686B266E-75A5-4593-B1A1-AAF64100D137}">
      <dgm:prSet phldrT="[Text]" custT="1"/>
      <dgm:spPr/>
      <dgm:t>
        <a:bodyPr/>
        <a:lstStyle/>
        <a:p>
          <a:pPr algn="ctr"/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In technology category: -</a:t>
          </a:r>
          <a:endParaRPr lang="en-IN" sz="2000" dirty="0"/>
        </a:p>
      </dgm:t>
    </dgm:pt>
    <dgm:pt modelId="{82CF21B7-D2B9-4CBD-8705-CA7306F92523}" type="parTrans" cxnId="{6C2BD22A-3240-4CC6-85BA-5DB2F2591D47}">
      <dgm:prSet/>
      <dgm:spPr/>
      <dgm:t>
        <a:bodyPr/>
        <a:lstStyle/>
        <a:p>
          <a:endParaRPr lang="en-IN"/>
        </a:p>
      </dgm:t>
    </dgm:pt>
    <dgm:pt modelId="{08A8A60D-71E2-4CD5-B27B-7F4B793421C8}" type="sibTrans" cxnId="{6C2BD22A-3240-4CC6-85BA-5DB2F2591D47}">
      <dgm:prSet/>
      <dgm:spPr/>
      <dgm:t>
        <a:bodyPr/>
        <a:lstStyle/>
        <a:p>
          <a:endParaRPr lang="en-IN"/>
        </a:p>
      </dgm:t>
    </dgm:pt>
    <dgm:pt modelId="{8C17C300-0412-4684-AE76-361417F5C30A}">
      <dgm:prSet phldrT="[Text]"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IN" sz="1800" u="sng" dirty="0">
              <a:latin typeface="Times New Roman" panose="02020603050405020304" pitchFamily="18" charset="0"/>
              <a:cs typeface="Times New Roman" panose="02020603050405020304" pitchFamily="18" charset="0"/>
            </a:rPr>
            <a:t>lowest discount is in ‘accessories’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sub-category and that is </a:t>
          </a:r>
          <a:r>
            <a:rPr lang="en-IN" sz="1800" u="sng" dirty="0">
              <a:latin typeface="Times New Roman" panose="02020603050405020304" pitchFamily="18" charset="0"/>
              <a:cs typeface="Times New Roman" panose="02020603050405020304" pitchFamily="18" charset="0"/>
            </a:rPr>
            <a:t>198</a:t>
          </a:r>
          <a:endParaRPr lang="en-I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38F75D-49D4-41CC-BFBD-BE8D4A231890}" type="parTrans" cxnId="{EB50B879-2D21-40FE-9BBD-35332156ED2A}">
      <dgm:prSet/>
      <dgm:spPr/>
      <dgm:t>
        <a:bodyPr/>
        <a:lstStyle/>
        <a:p>
          <a:endParaRPr lang="en-IN"/>
        </a:p>
      </dgm:t>
    </dgm:pt>
    <dgm:pt modelId="{3E12FA3F-C897-4E3A-8A99-224EE1B8584C}" type="sibTrans" cxnId="{EB50B879-2D21-40FE-9BBD-35332156ED2A}">
      <dgm:prSet/>
      <dgm:spPr/>
      <dgm:t>
        <a:bodyPr/>
        <a:lstStyle/>
        <a:p>
          <a:endParaRPr lang="en-IN"/>
        </a:p>
      </dgm:t>
    </dgm:pt>
    <dgm:pt modelId="{5C56E724-D6C8-4136-A28B-0DF50E15D316}">
      <dgm:prSet phldrT="[Text]" custT="1"/>
      <dgm:spPr/>
      <dgm:t>
        <a:bodyPr/>
        <a:lstStyle/>
        <a:p>
          <a:pPr algn="just"/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IN" sz="1800" u="sng" dirty="0">
              <a:latin typeface="Times New Roman" panose="02020603050405020304" pitchFamily="18" charset="0"/>
              <a:cs typeface="Times New Roman" panose="02020603050405020304" pitchFamily="18" charset="0"/>
            </a:rPr>
            <a:t>highest profit is in ‘bookcases’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sub-category and that is </a:t>
          </a:r>
          <a:r>
            <a:rPr lang="en-IN" sz="1800" u="sng" dirty="0">
              <a:latin typeface="Times New Roman" panose="02020603050405020304" pitchFamily="18" charset="0"/>
              <a:cs typeface="Times New Roman" panose="02020603050405020304" pitchFamily="18" charset="0"/>
            </a:rPr>
            <a:t>303</a:t>
          </a:r>
          <a:endParaRPr lang="en-I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3155BF-5014-478D-93ED-C9F754FA0019}" type="parTrans" cxnId="{302AE302-C10D-4FD9-9139-04F1DBF06FB1}">
      <dgm:prSet/>
      <dgm:spPr/>
      <dgm:t>
        <a:bodyPr/>
        <a:lstStyle/>
        <a:p>
          <a:endParaRPr lang="en-IN"/>
        </a:p>
      </dgm:t>
    </dgm:pt>
    <dgm:pt modelId="{8910EC80-37EC-4AD1-84E3-370722FF09AF}" type="sibTrans" cxnId="{302AE302-C10D-4FD9-9139-04F1DBF06FB1}">
      <dgm:prSet/>
      <dgm:spPr/>
      <dgm:t>
        <a:bodyPr/>
        <a:lstStyle/>
        <a:p>
          <a:endParaRPr lang="en-IN"/>
        </a:p>
      </dgm:t>
    </dgm:pt>
    <dgm:pt modelId="{1450CEE3-1829-4F56-8196-63D85D73E34C}">
      <dgm:prSet phldrT="[Text]" custT="1"/>
      <dgm:spPr/>
      <dgm:t>
        <a:bodyPr/>
        <a:lstStyle/>
        <a:p>
          <a:pPr algn="just"/>
          <a:endParaRPr lang="en-I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3E23F5-F395-411E-8F9D-EC4CB2B6F433}" type="parTrans" cxnId="{AE7D585D-93D2-4CFF-996A-6FE4069C71C3}">
      <dgm:prSet/>
      <dgm:spPr/>
      <dgm:t>
        <a:bodyPr/>
        <a:lstStyle/>
        <a:p>
          <a:endParaRPr lang="en-IN"/>
        </a:p>
      </dgm:t>
    </dgm:pt>
    <dgm:pt modelId="{17993AEA-BAE9-4BF3-A565-DAC231DF142E}" type="sibTrans" cxnId="{AE7D585D-93D2-4CFF-996A-6FE4069C71C3}">
      <dgm:prSet/>
      <dgm:spPr/>
      <dgm:t>
        <a:bodyPr/>
        <a:lstStyle/>
        <a:p>
          <a:endParaRPr lang="en-IN"/>
        </a:p>
      </dgm:t>
    </dgm:pt>
    <dgm:pt modelId="{74650B65-FE40-405D-AD38-90205B07CBFD}">
      <dgm:prSet phldrT="[Text]"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IN" sz="1800" u="sng" dirty="0">
              <a:latin typeface="Times New Roman" panose="02020603050405020304" pitchFamily="18" charset="0"/>
              <a:cs typeface="Times New Roman" panose="02020603050405020304" pitchFamily="18" charset="0"/>
            </a:rPr>
            <a:t>highest profit is in ‘storage’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sub-category and that is </a:t>
          </a:r>
          <a:r>
            <a:rPr lang="en-IN" sz="1800" u="sng" dirty="0">
              <a:latin typeface="Times New Roman" panose="02020603050405020304" pitchFamily="18" charset="0"/>
              <a:cs typeface="Times New Roman" panose="02020603050405020304" pitchFamily="18" charset="0"/>
            </a:rPr>
            <a:t>330</a:t>
          </a:r>
          <a:endParaRPr lang="en-IN" sz="1800" dirty="0"/>
        </a:p>
      </dgm:t>
    </dgm:pt>
    <dgm:pt modelId="{25F34327-3B63-4784-A72A-412034754802}" type="parTrans" cxnId="{D350D626-A0B4-482F-9CEC-6B92DF94A9C1}">
      <dgm:prSet/>
      <dgm:spPr/>
      <dgm:t>
        <a:bodyPr/>
        <a:lstStyle/>
        <a:p>
          <a:endParaRPr lang="en-IN"/>
        </a:p>
      </dgm:t>
    </dgm:pt>
    <dgm:pt modelId="{80E69492-3576-459A-B354-2C3831EDA0C7}" type="sibTrans" cxnId="{D350D626-A0B4-482F-9CEC-6B92DF94A9C1}">
      <dgm:prSet/>
      <dgm:spPr/>
      <dgm:t>
        <a:bodyPr/>
        <a:lstStyle/>
        <a:p>
          <a:endParaRPr lang="en-IN"/>
        </a:p>
      </dgm:t>
    </dgm:pt>
    <dgm:pt modelId="{665B79B1-74F2-4FF1-B57C-D352A17E0DF1}">
      <dgm:prSet phldrT="[Text]"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endParaRPr lang="en-I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29DB0C-CDBC-426C-9B31-C5C856772802}" type="parTrans" cxnId="{09C43AC2-3FDD-4BF2-8D19-46C98C3FB12E}">
      <dgm:prSet/>
      <dgm:spPr/>
      <dgm:t>
        <a:bodyPr/>
        <a:lstStyle/>
        <a:p>
          <a:endParaRPr lang="en-IN"/>
        </a:p>
      </dgm:t>
    </dgm:pt>
    <dgm:pt modelId="{97AAE118-A1D2-40A2-A8B2-8AFCBDBE5233}" type="sibTrans" cxnId="{09C43AC2-3FDD-4BF2-8D19-46C98C3FB12E}">
      <dgm:prSet/>
      <dgm:spPr/>
      <dgm:t>
        <a:bodyPr/>
        <a:lstStyle/>
        <a:p>
          <a:endParaRPr lang="en-IN"/>
        </a:p>
      </dgm:t>
    </dgm:pt>
    <dgm:pt modelId="{CBE6A60A-EA9A-4D43-A2B0-D4F1819D9C17}">
      <dgm:prSet phldrT="[Text]"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IN" sz="1800" u="sng" dirty="0">
              <a:latin typeface="Times New Roman" panose="02020603050405020304" pitchFamily="18" charset="0"/>
              <a:cs typeface="Times New Roman" panose="02020603050405020304" pitchFamily="18" charset="0"/>
            </a:rPr>
            <a:t>highest discount is in ‘phones’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sub-category and that is </a:t>
          </a:r>
          <a:r>
            <a:rPr lang="en-IN" sz="1800" u="sng" dirty="0">
              <a:latin typeface="Times New Roman" panose="02020603050405020304" pitchFamily="18" charset="0"/>
              <a:cs typeface="Times New Roman" panose="02020603050405020304" pitchFamily="18" charset="0"/>
            </a:rPr>
            <a:t>323</a:t>
          </a:r>
          <a:endParaRPr lang="en-I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AA79EB-70B0-425A-93E7-0EF29DC35EF6}" type="parTrans" cxnId="{1E04280C-7C92-4747-9C3E-82BA48007649}">
      <dgm:prSet/>
      <dgm:spPr/>
      <dgm:t>
        <a:bodyPr/>
        <a:lstStyle/>
        <a:p>
          <a:endParaRPr lang="en-IN"/>
        </a:p>
      </dgm:t>
    </dgm:pt>
    <dgm:pt modelId="{14CEC319-4975-48F9-8C21-F05579E90633}" type="sibTrans" cxnId="{1E04280C-7C92-4747-9C3E-82BA48007649}">
      <dgm:prSet/>
      <dgm:spPr/>
      <dgm:t>
        <a:bodyPr/>
        <a:lstStyle/>
        <a:p>
          <a:endParaRPr lang="en-IN"/>
        </a:p>
      </dgm:t>
    </dgm:pt>
    <dgm:pt modelId="{DE840EF6-5EC6-40D9-8D78-C52173C69592}">
      <dgm:prSet phldrT="[Text]"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endParaRPr lang="en-I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E7B2A2-F7FE-4DAC-9A34-7F4783F8A936}" type="parTrans" cxnId="{1F05805C-80F6-4C8B-899C-368F0125BFD3}">
      <dgm:prSet/>
      <dgm:spPr/>
      <dgm:t>
        <a:bodyPr/>
        <a:lstStyle/>
        <a:p>
          <a:endParaRPr lang="en-IN"/>
        </a:p>
      </dgm:t>
    </dgm:pt>
    <dgm:pt modelId="{10D1EA99-0685-479D-812C-E240B7AAA396}" type="sibTrans" cxnId="{1F05805C-80F6-4C8B-899C-368F0125BFD3}">
      <dgm:prSet/>
      <dgm:spPr/>
      <dgm:t>
        <a:bodyPr/>
        <a:lstStyle/>
        <a:p>
          <a:endParaRPr lang="en-IN"/>
        </a:p>
      </dgm:t>
    </dgm:pt>
    <dgm:pt modelId="{29EF1DFA-059C-427F-BC18-8C5E922E705A}" type="pres">
      <dgm:prSet presAssocID="{5BC711EC-8E2B-48D0-BDBC-3BF7F87BF9C0}" presName="Name0" presStyleCnt="0">
        <dgm:presLayoutVars>
          <dgm:dir/>
          <dgm:animLvl val="lvl"/>
          <dgm:resizeHandles val="exact"/>
        </dgm:presLayoutVars>
      </dgm:prSet>
      <dgm:spPr/>
    </dgm:pt>
    <dgm:pt modelId="{96B13203-655F-4876-8160-EF9D1137AFF5}" type="pres">
      <dgm:prSet presAssocID="{74A275EC-D537-449A-9B61-18D5DCF2F57F}" presName="composite" presStyleCnt="0"/>
      <dgm:spPr/>
    </dgm:pt>
    <dgm:pt modelId="{879F493A-684A-42FF-9197-A7784F9617D6}" type="pres">
      <dgm:prSet presAssocID="{74A275EC-D537-449A-9B61-18D5DCF2F57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B4BE5D7-F472-4D73-8EEA-E2F97AC3A12E}" type="pres">
      <dgm:prSet presAssocID="{74A275EC-D537-449A-9B61-18D5DCF2F57F}" presName="desTx" presStyleLbl="alignAccFollowNode1" presStyleIdx="0" presStyleCnt="3">
        <dgm:presLayoutVars>
          <dgm:bulletEnabled val="1"/>
        </dgm:presLayoutVars>
      </dgm:prSet>
      <dgm:spPr/>
    </dgm:pt>
    <dgm:pt modelId="{EAEC54C6-EDD5-4149-8D37-CAD2FB1BA072}" type="pres">
      <dgm:prSet presAssocID="{20B46E3E-5F96-4B5C-9E83-89EAEB6027FA}" presName="space" presStyleCnt="0"/>
      <dgm:spPr/>
    </dgm:pt>
    <dgm:pt modelId="{E42CA189-6FE1-4D95-819A-35DDDABAE01B}" type="pres">
      <dgm:prSet presAssocID="{15E7B014-D2B4-4628-B960-EE84E8A6D6F3}" presName="composite" presStyleCnt="0"/>
      <dgm:spPr/>
    </dgm:pt>
    <dgm:pt modelId="{61532787-76F9-4815-A870-5B17E82ED1DF}" type="pres">
      <dgm:prSet presAssocID="{15E7B014-D2B4-4628-B960-EE84E8A6D6F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E6909C4-E221-43CC-B627-403CA65E6678}" type="pres">
      <dgm:prSet presAssocID="{15E7B014-D2B4-4628-B960-EE84E8A6D6F3}" presName="desTx" presStyleLbl="alignAccFollowNode1" presStyleIdx="1" presStyleCnt="3">
        <dgm:presLayoutVars>
          <dgm:bulletEnabled val="1"/>
        </dgm:presLayoutVars>
      </dgm:prSet>
      <dgm:spPr/>
    </dgm:pt>
    <dgm:pt modelId="{FC1AB7EB-1102-408B-8FB0-26A74236682C}" type="pres">
      <dgm:prSet presAssocID="{1746806F-0F66-444D-95C2-7FF9AF5D6D2A}" presName="space" presStyleCnt="0"/>
      <dgm:spPr/>
    </dgm:pt>
    <dgm:pt modelId="{DBC470CA-292E-423A-A83E-026DAAAD22A0}" type="pres">
      <dgm:prSet presAssocID="{686B266E-75A5-4593-B1A1-AAF64100D137}" presName="composite" presStyleCnt="0"/>
      <dgm:spPr/>
    </dgm:pt>
    <dgm:pt modelId="{A1F97C90-D699-48D1-8924-32330AC2EF65}" type="pres">
      <dgm:prSet presAssocID="{686B266E-75A5-4593-B1A1-AAF64100D13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0FE0D41-E122-434D-B150-5AECD08119CC}" type="pres">
      <dgm:prSet presAssocID="{686B266E-75A5-4593-B1A1-AAF64100D13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02AE302-C10D-4FD9-9139-04F1DBF06FB1}" srcId="{74A275EC-D537-449A-9B61-18D5DCF2F57F}" destId="{5C56E724-D6C8-4136-A28B-0DF50E15D316}" srcOrd="2" destOrd="0" parTransId="{823155BF-5014-478D-93ED-C9F754FA0019}" sibTransId="{8910EC80-37EC-4AD1-84E3-370722FF09AF}"/>
    <dgm:cxn modelId="{1E04280C-7C92-4747-9C3E-82BA48007649}" srcId="{686B266E-75A5-4593-B1A1-AAF64100D137}" destId="{CBE6A60A-EA9A-4D43-A2B0-D4F1819D9C17}" srcOrd="2" destOrd="0" parTransId="{C2AA79EB-70B0-425A-93E7-0EF29DC35EF6}" sibTransId="{14CEC319-4975-48F9-8C21-F05579E90633}"/>
    <dgm:cxn modelId="{EA664A15-DC5B-46DF-B9B8-ACBDC814D2C4}" srcId="{5BC711EC-8E2B-48D0-BDBC-3BF7F87BF9C0}" destId="{15E7B014-D2B4-4628-B960-EE84E8A6D6F3}" srcOrd="1" destOrd="0" parTransId="{925CFDE2-2B40-4942-80E2-E765ABC1EB67}" sibTransId="{1746806F-0F66-444D-95C2-7FF9AF5D6D2A}"/>
    <dgm:cxn modelId="{626E0120-8434-4A9A-8933-5B55AAB6609D}" type="presOf" srcId="{6A5B1D72-DDB2-4D73-A79C-CA0E49C1A12A}" destId="{1B4BE5D7-F472-4D73-8EEA-E2F97AC3A12E}" srcOrd="0" destOrd="0" presId="urn:microsoft.com/office/officeart/2005/8/layout/hList1"/>
    <dgm:cxn modelId="{D350D626-A0B4-482F-9CEC-6B92DF94A9C1}" srcId="{15E7B014-D2B4-4628-B960-EE84E8A6D6F3}" destId="{74650B65-FE40-405D-AD38-90205B07CBFD}" srcOrd="2" destOrd="0" parTransId="{25F34327-3B63-4784-A72A-412034754802}" sibTransId="{80E69492-3576-459A-B354-2C3831EDA0C7}"/>
    <dgm:cxn modelId="{6C2BD22A-3240-4CC6-85BA-5DB2F2591D47}" srcId="{5BC711EC-8E2B-48D0-BDBC-3BF7F87BF9C0}" destId="{686B266E-75A5-4593-B1A1-AAF64100D137}" srcOrd="2" destOrd="0" parTransId="{82CF21B7-D2B9-4CBD-8705-CA7306F92523}" sibTransId="{08A8A60D-71E2-4CD5-B27B-7F4B793421C8}"/>
    <dgm:cxn modelId="{BF2B3C2B-2FFD-4167-8025-772A235C5891}" type="presOf" srcId="{5BC711EC-8E2B-48D0-BDBC-3BF7F87BF9C0}" destId="{29EF1DFA-059C-427F-BC18-8C5E922E705A}" srcOrd="0" destOrd="0" presId="urn:microsoft.com/office/officeart/2005/8/layout/hList1"/>
    <dgm:cxn modelId="{61BA103B-1B09-4847-B058-338C1BBB4380}" srcId="{74A275EC-D537-449A-9B61-18D5DCF2F57F}" destId="{6A5B1D72-DDB2-4D73-A79C-CA0E49C1A12A}" srcOrd="0" destOrd="0" parTransId="{E6E928C1-608A-4E58-A23E-6A8EFBD4BF5F}" sibTransId="{3C04A3C8-18F4-4A93-9B3F-3D41E1EBEF9A}"/>
    <dgm:cxn modelId="{1F05805C-80F6-4C8B-899C-368F0125BFD3}" srcId="{686B266E-75A5-4593-B1A1-AAF64100D137}" destId="{DE840EF6-5EC6-40D9-8D78-C52173C69592}" srcOrd="1" destOrd="0" parTransId="{13E7B2A2-F7FE-4DAC-9A34-7F4783F8A936}" sibTransId="{10D1EA99-0685-479D-812C-E240B7AAA396}"/>
    <dgm:cxn modelId="{AE7D585D-93D2-4CFF-996A-6FE4069C71C3}" srcId="{74A275EC-D537-449A-9B61-18D5DCF2F57F}" destId="{1450CEE3-1829-4F56-8196-63D85D73E34C}" srcOrd="1" destOrd="0" parTransId="{563E23F5-F395-411E-8F9D-EC4CB2B6F433}" sibTransId="{17993AEA-BAE9-4BF3-A565-DAC231DF142E}"/>
    <dgm:cxn modelId="{2C57FD4B-6A12-4B13-A41C-92997D4532C4}" type="presOf" srcId="{5C56E724-D6C8-4136-A28B-0DF50E15D316}" destId="{1B4BE5D7-F472-4D73-8EEA-E2F97AC3A12E}" srcOrd="0" destOrd="2" presId="urn:microsoft.com/office/officeart/2005/8/layout/hList1"/>
    <dgm:cxn modelId="{A776A070-92D4-4CEB-A90B-3936D9B1DEC7}" type="presOf" srcId="{1450CEE3-1829-4F56-8196-63D85D73E34C}" destId="{1B4BE5D7-F472-4D73-8EEA-E2F97AC3A12E}" srcOrd="0" destOrd="1" presId="urn:microsoft.com/office/officeart/2005/8/layout/hList1"/>
    <dgm:cxn modelId="{76F6D257-D686-441A-B992-8C7CF12E4FD0}" type="presOf" srcId="{74650B65-FE40-405D-AD38-90205B07CBFD}" destId="{0E6909C4-E221-43CC-B627-403CA65E6678}" srcOrd="0" destOrd="2" presId="urn:microsoft.com/office/officeart/2005/8/layout/hList1"/>
    <dgm:cxn modelId="{EB50B879-2D21-40FE-9BBD-35332156ED2A}" srcId="{686B266E-75A5-4593-B1A1-AAF64100D137}" destId="{8C17C300-0412-4684-AE76-361417F5C30A}" srcOrd="0" destOrd="0" parTransId="{FB38F75D-49D4-41CC-BFBD-BE8D4A231890}" sibTransId="{3E12FA3F-C897-4E3A-8A99-224EE1B8584C}"/>
    <dgm:cxn modelId="{2212B186-9614-4123-87ED-AD391B614C95}" type="presOf" srcId="{8C17C300-0412-4684-AE76-361417F5C30A}" destId="{B0FE0D41-E122-434D-B150-5AECD08119CC}" srcOrd="0" destOrd="0" presId="urn:microsoft.com/office/officeart/2005/8/layout/hList1"/>
    <dgm:cxn modelId="{B0784C8D-A3B1-4F93-81B4-E3B2716634A5}" type="presOf" srcId="{5E9CA58D-8209-4639-9308-0124519B4BC3}" destId="{0E6909C4-E221-43CC-B627-403CA65E6678}" srcOrd="0" destOrd="0" presId="urn:microsoft.com/office/officeart/2005/8/layout/hList1"/>
    <dgm:cxn modelId="{07217E8D-AB63-45C5-867A-97D70A93D744}" srcId="{15E7B014-D2B4-4628-B960-EE84E8A6D6F3}" destId="{5E9CA58D-8209-4639-9308-0124519B4BC3}" srcOrd="0" destOrd="0" parTransId="{04B9D369-A9C4-41A7-8DE4-C20DCF37454D}" sibTransId="{7FF703EB-C1A7-4A2C-9865-41D868BC5A94}"/>
    <dgm:cxn modelId="{6D5E088F-8F4D-43DD-9188-A1BB5F053262}" type="presOf" srcId="{686B266E-75A5-4593-B1A1-AAF64100D137}" destId="{A1F97C90-D699-48D1-8924-32330AC2EF65}" srcOrd="0" destOrd="0" presId="urn:microsoft.com/office/officeart/2005/8/layout/hList1"/>
    <dgm:cxn modelId="{84FC7AA4-71BE-43C5-A0CF-41B45CBB352C}" type="presOf" srcId="{74A275EC-D537-449A-9B61-18D5DCF2F57F}" destId="{879F493A-684A-42FF-9197-A7784F9617D6}" srcOrd="0" destOrd="0" presId="urn:microsoft.com/office/officeart/2005/8/layout/hList1"/>
    <dgm:cxn modelId="{09C43AC2-3FDD-4BF2-8D19-46C98C3FB12E}" srcId="{15E7B014-D2B4-4628-B960-EE84E8A6D6F3}" destId="{665B79B1-74F2-4FF1-B57C-D352A17E0DF1}" srcOrd="1" destOrd="0" parTransId="{EE29DB0C-CDBC-426C-9B31-C5C856772802}" sibTransId="{97AAE118-A1D2-40A2-A8B2-8AFCBDBE5233}"/>
    <dgm:cxn modelId="{455723C6-2027-46D7-81E0-A78DE79703CD}" type="presOf" srcId="{DE840EF6-5EC6-40D9-8D78-C52173C69592}" destId="{B0FE0D41-E122-434D-B150-5AECD08119CC}" srcOrd="0" destOrd="1" presId="urn:microsoft.com/office/officeart/2005/8/layout/hList1"/>
    <dgm:cxn modelId="{6857E2D1-5D71-4667-BC9F-1E416860517C}" type="presOf" srcId="{CBE6A60A-EA9A-4D43-A2B0-D4F1819D9C17}" destId="{B0FE0D41-E122-434D-B150-5AECD08119CC}" srcOrd="0" destOrd="2" presId="urn:microsoft.com/office/officeart/2005/8/layout/hList1"/>
    <dgm:cxn modelId="{838E34E1-684D-4D61-996A-B2B37C8F0293}" type="presOf" srcId="{15E7B014-D2B4-4628-B960-EE84E8A6D6F3}" destId="{61532787-76F9-4815-A870-5B17E82ED1DF}" srcOrd="0" destOrd="0" presId="urn:microsoft.com/office/officeart/2005/8/layout/hList1"/>
    <dgm:cxn modelId="{EE87DEE5-1C3D-43A2-AB01-31BA0B8086B4}" srcId="{5BC711EC-8E2B-48D0-BDBC-3BF7F87BF9C0}" destId="{74A275EC-D537-449A-9B61-18D5DCF2F57F}" srcOrd="0" destOrd="0" parTransId="{5D5F77D2-3A1E-42F6-805F-D40EABB0C5EC}" sibTransId="{20B46E3E-5F96-4B5C-9E83-89EAEB6027FA}"/>
    <dgm:cxn modelId="{317A0AE6-172E-42A5-95F7-FD8C5EBBD828}" type="presOf" srcId="{665B79B1-74F2-4FF1-B57C-D352A17E0DF1}" destId="{0E6909C4-E221-43CC-B627-403CA65E6678}" srcOrd="0" destOrd="1" presId="urn:microsoft.com/office/officeart/2005/8/layout/hList1"/>
    <dgm:cxn modelId="{EA410ECA-28A1-4FD5-ADC4-2D3EC233FFA4}" type="presParOf" srcId="{29EF1DFA-059C-427F-BC18-8C5E922E705A}" destId="{96B13203-655F-4876-8160-EF9D1137AFF5}" srcOrd="0" destOrd="0" presId="urn:microsoft.com/office/officeart/2005/8/layout/hList1"/>
    <dgm:cxn modelId="{FB0328AF-49FD-455F-8869-1DDDE844F8C3}" type="presParOf" srcId="{96B13203-655F-4876-8160-EF9D1137AFF5}" destId="{879F493A-684A-42FF-9197-A7784F9617D6}" srcOrd="0" destOrd="0" presId="urn:microsoft.com/office/officeart/2005/8/layout/hList1"/>
    <dgm:cxn modelId="{CFA09CE3-AF7B-45F3-B7E6-F2672155764B}" type="presParOf" srcId="{96B13203-655F-4876-8160-EF9D1137AFF5}" destId="{1B4BE5D7-F472-4D73-8EEA-E2F97AC3A12E}" srcOrd="1" destOrd="0" presId="urn:microsoft.com/office/officeart/2005/8/layout/hList1"/>
    <dgm:cxn modelId="{1F413E91-D1CB-420D-8AF0-4E95E1D1EDEF}" type="presParOf" srcId="{29EF1DFA-059C-427F-BC18-8C5E922E705A}" destId="{EAEC54C6-EDD5-4149-8D37-CAD2FB1BA072}" srcOrd="1" destOrd="0" presId="urn:microsoft.com/office/officeart/2005/8/layout/hList1"/>
    <dgm:cxn modelId="{ED501275-53EC-4149-940F-DAADA0872346}" type="presParOf" srcId="{29EF1DFA-059C-427F-BC18-8C5E922E705A}" destId="{E42CA189-6FE1-4D95-819A-35DDDABAE01B}" srcOrd="2" destOrd="0" presId="urn:microsoft.com/office/officeart/2005/8/layout/hList1"/>
    <dgm:cxn modelId="{2ED9921B-A868-4705-B6E3-3478B32270EE}" type="presParOf" srcId="{E42CA189-6FE1-4D95-819A-35DDDABAE01B}" destId="{61532787-76F9-4815-A870-5B17E82ED1DF}" srcOrd="0" destOrd="0" presId="urn:microsoft.com/office/officeart/2005/8/layout/hList1"/>
    <dgm:cxn modelId="{ED1A9F96-990F-4D29-B268-55C37D6EE30C}" type="presParOf" srcId="{E42CA189-6FE1-4D95-819A-35DDDABAE01B}" destId="{0E6909C4-E221-43CC-B627-403CA65E6678}" srcOrd="1" destOrd="0" presId="urn:microsoft.com/office/officeart/2005/8/layout/hList1"/>
    <dgm:cxn modelId="{9B66EC57-D8F3-4A9D-9A5D-BF3480F5F59C}" type="presParOf" srcId="{29EF1DFA-059C-427F-BC18-8C5E922E705A}" destId="{FC1AB7EB-1102-408B-8FB0-26A74236682C}" srcOrd="3" destOrd="0" presId="urn:microsoft.com/office/officeart/2005/8/layout/hList1"/>
    <dgm:cxn modelId="{209CFE1E-D7B6-496D-B457-445EAEC08544}" type="presParOf" srcId="{29EF1DFA-059C-427F-BC18-8C5E922E705A}" destId="{DBC470CA-292E-423A-A83E-026DAAAD22A0}" srcOrd="4" destOrd="0" presId="urn:microsoft.com/office/officeart/2005/8/layout/hList1"/>
    <dgm:cxn modelId="{AE6F1AD0-F51B-4588-BF3B-D3826370C3E1}" type="presParOf" srcId="{DBC470CA-292E-423A-A83E-026DAAAD22A0}" destId="{A1F97C90-D699-48D1-8924-32330AC2EF65}" srcOrd="0" destOrd="0" presId="urn:microsoft.com/office/officeart/2005/8/layout/hList1"/>
    <dgm:cxn modelId="{30799482-7A4C-4468-ADC7-466C741F3B15}" type="presParOf" srcId="{DBC470CA-292E-423A-A83E-026DAAAD22A0}" destId="{B0FE0D41-E122-434D-B150-5AECD08119C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F493A-684A-42FF-9197-A7784F9617D6}">
      <dsp:nvSpPr>
        <dsp:cNvPr id="0" name=""/>
        <dsp:cNvSpPr/>
      </dsp:nvSpPr>
      <dsp:spPr>
        <a:xfrm>
          <a:off x="3145" y="1064"/>
          <a:ext cx="3066603" cy="1226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 furniture category: -</a:t>
          </a:r>
          <a:endParaRPr lang="en-IN" sz="2000" kern="1200" dirty="0"/>
        </a:p>
      </dsp:txBody>
      <dsp:txXfrm>
        <a:off x="3145" y="1064"/>
        <a:ext cx="3066603" cy="1226641"/>
      </dsp:txXfrm>
    </dsp:sp>
    <dsp:sp modelId="{1B4BE5D7-F472-4D73-8EEA-E2F97AC3A12E}">
      <dsp:nvSpPr>
        <dsp:cNvPr id="0" name=""/>
        <dsp:cNvSpPr/>
      </dsp:nvSpPr>
      <dsp:spPr>
        <a:xfrm>
          <a:off x="3145" y="1227705"/>
          <a:ext cx="3066603" cy="2371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IN" sz="18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lowest discount is in ‘tables’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sub-category and that is </a:t>
          </a:r>
          <a:r>
            <a:rPr lang="en-IN" sz="18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86</a:t>
          </a:r>
          <a:endParaRPr lang="en-I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IN" sz="18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highest discount is in ‘bookcases’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sub-category and that is </a:t>
          </a:r>
          <a:r>
            <a:rPr lang="en-IN" sz="18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363</a:t>
          </a:r>
          <a:endParaRPr lang="en-I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45" y="1227705"/>
        <a:ext cx="3066603" cy="2371680"/>
      </dsp:txXfrm>
    </dsp:sp>
    <dsp:sp modelId="{61532787-76F9-4815-A870-5B17E82ED1DF}">
      <dsp:nvSpPr>
        <dsp:cNvPr id="0" name=""/>
        <dsp:cNvSpPr/>
      </dsp:nvSpPr>
      <dsp:spPr>
        <a:xfrm>
          <a:off x="3499073" y="1064"/>
          <a:ext cx="3066603" cy="1226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 office supplies category: -</a:t>
          </a:r>
          <a:endParaRPr lang="en-IN" sz="2000" kern="1200" dirty="0"/>
        </a:p>
      </dsp:txBody>
      <dsp:txXfrm>
        <a:off x="3499073" y="1064"/>
        <a:ext cx="3066603" cy="1226641"/>
      </dsp:txXfrm>
    </dsp:sp>
    <dsp:sp modelId="{0E6909C4-E221-43CC-B627-403CA65E6678}">
      <dsp:nvSpPr>
        <dsp:cNvPr id="0" name=""/>
        <dsp:cNvSpPr/>
      </dsp:nvSpPr>
      <dsp:spPr>
        <a:xfrm>
          <a:off x="3499073" y="1227705"/>
          <a:ext cx="3066603" cy="2371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IN" sz="18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lowest discount is in ‘labels’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sub-category and that is </a:t>
          </a:r>
          <a:r>
            <a:rPr lang="en-IN" sz="18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90</a:t>
          </a:r>
          <a:endParaRPr lang="en-IN" sz="1800" kern="1200" dirty="0"/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I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IN" sz="18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highest discount is in ‘storage’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sub-category and that is </a:t>
          </a:r>
          <a:r>
            <a:rPr lang="en-IN" sz="18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457</a:t>
          </a:r>
          <a:endParaRPr lang="en-IN" sz="1800" kern="1200" dirty="0"/>
        </a:p>
      </dsp:txBody>
      <dsp:txXfrm>
        <a:off x="3499073" y="1227705"/>
        <a:ext cx="3066603" cy="2371680"/>
      </dsp:txXfrm>
    </dsp:sp>
    <dsp:sp modelId="{A1F97C90-D699-48D1-8924-32330AC2EF65}">
      <dsp:nvSpPr>
        <dsp:cNvPr id="0" name=""/>
        <dsp:cNvSpPr/>
      </dsp:nvSpPr>
      <dsp:spPr>
        <a:xfrm>
          <a:off x="6995001" y="1064"/>
          <a:ext cx="3066603" cy="1226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 technology category: -</a:t>
          </a:r>
          <a:endParaRPr lang="en-IN" sz="2000" kern="1200" dirty="0"/>
        </a:p>
      </dsp:txBody>
      <dsp:txXfrm>
        <a:off x="6995001" y="1064"/>
        <a:ext cx="3066603" cy="1226641"/>
      </dsp:txXfrm>
    </dsp:sp>
    <dsp:sp modelId="{B0FE0D41-E122-434D-B150-5AECD08119CC}">
      <dsp:nvSpPr>
        <dsp:cNvPr id="0" name=""/>
        <dsp:cNvSpPr/>
      </dsp:nvSpPr>
      <dsp:spPr>
        <a:xfrm>
          <a:off x="6995001" y="1227705"/>
          <a:ext cx="3066603" cy="2371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IN" sz="18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lowest discount is in ‘accessories’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sub-category and that is </a:t>
          </a:r>
          <a:r>
            <a:rPr lang="en-IN" sz="18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256</a:t>
          </a:r>
          <a:endParaRPr lang="en-I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I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IN" sz="18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highest discount is in ‘phones’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sub-category and that is </a:t>
          </a:r>
          <a:r>
            <a:rPr lang="en-IN" sz="18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386</a:t>
          </a:r>
          <a:endParaRPr lang="en-I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95001" y="1227705"/>
        <a:ext cx="3066603" cy="2371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F493A-684A-42FF-9197-A7784F9617D6}">
      <dsp:nvSpPr>
        <dsp:cNvPr id="0" name=""/>
        <dsp:cNvSpPr/>
      </dsp:nvSpPr>
      <dsp:spPr>
        <a:xfrm>
          <a:off x="3145" y="1064"/>
          <a:ext cx="3066603" cy="1226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 south region: -</a:t>
          </a:r>
          <a:endParaRPr lang="en-IN" sz="2000" kern="1200" dirty="0"/>
        </a:p>
      </dsp:txBody>
      <dsp:txXfrm>
        <a:off x="3145" y="1064"/>
        <a:ext cx="3066603" cy="1226641"/>
      </dsp:txXfrm>
    </dsp:sp>
    <dsp:sp modelId="{1B4BE5D7-F472-4D73-8EEA-E2F97AC3A12E}">
      <dsp:nvSpPr>
        <dsp:cNvPr id="0" name=""/>
        <dsp:cNvSpPr/>
      </dsp:nvSpPr>
      <dsp:spPr>
        <a:xfrm>
          <a:off x="3145" y="1227705"/>
          <a:ext cx="3066603" cy="2371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IN" sz="18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lowest sales is in ‘Portugal’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country/region and that is </a:t>
          </a:r>
          <a:r>
            <a:rPr lang="en-IN" sz="18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59</a:t>
          </a:r>
          <a:endParaRPr lang="en-I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IN" sz="18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highest sales is in ‘Italy’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country/region and that is </a:t>
          </a:r>
          <a:r>
            <a:rPr lang="en-IN" sz="18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453</a:t>
          </a:r>
          <a:endParaRPr lang="en-I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45" y="1227705"/>
        <a:ext cx="3066603" cy="2371680"/>
      </dsp:txXfrm>
    </dsp:sp>
    <dsp:sp modelId="{61532787-76F9-4815-A870-5B17E82ED1DF}">
      <dsp:nvSpPr>
        <dsp:cNvPr id="0" name=""/>
        <dsp:cNvSpPr/>
      </dsp:nvSpPr>
      <dsp:spPr>
        <a:xfrm>
          <a:off x="3499073" y="1064"/>
          <a:ext cx="3066603" cy="1226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 north region: -</a:t>
          </a:r>
          <a:endParaRPr lang="en-IN" sz="2000" kern="1200" dirty="0"/>
        </a:p>
      </dsp:txBody>
      <dsp:txXfrm>
        <a:off x="3499073" y="1064"/>
        <a:ext cx="3066603" cy="1226641"/>
      </dsp:txXfrm>
    </dsp:sp>
    <dsp:sp modelId="{0E6909C4-E221-43CC-B627-403CA65E6678}">
      <dsp:nvSpPr>
        <dsp:cNvPr id="0" name=""/>
        <dsp:cNvSpPr/>
      </dsp:nvSpPr>
      <dsp:spPr>
        <a:xfrm>
          <a:off x="3499073" y="1227705"/>
          <a:ext cx="3066603" cy="2371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IN" sz="18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lowest sales is in ‘Denmark’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country/region and that is </a:t>
          </a:r>
          <a:r>
            <a:rPr lang="en-IN" sz="18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52</a:t>
          </a:r>
          <a:endParaRPr lang="en-IN" sz="1800" kern="1200" dirty="0"/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I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IN" sz="18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highest sales is in ‘United Kingdom’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country/region and that is </a:t>
          </a:r>
          <a:r>
            <a:rPr lang="en-IN" sz="18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617</a:t>
          </a:r>
          <a:endParaRPr lang="en-IN" sz="1800" kern="1200" dirty="0"/>
        </a:p>
      </dsp:txBody>
      <dsp:txXfrm>
        <a:off x="3499073" y="1227705"/>
        <a:ext cx="3066603" cy="2371680"/>
      </dsp:txXfrm>
    </dsp:sp>
    <dsp:sp modelId="{A1F97C90-D699-48D1-8924-32330AC2EF65}">
      <dsp:nvSpPr>
        <dsp:cNvPr id="0" name=""/>
        <dsp:cNvSpPr/>
      </dsp:nvSpPr>
      <dsp:spPr>
        <a:xfrm>
          <a:off x="6995001" y="1064"/>
          <a:ext cx="3066603" cy="1226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 central region: -</a:t>
          </a:r>
          <a:endParaRPr lang="en-IN" sz="2000" kern="1200" dirty="0"/>
        </a:p>
      </dsp:txBody>
      <dsp:txXfrm>
        <a:off x="6995001" y="1064"/>
        <a:ext cx="3066603" cy="1226641"/>
      </dsp:txXfrm>
    </dsp:sp>
    <dsp:sp modelId="{B0FE0D41-E122-434D-B150-5AECD08119CC}">
      <dsp:nvSpPr>
        <dsp:cNvPr id="0" name=""/>
        <dsp:cNvSpPr/>
      </dsp:nvSpPr>
      <dsp:spPr>
        <a:xfrm>
          <a:off x="6995001" y="1227705"/>
          <a:ext cx="3066603" cy="2371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IN" sz="18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lowest sales is in ‘Switzerland’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country/region and that is </a:t>
          </a:r>
          <a:r>
            <a:rPr lang="en-IN" sz="18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69</a:t>
          </a:r>
          <a:endParaRPr lang="en-I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I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IN" sz="18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highest sales is in ‘France’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country/region and that is </a:t>
          </a:r>
          <a:r>
            <a:rPr lang="en-IN" sz="18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807</a:t>
          </a:r>
          <a:endParaRPr lang="en-I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95001" y="1227705"/>
        <a:ext cx="3066603" cy="23716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399F1-5E71-429D-B31B-F0379701197C}">
      <dsp:nvSpPr>
        <dsp:cNvPr id="0" name=""/>
        <dsp:cNvSpPr/>
      </dsp:nvSpPr>
      <dsp:spPr>
        <a:xfrm>
          <a:off x="4203687" y="3542918"/>
          <a:ext cx="2573825" cy="16672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minimum sales is in March month with 144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maximum sales is in </a:t>
          </a: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August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month with 306</a:t>
          </a:r>
          <a:endParaRPr lang="en-IN" sz="1400" kern="1200" dirty="0"/>
        </a:p>
      </dsp:txBody>
      <dsp:txXfrm>
        <a:off x="5012458" y="3996356"/>
        <a:ext cx="1728430" cy="1177193"/>
      </dsp:txXfrm>
    </dsp:sp>
    <dsp:sp modelId="{77E57F82-AA87-43E0-8923-43AB55507AA5}">
      <dsp:nvSpPr>
        <dsp:cNvPr id="0" name=""/>
        <dsp:cNvSpPr/>
      </dsp:nvSpPr>
      <dsp:spPr>
        <a:xfrm>
          <a:off x="4286" y="3542918"/>
          <a:ext cx="2573825" cy="16672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minimum sales is in April month with 96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maximum sales is in </a:t>
          </a: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August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month with 218</a:t>
          </a:r>
          <a:endParaRPr lang="en-IN" sz="1400" kern="1200" dirty="0"/>
        </a:p>
      </dsp:txBody>
      <dsp:txXfrm>
        <a:off x="40910" y="3996356"/>
        <a:ext cx="1728430" cy="1177193"/>
      </dsp:txXfrm>
    </dsp:sp>
    <dsp:sp modelId="{0EA7CFF8-DF7C-4DBF-B4BC-6F59BFFAF1D9}">
      <dsp:nvSpPr>
        <dsp:cNvPr id="0" name=""/>
        <dsp:cNvSpPr/>
      </dsp:nvSpPr>
      <dsp:spPr>
        <a:xfrm>
          <a:off x="4203687" y="0"/>
          <a:ext cx="2573825" cy="16672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minimum sales is in February month with 69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maximum sales is in August month with 221</a:t>
          </a:r>
          <a:endParaRPr lang="en-IN" sz="1400" kern="1200" dirty="0"/>
        </a:p>
      </dsp:txBody>
      <dsp:txXfrm>
        <a:off x="5012458" y="36624"/>
        <a:ext cx="1728430" cy="1177193"/>
      </dsp:txXfrm>
    </dsp:sp>
    <dsp:sp modelId="{DB1B0562-3DE9-468B-9D6D-E1C089E7E1A2}">
      <dsp:nvSpPr>
        <dsp:cNvPr id="0" name=""/>
        <dsp:cNvSpPr/>
      </dsp:nvSpPr>
      <dsp:spPr>
        <a:xfrm>
          <a:off x="4286" y="0"/>
          <a:ext cx="2573825" cy="16672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minimum sales is in January month with 78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maximum sales is in December month with 181</a:t>
          </a:r>
          <a:endParaRPr lang="en-IN" sz="1400" kern="1200" dirty="0"/>
        </a:p>
      </dsp:txBody>
      <dsp:txXfrm>
        <a:off x="40910" y="36624"/>
        <a:ext cx="1728430" cy="1177193"/>
      </dsp:txXfrm>
    </dsp:sp>
    <dsp:sp modelId="{9A5077A6-2D08-4130-8522-A535E9FED770}">
      <dsp:nvSpPr>
        <dsp:cNvPr id="0" name=""/>
        <dsp:cNvSpPr/>
      </dsp:nvSpPr>
      <dsp:spPr>
        <a:xfrm>
          <a:off x="1082792" y="296979"/>
          <a:ext cx="2256005" cy="2256005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2017</a:t>
          </a:r>
          <a:endParaRPr lang="en-IN" sz="3200" kern="1200" dirty="0"/>
        </a:p>
      </dsp:txBody>
      <dsp:txXfrm>
        <a:off x="1743561" y="957748"/>
        <a:ext cx="1595236" cy="1595236"/>
      </dsp:txXfrm>
    </dsp:sp>
    <dsp:sp modelId="{9CBCB49B-A300-4DF6-A750-2C24E0B2EC8E}">
      <dsp:nvSpPr>
        <dsp:cNvPr id="0" name=""/>
        <dsp:cNvSpPr/>
      </dsp:nvSpPr>
      <dsp:spPr>
        <a:xfrm rot="5400000">
          <a:off x="3443001" y="296979"/>
          <a:ext cx="2256005" cy="2256005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2018</a:t>
          </a:r>
          <a:endParaRPr lang="en-IN" sz="3200" kern="1200" dirty="0"/>
        </a:p>
      </dsp:txBody>
      <dsp:txXfrm rot="-5400000">
        <a:off x="3443001" y="957748"/>
        <a:ext cx="1595236" cy="1595236"/>
      </dsp:txXfrm>
    </dsp:sp>
    <dsp:sp modelId="{4520C346-D9DC-43FC-A841-98CE8688616F}">
      <dsp:nvSpPr>
        <dsp:cNvPr id="0" name=""/>
        <dsp:cNvSpPr/>
      </dsp:nvSpPr>
      <dsp:spPr>
        <a:xfrm rot="10800000">
          <a:off x="3443001" y="2657188"/>
          <a:ext cx="2256005" cy="2256005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2020</a:t>
          </a:r>
          <a:endParaRPr lang="en-IN" sz="3200" kern="1200" dirty="0"/>
        </a:p>
      </dsp:txBody>
      <dsp:txXfrm rot="10800000">
        <a:off x="3443001" y="2657188"/>
        <a:ext cx="1595236" cy="1595236"/>
      </dsp:txXfrm>
    </dsp:sp>
    <dsp:sp modelId="{80E7C964-5D15-4EC5-B547-842118AB6D9F}">
      <dsp:nvSpPr>
        <dsp:cNvPr id="0" name=""/>
        <dsp:cNvSpPr/>
      </dsp:nvSpPr>
      <dsp:spPr>
        <a:xfrm rot="16200000">
          <a:off x="1082792" y="2657188"/>
          <a:ext cx="2256005" cy="2256005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2019</a:t>
          </a:r>
          <a:endParaRPr lang="en-IN" sz="3200" kern="1200" dirty="0"/>
        </a:p>
      </dsp:txBody>
      <dsp:txXfrm rot="5400000">
        <a:off x="1743561" y="2657188"/>
        <a:ext cx="1595236" cy="1595236"/>
      </dsp:txXfrm>
    </dsp:sp>
    <dsp:sp modelId="{059389ED-C7A6-4890-AEDB-2CFBFDDA9C45}">
      <dsp:nvSpPr>
        <dsp:cNvPr id="0" name=""/>
        <dsp:cNvSpPr/>
      </dsp:nvSpPr>
      <dsp:spPr>
        <a:xfrm flipH="1" flipV="1">
          <a:off x="3368918" y="2385717"/>
          <a:ext cx="43962" cy="178230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1FF711-6295-4B11-BAC1-8EEBAAB6FACE}">
      <dsp:nvSpPr>
        <dsp:cNvPr id="0" name=""/>
        <dsp:cNvSpPr/>
      </dsp:nvSpPr>
      <dsp:spPr>
        <a:xfrm rot="10800000" flipH="1">
          <a:off x="3368918" y="2678358"/>
          <a:ext cx="43962" cy="113966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399F1-5E71-429D-B31B-F0379701197C}">
      <dsp:nvSpPr>
        <dsp:cNvPr id="0" name=""/>
        <dsp:cNvSpPr/>
      </dsp:nvSpPr>
      <dsp:spPr>
        <a:xfrm>
          <a:off x="6017532" y="3332416"/>
          <a:ext cx="2420902" cy="15681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minimum sales is in Q1 with 341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maximum sales is in Q3 with 511</a:t>
          </a:r>
          <a:endParaRPr lang="en-IN" sz="1400" kern="1200" dirty="0"/>
        </a:p>
      </dsp:txBody>
      <dsp:txXfrm>
        <a:off x="6778251" y="3758913"/>
        <a:ext cx="1625735" cy="1107251"/>
      </dsp:txXfrm>
    </dsp:sp>
    <dsp:sp modelId="{77E57F82-AA87-43E0-8923-43AB55507AA5}">
      <dsp:nvSpPr>
        <dsp:cNvPr id="0" name=""/>
        <dsp:cNvSpPr/>
      </dsp:nvSpPr>
      <dsp:spPr>
        <a:xfrm>
          <a:off x="2067638" y="3332416"/>
          <a:ext cx="2420902" cy="15681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minimum sales is in Q1 with 289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maximum sales is in Q3 with 403</a:t>
          </a:r>
          <a:endParaRPr lang="en-IN" sz="1400" kern="1200" dirty="0"/>
        </a:p>
      </dsp:txBody>
      <dsp:txXfrm>
        <a:off x="2102086" y="3758913"/>
        <a:ext cx="1625735" cy="1107251"/>
      </dsp:txXfrm>
    </dsp:sp>
    <dsp:sp modelId="{0EA7CFF8-DF7C-4DBF-B4BC-6F59BFFAF1D9}">
      <dsp:nvSpPr>
        <dsp:cNvPr id="0" name=""/>
        <dsp:cNvSpPr/>
      </dsp:nvSpPr>
      <dsp:spPr>
        <a:xfrm>
          <a:off x="6017532" y="0"/>
          <a:ext cx="2420902" cy="15681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minimum sales is in Q1 with 248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and maximum sales is in Q3 with 408</a:t>
          </a:r>
          <a:endParaRPr lang="en-IN" sz="1400" kern="1200" dirty="0"/>
        </a:p>
      </dsp:txBody>
      <dsp:txXfrm>
        <a:off x="6778251" y="34448"/>
        <a:ext cx="1625735" cy="1107251"/>
      </dsp:txXfrm>
    </dsp:sp>
    <dsp:sp modelId="{DB1B0562-3DE9-468B-9D6D-E1C089E7E1A2}">
      <dsp:nvSpPr>
        <dsp:cNvPr id="0" name=""/>
        <dsp:cNvSpPr/>
      </dsp:nvSpPr>
      <dsp:spPr>
        <a:xfrm>
          <a:off x="2067638" y="0"/>
          <a:ext cx="2420902" cy="15681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minimum sales is in Q1 with 186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maximum sales is in Q4 with 307</a:t>
          </a:r>
          <a:endParaRPr lang="en-IN" sz="1400" kern="1200" dirty="0"/>
        </a:p>
      </dsp:txBody>
      <dsp:txXfrm>
        <a:off x="2102086" y="34448"/>
        <a:ext cx="1625735" cy="1107251"/>
      </dsp:txXfrm>
    </dsp:sp>
    <dsp:sp modelId="{9A5077A6-2D08-4130-8522-A535E9FED770}">
      <dsp:nvSpPr>
        <dsp:cNvPr id="0" name=""/>
        <dsp:cNvSpPr/>
      </dsp:nvSpPr>
      <dsp:spPr>
        <a:xfrm>
          <a:off x="3082065" y="279334"/>
          <a:ext cx="2121965" cy="2121965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2017</a:t>
          </a:r>
          <a:endParaRPr lang="en-IN" sz="3200" kern="1200" dirty="0"/>
        </a:p>
      </dsp:txBody>
      <dsp:txXfrm>
        <a:off x="3703574" y="900843"/>
        <a:ext cx="1500456" cy="1500456"/>
      </dsp:txXfrm>
    </dsp:sp>
    <dsp:sp modelId="{9CBCB49B-A300-4DF6-A750-2C24E0B2EC8E}">
      <dsp:nvSpPr>
        <dsp:cNvPr id="0" name=""/>
        <dsp:cNvSpPr/>
      </dsp:nvSpPr>
      <dsp:spPr>
        <a:xfrm rot="5400000">
          <a:off x="5302043" y="279334"/>
          <a:ext cx="2121965" cy="2121965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2018</a:t>
          </a:r>
          <a:endParaRPr lang="en-IN" sz="3200" kern="1200" dirty="0"/>
        </a:p>
      </dsp:txBody>
      <dsp:txXfrm rot="-5400000">
        <a:off x="5302043" y="900843"/>
        <a:ext cx="1500456" cy="1500456"/>
      </dsp:txXfrm>
    </dsp:sp>
    <dsp:sp modelId="{4520C346-D9DC-43FC-A841-98CE8688616F}">
      <dsp:nvSpPr>
        <dsp:cNvPr id="0" name=""/>
        <dsp:cNvSpPr/>
      </dsp:nvSpPr>
      <dsp:spPr>
        <a:xfrm rot="10800000">
          <a:off x="5302043" y="2499312"/>
          <a:ext cx="2121965" cy="2121965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2020</a:t>
          </a:r>
          <a:endParaRPr lang="en-IN" sz="3200" kern="1200" dirty="0"/>
        </a:p>
      </dsp:txBody>
      <dsp:txXfrm rot="10800000">
        <a:off x="5302043" y="2499312"/>
        <a:ext cx="1500456" cy="1500456"/>
      </dsp:txXfrm>
    </dsp:sp>
    <dsp:sp modelId="{80E7C964-5D15-4EC5-B547-842118AB6D9F}">
      <dsp:nvSpPr>
        <dsp:cNvPr id="0" name=""/>
        <dsp:cNvSpPr/>
      </dsp:nvSpPr>
      <dsp:spPr>
        <a:xfrm rot="16200000">
          <a:off x="3082065" y="2499312"/>
          <a:ext cx="2121965" cy="2121965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2019</a:t>
          </a:r>
          <a:endParaRPr lang="en-IN" sz="3200" kern="1200" dirty="0"/>
        </a:p>
      </dsp:txBody>
      <dsp:txXfrm rot="5400000">
        <a:off x="3703574" y="2499312"/>
        <a:ext cx="1500456" cy="1500456"/>
      </dsp:txXfrm>
    </dsp:sp>
    <dsp:sp modelId="{059389ED-C7A6-4890-AEDB-2CFBFDDA9C45}">
      <dsp:nvSpPr>
        <dsp:cNvPr id="0" name=""/>
        <dsp:cNvSpPr/>
      </dsp:nvSpPr>
      <dsp:spPr>
        <a:xfrm flipH="1" flipV="1">
          <a:off x="5232361" y="2243970"/>
          <a:ext cx="41350" cy="167641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1FF711-6295-4B11-BAC1-8EEBAAB6FACE}">
      <dsp:nvSpPr>
        <dsp:cNvPr id="0" name=""/>
        <dsp:cNvSpPr/>
      </dsp:nvSpPr>
      <dsp:spPr>
        <a:xfrm rot="10800000" flipH="1">
          <a:off x="5232361" y="2519224"/>
          <a:ext cx="41350" cy="10719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F493A-684A-42FF-9197-A7784F9617D6}">
      <dsp:nvSpPr>
        <dsp:cNvPr id="0" name=""/>
        <dsp:cNvSpPr/>
      </dsp:nvSpPr>
      <dsp:spPr>
        <a:xfrm>
          <a:off x="3145" y="1064"/>
          <a:ext cx="3066603" cy="1226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 office supplies category: -</a:t>
          </a:r>
          <a:endParaRPr lang="en-IN" sz="2000" kern="1200" dirty="0"/>
        </a:p>
      </dsp:txBody>
      <dsp:txXfrm>
        <a:off x="3145" y="1064"/>
        <a:ext cx="3066603" cy="1226641"/>
      </dsp:txXfrm>
    </dsp:sp>
    <dsp:sp modelId="{1B4BE5D7-F472-4D73-8EEA-E2F97AC3A12E}">
      <dsp:nvSpPr>
        <dsp:cNvPr id="0" name=""/>
        <dsp:cNvSpPr/>
      </dsp:nvSpPr>
      <dsp:spPr>
        <a:xfrm>
          <a:off x="3145" y="1227705"/>
          <a:ext cx="3066603" cy="2371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IN" sz="18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lowest discount is in ‘supplies’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sub-category and that is </a:t>
          </a:r>
          <a:r>
            <a:rPr lang="en-IN" sz="18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25.2</a:t>
          </a:r>
          <a:endParaRPr lang="en-I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IN" sz="18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highest discount is in ‘storage’ 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sub-category and that is </a:t>
          </a:r>
          <a:r>
            <a:rPr lang="en-IN" sz="18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214.9</a:t>
          </a:r>
          <a:endParaRPr lang="en-I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45" y="1227705"/>
        <a:ext cx="3066603" cy="2371680"/>
      </dsp:txXfrm>
    </dsp:sp>
    <dsp:sp modelId="{61532787-76F9-4815-A870-5B17E82ED1DF}">
      <dsp:nvSpPr>
        <dsp:cNvPr id="0" name=""/>
        <dsp:cNvSpPr/>
      </dsp:nvSpPr>
      <dsp:spPr>
        <a:xfrm>
          <a:off x="3499073" y="1064"/>
          <a:ext cx="3066603" cy="1226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 furniture category: -</a:t>
          </a:r>
          <a:endParaRPr lang="en-IN" sz="2000" kern="1200" dirty="0"/>
        </a:p>
      </dsp:txBody>
      <dsp:txXfrm>
        <a:off x="3499073" y="1064"/>
        <a:ext cx="3066603" cy="1226641"/>
      </dsp:txXfrm>
    </dsp:sp>
    <dsp:sp modelId="{0E6909C4-E221-43CC-B627-403CA65E6678}">
      <dsp:nvSpPr>
        <dsp:cNvPr id="0" name=""/>
        <dsp:cNvSpPr/>
      </dsp:nvSpPr>
      <dsp:spPr>
        <a:xfrm>
          <a:off x="3499073" y="1227705"/>
          <a:ext cx="3066603" cy="2371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IN" sz="18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lowest discount is in ‘tables’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sub-category and that is </a:t>
          </a:r>
          <a:r>
            <a:rPr lang="en-IN" sz="18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33.5</a:t>
          </a:r>
          <a:endParaRPr lang="en-IN" sz="1800" kern="1200" dirty="0"/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I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IN" sz="18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highest discount is in ‘chairs’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sub-category and that is </a:t>
          </a:r>
          <a:r>
            <a:rPr lang="en-IN" sz="18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90.9</a:t>
          </a:r>
          <a:endParaRPr lang="en-IN" sz="1800" kern="1200" dirty="0"/>
        </a:p>
      </dsp:txBody>
      <dsp:txXfrm>
        <a:off x="3499073" y="1227705"/>
        <a:ext cx="3066603" cy="2371680"/>
      </dsp:txXfrm>
    </dsp:sp>
    <dsp:sp modelId="{A1F97C90-D699-48D1-8924-32330AC2EF65}">
      <dsp:nvSpPr>
        <dsp:cNvPr id="0" name=""/>
        <dsp:cNvSpPr/>
      </dsp:nvSpPr>
      <dsp:spPr>
        <a:xfrm>
          <a:off x="6995001" y="1064"/>
          <a:ext cx="3066603" cy="1226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 technology category: -</a:t>
          </a:r>
          <a:endParaRPr lang="en-IN" sz="2000" kern="1200" dirty="0"/>
        </a:p>
      </dsp:txBody>
      <dsp:txXfrm>
        <a:off x="6995001" y="1064"/>
        <a:ext cx="3066603" cy="1226641"/>
      </dsp:txXfrm>
    </dsp:sp>
    <dsp:sp modelId="{B0FE0D41-E122-434D-B150-5AECD08119CC}">
      <dsp:nvSpPr>
        <dsp:cNvPr id="0" name=""/>
        <dsp:cNvSpPr/>
      </dsp:nvSpPr>
      <dsp:spPr>
        <a:xfrm>
          <a:off x="6995001" y="1227705"/>
          <a:ext cx="3066603" cy="2371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IN" sz="18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lowest discount is in ‘accessories’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sub-category and that is </a:t>
          </a:r>
          <a:r>
            <a:rPr lang="en-IN" sz="18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25.8</a:t>
          </a:r>
          <a:endParaRPr lang="en-I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I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IN" sz="18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highest discount is in ‘phones’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sub-category and that is </a:t>
          </a:r>
          <a:r>
            <a:rPr lang="en-IN" sz="18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92.8</a:t>
          </a:r>
          <a:endParaRPr lang="en-I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95001" y="1227705"/>
        <a:ext cx="3066603" cy="23716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F493A-684A-42FF-9197-A7784F9617D6}">
      <dsp:nvSpPr>
        <dsp:cNvPr id="0" name=""/>
        <dsp:cNvSpPr/>
      </dsp:nvSpPr>
      <dsp:spPr>
        <a:xfrm>
          <a:off x="3145" y="1064"/>
          <a:ext cx="3066603" cy="1226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 furniture category: -</a:t>
          </a:r>
          <a:endParaRPr lang="en-IN" sz="2000" kern="1200" dirty="0"/>
        </a:p>
      </dsp:txBody>
      <dsp:txXfrm>
        <a:off x="3145" y="1064"/>
        <a:ext cx="3066603" cy="1226641"/>
      </dsp:txXfrm>
    </dsp:sp>
    <dsp:sp modelId="{1B4BE5D7-F472-4D73-8EEA-E2F97AC3A12E}">
      <dsp:nvSpPr>
        <dsp:cNvPr id="0" name=""/>
        <dsp:cNvSpPr/>
      </dsp:nvSpPr>
      <dsp:spPr>
        <a:xfrm>
          <a:off x="3145" y="1227705"/>
          <a:ext cx="3066603" cy="2371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IN" sz="18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lowest profit is in ‘tables’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sub-category and that is </a:t>
          </a:r>
          <a:r>
            <a:rPr lang="en-IN" sz="18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86</a:t>
          </a:r>
          <a:endParaRPr lang="en-I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IN" sz="18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highest profit is in ‘bookcases’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sub-category and that is </a:t>
          </a:r>
          <a:r>
            <a:rPr lang="en-IN" sz="18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303</a:t>
          </a:r>
          <a:endParaRPr lang="en-I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45" y="1227705"/>
        <a:ext cx="3066603" cy="2371680"/>
      </dsp:txXfrm>
    </dsp:sp>
    <dsp:sp modelId="{61532787-76F9-4815-A870-5B17E82ED1DF}">
      <dsp:nvSpPr>
        <dsp:cNvPr id="0" name=""/>
        <dsp:cNvSpPr/>
      </dsp:nvSpPr>
      <dsp:spPr>
        <a:xfrm>
          <a:off x="3499073" y="1064"/>
          <a:ext cx="3066603" cy="1226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 office supplies category: -</a:t>
          </a:r>
          <a:endParaRPr lang="en-IN" sz="2000" kern="1200" dirty="0"/>
        </a:p>
      </dsp:txBody>
      <dsp:txXfrm>
        <a:off x="3499073" y="1064"/>
        <a:ext cx="3066603" cy="1226641"/>
      </dsp:txXfrm>
    </dsp:sp>
    <dsp:sp modelId="{0E6909C4-E221-43CC-B627-403CA65E6678}">
      <dsp:nvSpPr>
        <dsp:cNvPr id="0" name=""/>
        <dsp:cNvSpPr/>
      </dsp:nvSpPr>
      <dsp:spPr>
        <a:xfrm>
          <a:off x="3499073" y="1227705"/>
          <a:ext cx="3066603" cy="2371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IN" sz="18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lowest profit is in ‘labels’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sub-category and that is </a:t>
          </a:r>
          <a:r>
            <a:rPr lang="en-IN" sz="18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56</a:t>
          </a:r>
          <a:endParaRPr lang="en-IN" sz="1800" kern="1200" dirty="0"/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I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IN" sz="18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highest profit is in ‘storage’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sub-category and that is </a:t>
          </a:r>
          <a:r>
            <a:rPr lang="en-IN" sz="18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330</a:t>
          </a:r>
          <a:endParaRPr lang="en-IN" sz="1800" kern="1200" dirty="0"/>
        </a:p>
      </dsp:txBody>
      <dsp:txXfrm>
        <a:off x="3499073" y="1227705"/>
        <a:ext cx="3066603" cy="2371680"/>
      </dsp:txXfrm>
    </dsp:sp>
    <dsp:sp modelId="{A1F97C90-D699-48D1-8924-32330AC2EF65}">
      <dsp:nvSpPr>
        <dsp:cNvPr id="0" name=""/>
        <dsp:cNvSpPr/>
      </dsp:nvSpPr>
      <dsp:spPr>
        <a:xfrm>
          <a:off x="6995001" y="1064"/>
          <a:ext cx="3066603" cy="1226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 technology category: -</a:t>
          </a:r>
          <a:endParaRPr lang="en-IN" sz="2000" kern="1200" dirty="0"/>
        </a:p>
      </dsp:txBody>
      <dsp:txXfrm>
        <a:off x="6995001" y="1064"/>
        <a:ext cx="3066603" cy="1226641"/>
      </dsp:txXfrm>
    </dsp:sp>
    <dsp:sp modelId="{B0FE0D41-E122-434D-B150-5AECD08119CC}">
      <dsp:nvSpPr>
        <dsp:cNvPr id="0" name=""/>
        <dsp:cNvSpPr/>
      </dsp:nvSpPr>
      <dsp:spPr>
        <a:xfrm>
          <a:off x="6995001" y="1227705"/>
          <a:ext cx="3066603" cy="2371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IN" sz="18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lowest discount is in ‘accessories’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sub-category and that is </a:t>
          </a:r>
          <a:r>
            <a:rPr lang="en-IN" sz="18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198</a:t>
          </a:r>
          <a:endParaRPr lang="en-I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I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IN" sz="18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highest discount is in ‘phones’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sub-category and that is </a:t>
          </a:r>
          <a:r>
            <a:rPr lang="en-IN" sz="18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323</a:t>
          </a:r>
          <a:endParaRPr lang="en-I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95001" y="1227705"/>
        <a:ext cx="3066603" cy="2371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E41F85-BF87-494B-920F-976BB33862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4A20DC-E5C4-406F-9143-37998E938B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B31A9-D4AC-41B1-B11E-3A3472E3C7FB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24B41E-1794-40FC-A5DB-CDACE6B3F1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CB8E1C-9B66-4AEF-88DE-02B66869A7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8F711-DE2A-4E74-B829-96A573586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4844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D584A-61A9-4C5C-A08F-0144A564C78C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D0DA0-A242-4B92-9377-468A90E0B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5564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728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471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046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152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365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726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7485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7046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7724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985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364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5490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0317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8500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7032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2523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6676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5889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1645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8753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3675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448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0880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3255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7390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0214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745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989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257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351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090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422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628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DA52C-D8AD-4F79-BEA5-8A0BFC13C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57EAF-BB63-4A33-B75B-46E2B96C2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AF4C7-05B6-4123-82C9-3C58BBCFC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1A27-6E1B-403B-B0C2-09B341C70F0D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9607D-DC0D-4F4A-A6DA-C928C7B86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38A4F-FE00-4FF1-B9AC-D863BD223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403E-D633-4598-BB0B-0C5B53447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70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32BE1-E551-4BB3-A646-005249D7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D42B3-8E03-4A58-8884-7D31C4F79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B2B38-871D-42D3-A4BB-FC1EBEEC2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1A27-6E1B-403B-B0C2-09B341C70F0D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B6343-7739-4F5A-898D-2ED616DEF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24513-7589-48D5-9906-EA85A9ED4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403E-D633-4598-BB0B-0C5B53447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89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50FE69-998B-41C6-820E-3E6046BB72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B8625-9959-4CE8-AE25-4F515A7A6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2BD41-008E-4D2C-AEC4-AB56082B4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1A27-6E1B-403B-B0C2-09B341C70F0D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B48AC-C8F6-4D63-B21A-FEE1129FB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CD0FF-5542-4843-8D0C-BF38AE696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403E-D633-4598-BB0B-0C5B53447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04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4BFA8-607B-4D63-BE6D-B589DF5B1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87B4A-03C6-49D3-B9EC-34A7AA5C4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CE499-8BD4-464A-9851-882834EA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1A27-6E1B-403B-B0C2-09B341C70F0D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0092C-90C9-43CB-BC4E-800AAC22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3FF53-91A7-4A3B-993A-928E5CA5A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403E-D633-4598-BB0B-0C5B53447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63281-9F5F-45B8-B50C-EAF8D7460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8C649-08A1-4B7D-A1FE-65CE393B9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A06FB-3AAD-4AB3-B7F5-A6041E231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1A27-6E1B-403B-B0C2-09B341C70F0D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CC796-9E88-4B78-A484-47DE05810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22F3A-C95A-498C-BEAB-E461082D5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403E-D633-4598-BB0B-0C5B53447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42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0608-D372-479E-B5CB-D985A48F6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0B214-9DD9-402D-9088-D7EFB46B8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B9928-A1CE-48DC-BE89-BF169C9EA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65E4A-5FD8-4180-A000-187FD357A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1A27-6E1B-403B-B0C2-09B341C70F0D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E4240-C55D-4B92-A503-32E0A634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2ACA5-FA24-41A8-A74D-6A2DCB8C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403E-D633-4598-BB0B-0C5B53447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2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00A7-54EC-4AC7-A5C7-42D89C7D5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2FD0-DDDA-4022-B48B-BF2DFD5C8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71C35-49DF-4D9D-A719-6B185D7C6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4D47BB-3CF0-4ACA-B739-77FB9C68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FE4A64-5EB0-429F-8157-96ACF4B612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98216A-5DBF-49C4-AF6E-F9911C424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1A27-6E1B-403B-B0C2-09B341C70F0D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AA49F-6525-4315-9E63-89C518B62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5D787D-0B26-4C69-8FBB-F7822EA31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403E-D633-4598-BB0B-0C5B53447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30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ACCD2-2F2C-409C-8BA1-343701595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40CE6-BACB-421C-8A6E-7C87224D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1A27-6E1B-403B-B0C2-09B341C70F0D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5BD1DD-DD82-4669-82DA-0378D68B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5AA1DC-6FB4-470F-B83E-55687D1C6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403E-D633-4598-BB0B-0C5B53447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2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752CCF-95FC-406A-B010-95F49A62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1A27-6E1B-403B-B0C2-09B341C70F0D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15C08C-2635-4728-80F3-7B022500F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6E0AF-9C3D-4F4F-9056-BFDE8E58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403E-D633-4598-BB0B-0C5B53447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420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F4925-8B3A-49F1-B73F-D468C95B2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C529D-98A9-4095-BE25-F3934E5F9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4966C-6C57-40D1-8873-C24BEABFF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69D6F-4C8D-4E63-BC66-C6ED3C3DE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1A27-6E1B-403B-B0C2-09B341C70F0D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5E40A-C3AA-45E7-B539-7F489A977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75570-7277-4898-A56A-2F781339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403E-D633-4598-BB0B-0C5B53447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37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58A0F-E110-4976-8542-50177B274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D1AEE-1A3E-45A5-A518-947388E8A0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14DF6-480A-407C-936C-7F2D22467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881B7-193B-4618-9D28-5D6DEC07A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1A27-6E1B-403B-B0C2-09B341C70F0D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86E63-2887-47C2-8C1C-A5884F45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8AA40-DB42-4B44-8C51-684765F1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403E-D633-4598-BB0B-0C5B53447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97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40AC38-C146-47E2-AB6C-3204FE999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4E719-431F-4CA1-91E2-D375E88A7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372DF-C5BD-4DB9-8336-3A2EDC7F3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91A27-6E1B-403B-B0C2-09B341C70F0D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FE8A2-DAEA-46A0-9787-0E0D32E21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114AF-15E0-48E5-A825-1C6641F1A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D403E-D633-4598-BB0B-0C5B53447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27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BE350-5F57-4EF3-8FAB-659EDB09D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9450" y="1090612"/>
            <a:ext cx="5762626" cy="4676775"/>
          </a:xfrm>
          <a:ln w="12700"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>
                <a:latin typeface="Bahnschrift SemiLight SemiConde" panose="020B0502040204020203" pitchFamily="34" charset="0"/>
              </a:rPr>
              <a:t>Assignment No.: - 3</a:t>
            </a:r>
            <a:br>
              <a:rPr lang="en-US" sz="2000" b="1" dirty="0">
                <a:latin typeface="Bahnschrift SemiLight SemiConde" panose="020B0502040204020203" pitchFamily="34" charset="0"/>
              </a:rPr>
            </a:br>
            <a:r>
              <a:rPr lang="en-US" sz="2000" b="1" dirty="0">
                <a:latin typeface="Bahnschrift SemiLight SemiConde" panose="020B0502040204020203" pitchFamily="34" charset="0"/>
              </a:rPr>
              <a:t>on</a:t>
            </a:r>
            <a:br>
              <a:rPr lang="en-US" sz="2000" b="1" dirty="0">
                <a:latin typeface="Bahnschrift SemiLight SemiConde" panose="020B0502040204020203" pitchFamily="34" charset="0"/>
              </a:rPr>
            </a:br>
            <a:r>
              <a:rPr lang="en-US" sz="2000" b="1" u="sng" dirty="0">
                <a:latin typeface="Bahnschrift SemiLight SemiConde" panose="020B0502040204020203" pitchFamily="34" charset="0"/>
              </a:rPr>
              <a:t>Visualization through tableau</a:t>
            </a:r>
            <a:br>
              <a:rPr lang="en-US" sz="2000" b="1" dirty="0">
                <a:latin typeface="Bahnschrift SemiLight SemiConde" panose="020B0502040204020203" pitchFamily="34" charset="0"/>
              </a:rPr>
            </a:br>
            <a:br>
              <a:rPr lang="en-US" sz="1600" dirty="0">
                <a:latin typeface="Bahnschrift SemiLight SemiConde" panose="020B0502040204020203" pitchFamily="34" charset="0"/>
              </a:rPr>
            </a:br>
            <a:r>
              <a:rPr lang="en-US" sz="1600" dirty="0">
                <a:latin typeface="Bahnschrift SemiLight SemiConde" panose="020B0502040204020203" pitchFamily="34" charset="0"/>
              </a:rPr>
              <a:t>Submitted by:</a:t>
            </a:r>
            <a:br>
              <a:rPr lang="en-US" sz="1600" dirty="0">
                <a:latin typeface="Bahnschrift SemiLight SemiConde" panose="020B0502040204020203" pitchFamily="34" charset="0"/>
              </a:rPr>
            </a:br>
            <a:r>
              <a:rPr lang="en-US" sz="1600" dirty="0">
                <a:latin typeface="Bahnschrift SemiLight SemiConde" panose="020B0502040204020203" pitchFamily="34" charset="0"/>
              </a:rPr>
              <a:t>Pralay Kalaskar</a:t>
            </a:r>
            <a:br>
              <a:rPr lang="en-US" sz="1600" dirty="0">
                <a:latin typeface="Bahnschrift SemiLight SemiConde" panose="020B0502040204020203" pitchFamily="34" charset="0"/>
              </a:rPr>
            </a:br>
            <a:r>
              <a:rPr lang="en-US" sz="1600" dirty="0">
                <a:latin typeface="Bahnschrift SemiLight SemiConde" panose="020B0502040204020203" pitchFamily="34" charset="0"/>
              </a:rPr>
              <a:t>20OKCMD061</a:t>
            </a:r>
            <a:br>
              <a:rPr lang="en-US" sz="1600" dirty="0">
                <a:latin typeface="Bahnschrift SemiLight SemiConde" panose="020B0502040204020203" pitchFamily="34" charset="0"/>
              </a:rPr>
            </a:br>
            <a:r>
              <a:rPr lang="en-US" sz="1600" dirty="0">
                <a:latin typeface="Bahnschrift SemiLight SemiConde" panose="020B0502040204020203" pitchFamily="34" charset="0"/>
              </a:rPr>
              <a:t>Technology for management</a:t>
            </a:r>
            <a:br>
              <a:rPr lang="en-US" sz="1600" dirty="0">
                <a:latin typeface="Bahnschrift SemiLight SemiConde" panose="020B0502040204020203" pitchFamily="34" charset="0"/>
              </a:rPr>
            </a:br>
            <a:r>
              <a:rPr lang="en-US" sz="1600" dirty="0">
                <a:latin typeface="Bahnschrift SemiLight SemiConde" panose="020B0502040204020203" pitchFamily="34" charset="0"/>
              </a:rPr>
              <a:t>MBA – B (2020-2022)</a:t>
            </a:r>
            <a:br>
              <a:rPr lang="en-US" sz="1600" dirty="0">
                <a:latin typeface="Bahnschrift SemiLight SemiConde" panose="020B0502040204020203" pitchFamily="34" charset="0"/>
              </a:rPr>
            </a:br>
            <a:r>
              <a:rPr lang="en-US" sz="1600" dirty="0">
                <a:latin typeface="Bahnschrift SemiLight SemiConde" panose="020B0502040204020203" pitchFamily="34" charset="0"/>
              </a:rPr>
              <a:t> </a:t>
            </a:r>
            <a:br>
              <a:rPr lang="en-US" sz="1600" dirty="0">
                <a:latin typeface="Bahnschrift SemiLight SemiConde" panose="020B0502040204020203" pitchFamily="34" charset="0"/>
              </a:rPr>
            </a:br>
            <a:r>
              <a:rPr lang="en-US" sz="1600" dirty="0">
                <a:latin typeface="Bahnschrift SemiLight SemiConde" panose="020B0502040204020203" pitchFamily="34" charset="0"/>
              </a:rPr>
              <a:t>Submitted to:</a:t>
            </a:r>
            <a:br>
              <a:rPr lang="en-US" sz="1600" dirty="0">
                <a:latin typeface="Bahnschrift SemiLight SemiConde" panose="020B0502040204020203" pitchFamily="34" charset="0"/>
              </a:rPr>
            </a:br>
            <a:r>
              <a:rPr lang="en-US" sz="1600" dirty="0" err="1">
                <a:latin typeface="Bahnschrift SemiLight SemiConde" panose="020B0502040204020203" pitchFamily="34" charset="0"/>
              </a:rPr>
              <a:t>Abishek</a:t>
            </a:r>
            <a:r>
              <a:rPr lang="en-US" sz="1600" dirty="0">
                <a:latin typeface="Bahnschrift SemiLight SemiConde" panose="020B0502040204020203" pitchFamily="34" charset="0"/>
              </a:rPr>
              <a:t> Santhosh Raj</a:t>
            </a:r>
            <a:br>
              <a:rPr lang="en-US" sz="1600" dirty="0">
                <a:latin typeface="Bahnschrift SemiLight SemiConde" panose="020B0502040204020203" pitchFamily="34" charset="0"/>
              </a:rPr>
            </a:br>
            <a:r>
              <a:rPr lang="en-US" sz="1600" dirty="0">
                <a:latin typeface="Bahnschrift SemiLight SemiConde" panose="020B0502040204020203" pitchFamily="34" charset="0"/>
              </a:rPr>
              <a:t>Assistant Professor</a:t>
            </a:r>
            <a:br>
              <a:rPr lang="en-US" sz="1600" dirty="0">
                <a:latin typeface="Bahnschrift SemiLight SemiConde" panose="020B0502040204020203" pitchFamily="34" charset="0"/>
              </a:rPr>
            </a:br>
            <a:r>
              <a:rPr lang="en-US" sz="1600" dirty="0">
                <a:latin typeface="Bahnschrift SemiLight SemiConde" panose="020B0502040204020203" pitchFamily="34" charset="0"/>
              </a:rPr>
              <a:t>NSB Academy, Bangalore</a:t>
            </a:r>
            <a:br>
              <a:rPr lang="en-US" sz="1600" dirty="0">
                <a:latin typeface="Bahnschrift SemiLight SemiConde" panose="020B0502040204020203" pitchFamily="34" charset="0"/>
              </a:rPr>
            </a:br>
            <a:r>
              <a:rPr lang="en-US" sz="1600" dirty="0">
                <a:latin typeface="Bahnschrift SemiLight SemiConde" panose="020B0502040204020203" pitchFamily="34" charset="0"/>
              </a:rPr>
              <a:t>Karnataka, 560100.</a:t>
            </a:r>
            <a:br>
              <a:rPr lang="en-US" sz="1600" dirty="0">
                <a:latin typeface="Bahnschrift SemiLight SemiConde" panose="020B0502040204020203" pitchFamily="34" charset="0"/>
              </a:rPr>
            </a:br>
            <a:br>
              <a:rPr lang="en-US" sz="1600" dirty="0">
                <a:latin typeface="Bahnschrift SemiLight SemiConde" panose="020B0502040204020203" pitchFamily="34" charset="0"/>
              </a:rPr>
            </a:br>
            <a:r>
              <a:rPr lang="en-US" sz="1600" dirty="0">
                <a:latin typeface="Bahnschrift SemiLight SemiConde" panose="020B0502040204020203" pitchFamily="34" charset="0"/>
              </a:rPr>
              <a:t>Date of submission: -</a:t>
            </a:r>
            <a:br>
              <a:rPr lang="en-US" sz="1600" dirty="0">
                <a:latin typeface="Bahnschrift SemiLight SemiConde" panose="020B0502040204020203" pitchFamily="34" charset="0"/>
              </a:rPr>
            </a:br>
            <a:r>
              <a:rPr lang="en-US" sz="1600" dirty="0">
                <a:latin typeface="Bahnschrift SemiLight SemiConde" panose="020B0502040204020203" pitchFamily="34" charset="0"/>
              </a:rPr>
              <a:t>11 / 10 / 2021</a:t>
            </a:r>
            <a:endParaRPr lang="en-IN" sz="1600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703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81D31-4C8D-40CA-8884-8942AC1EA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08" y="535782"/>
            <a:ext cx="11518383" cy="115014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graph is explaining about the relationship between sales over month and years.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 this graph is showing us the sales by month-wise and year-wise.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8DEF6CA-2715-498B-B3FB-3214DA2FC3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9686298"/>
              </p:ext>
            </p:extLst>
          </p:nvPr>
        </p:nvGraphicFramePr>
        <p:xfrm>
          <a:off x="2705099" y="1581151"/>
          <a:ext cx="6781800" cy="5210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2191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A60DA1-D1C8-4F62-A7A5-70CDCBA6A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165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81D31-4C8D-40CA-8884-8942AC1EA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08" y="548878"/>
            <a:ext cx="11518383" cy="113704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graph is explaining about the relationship between sales over quarter and year.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 this graph is showing us the sales in quarter-wise and year-wise.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6D233B9-D087-4B73-AB48-34B1FA2DC7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4565103"/>
              </p:ext>
            </p:extLst>
          </p:nvPr>
        </p:nvGraphicFramePr>
        <p:xfrm>
          <a:off x="842962" y="1762125"/>
          <a:ext cx="10506074" cy="490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5906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A25DA1-3760-4063-BD5A-0AF9E2879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84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81D31-4C8D-40CA-8884-8942AC1EA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08" y="1090612"/>
            <a:ext cx="11518383" cy="46767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graph is explaining about the relationship between sales over year.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 this graph is showing us the sales in year-wise.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year 2017, the sales was 600.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year 2018, the sales 692.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year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2019, the sales is 766.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year 2020, the sales is 902.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minimum sales was in the year 2017.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maximum sales is achieved in the year 2020.</a:t>
            </a:r>
          </a:p>
        </p:txBody>
      </p:sp>
    </p:spTree>
    <p:extLst>
      <p:ext uri="{BB962C8B-B14F-4D97-AF65-F5344CB8AC3E}">
        <p14:creationId xmlns:p14="http://schemas.microsoft.com/office/powerpoint/2010/main" val="551476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B21C22-92EA-4F60-A0CB-6A5EB5E46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0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81D31-4C8D-40CA-8884-8942AC1EA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4" y="176212"/>
            <a:ext cx="11525251" cy="650557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graph is explaining about the relationship between sales by month-wise for all 4 years.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compared to last graph this graph is more precise because its showing sales by month-wise for all the years as that would be much easy for seeing, understanding, viewing and taking important decisions.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Month-wise and year-wise data is shown with respect to sales.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year is indicated with different colour.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year 2017, the minimum sales is in January month with 78 and maximum sales is in December month with 181.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year 2018, the minimum sales is in February month with 69 and maximum sales is in August month with 221.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year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2019, the minimum sales is in April month with 96 and maximum sales is in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August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month with 218.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year 2020, the minimum sales is in March month with 144 and maximum sales is in August month with 306.</a:t>
            </a:r>
          </a:p>
        </p:txBody>
      </p:sp>
    </p:spTree>
    <p:extLst>
      <p:ext uri="{BB962C8B-B14F-4D97-AF65-F5344CB8AC3E}">
        <p14:creationId xmlns:p14="http://schemas.microsoft.com/office/powerpoint/2010/main" val="4040732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043384-C676-4837-A53A-299AE8EA5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62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81D31-4C8D-40CA-8884-8942AC1EA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4" y="176212"/>
            <a:ext cx="11525251" cy="650557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graph is explaining about the relationship between profit by month-wise for all 4 years.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compared to last graph this graph is more precise because its showing profit by month-wise for all the years as that would be much easy for seeing, understanding, viewing and taking important decisions.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Month-wise and year-wise data is shown with respect 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year is indicated with different colour.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year 2017, the minimum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 February month with 55 and maximum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 December month with 138.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year 2018, the minimum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 February month with 62 and maximum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 August month with 156.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year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2019, the minimum profit is in April month with 78 and maximum profit is in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August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month with 161.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year 2020, the minimum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 March month with 110 and maximum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 August month with 209.</a:t>
            </a:r>
          </a:p>
        </p:txBody>
      </p:sp>
    </p:spTree>
    <p:extLst>
      <p:ext uri="{BB962C8B-B14F-4D97-AF65-F5344CB8AC3E}">
        <p14:creationId xmlns:p14="http://schemas.microsoft.com/office/powerpoint/2010/main" val="4127671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231CFF-C289-4F34-A5B6-394BA6F57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21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BE350-5F57-4EF3-8FAB-659EDB09D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8548" y="2949925"/>
            <a:ext cx="8654903" cy="958149"/>
          </a:xfrm>
          <a:ln w="12700"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5400" dirty="0"/>
              <a:t>Visualization through Tableau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4029198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78CDF-5FE2-4F4E-9643-4008BCE08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514350"/>
            <a:ext cx="11525250" cy="58293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seeing this graph we can understand that the graph is explaining about the relationship between category, sub-category by discount.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is representing that how many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given in that category or sub-category.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sub-category is having their different colour code.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7FC2E31-63C0-4B81-B879-6C8B3032A9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3966314"/>
              </p:ext>
            </p:extLst>
          </p:nvPr>
        </p:nvGraphicFramePr>
        <p:xfrm>
          <a:off x="1073150" y="2743200"/>
          <a:ext cx="10064750" cy="360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80292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052B34-5F6C-471E-A4E5-A59BA0CB08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998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78CDF-5FE2-4F4E-9643-4008BCE08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564" y="542926"/>
            <a:ext cx="11540871" cy="576262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seeing this graph we can understand that the graph is explaining about the relationship between category, sub-category by profit.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number is representing that how many sales is done in that category or sub-category.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sub-category is having their different colour code.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CACDD3E-1115-4AF8-9F68-EF1C892F6F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0707754"/>
              </p:ext>
            </p:extLst>
          </p:nvPr>
        </p:nvGraphicFramePr>
        <p:xfrm>
          <a:off x="1073150" y="2743200"/>
          <a:ext cx="10064750" cy="360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0778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D09B3E-E5BE-496B-B726-1FDE3BBFB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61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78CDF-5FE2-4F4E-9643-4008BCE08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279" y="1209675"/>
            <a:ext cx="11537442" cy="444817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seeing this dashboard1 we can understand that the graphs are inter-related with each other and explaining,  displaying about sales with different graphs having different relation with variables.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3 graphs are as follows: -</a:t>
            </a:r>
          </a:p>
          <a:p>
            <a:pPr marL="893763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over graph map i.e. graphical representation.</a:t>
            </a:r>
          </a:p>
          <a:p>
            <a:pPr marL="893763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by category and sub-category.</a:t>
            </a:r>
          </a:p>
          <a:p>
            <a:pPr marL="893763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by region and country.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graphs are inter-related with each other, so that if you click in any of the variable of any graph then there will be changes in all 3 of the graphs.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708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E7EE9F-3873-488D-BD22-779200875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67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78CDF-5FE2-4F4E-9643-4008BCE08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279" y="1209675"/>
            <a:ext cx="11537442" cy="444817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seeing this dashboard2 we can understand that the graphs are inter-related with each other and explaining,  displaying about sales with different graphs having different relation with variables.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3 graphs are as follows: -</a:t>
            </a:r>
          </a:p>
          <a:p>
            <a:pPr marL="893763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over month.</a:t>
            </a:r>
          </a:p>
          <a:p>
            <a:pPr marL="893763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over quarter.</a:t>
            </a:r>
          </a:p>
          <a:p>
            <a:pPr marL="893763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over year.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graphs are inter-related with each other, so that if you click in any of the variable of any graph then there will be changes in all 3 of the graphs.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600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6A9195-A0C4-449D-84D7-1ADD326DC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77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81D31-4C8D-40CA-8884-8942AC1EA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4" y="176212"/>
            <a:ext cx="11525251" cy="650557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dashboard3 is explaining about the relationship between sales by month-wise for all 4 years.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compared to last graph this graph is more precise because its showing sales by month-wise for all the years as that would be much easy for seeing, understanding, viewing and taking important decisions.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Month-wise and year-wise data is shown with respect to sales.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year is indicated with different colour.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year 2017, the minimum sales is in January month with 78 and maximum sales is in December month with 181.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year 2018, the minimum sales is in February month with 69 and maximum sales is in August month with 221.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year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2019, the minimum sales is in April month with 96 and maximum sales is in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August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month with 218.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year 2020, the minimum sales is in March month with 144 and maximum sales is in August month with 306.</a:t>
            </a:r>
          </a:p>
        </p:txBody>
      </p:sp>
    </p:spTree>
    <p:extLst>
      <p:ext uri="{BB962C8B-B14F-4D97-AF65-F5344CB8AC3E}">
        <p14:creationId xmlns:p14="http://schemas.microsoft.com/office/powerpoint/2010/main" val="757384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BF3942-989D-43C2-A2BC-8719E77D5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40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004340-9A10-4F28-855E-89F560E67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874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81D31-4C8D-40CA-8884-8942AC1EA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4" y="176212"/>
            <a:ext cx="11525251" cy="650557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dashboard4 is explaining about the relationship between profit by month-wise for all 4 years.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compared to last graph this graph is more precise because its showing profit by month-wise for all the years as that would be much easy for seeing, understanding, viewing and taking important decisions.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Month-wise and year-wise data is shown with respect 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year is indicated with different colour.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year 2017, the minimum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 February month with 55 and maximum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 December month with 138.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year 2018, the minimum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 February month with 62 and maximum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 August month with 156.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year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2019, the minimum profit is in April month with 78 and maximum profit is in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August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month with 161.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year 2020, the minimum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 March month with 110 and maximum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 August month with 209.</a:t>
            </a:r>
          </a:p>
        </p:txBody>
      </p:sp>
    </p:spTree>
    <p:extLst>
      <p:ext uri="{BB962C8B-B14F-4D97-AF65-F5344CB8AC3E}">
        <p14:creationId xmlns:p14="http://schemas.microsoft.com/office/powerpoint/2010/main" val="2561586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B881CF-2915-422E-B799-9C11B7DE9F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931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81D31-4C8D-40CA-8884-8942AC1EA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4" y="916781"/>
            <a:ext cx="11525251" cy="502443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dashboard5 is containing the dashboard3 and dashboard4.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Dashboard3 contains data of sales over 4 years.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Dashboard4 contains data of profit over 4 years.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Dashboard5 can we can compare the data of sales and profit for 4 years all under in single dashboard.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the graphs are interrelated to each other.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interrelated to each in other in such a way that if you click on any month of any year from sales graph then the profit graph will show the profit earned for that month from that year.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interrelated to each in other in such a way that if you click on any month of any year from profit graph then the sales graph will show the sales earned for that month from that year.</a:t>
            </a:r>
          </a:p>
        </p:txBody>
      </p:sp>
    </p:spTree>
    <p:extLst>
      <p:ext uri="{BB962C8B-B14F-4D97-AF65-F5344CB8AC3E}">
        <p14:creationId xmlns:p14="http://schemas.microsoft.com/office/powerpoint/2010/main" val="33480398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D7EE30-4515-4333-A524-9983A6C093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5" b="11701"/>
          <a:stretch/>
        </p:blipFill>
        <p:spPr>
          <a:xfrm>
            <a:off x="3657600" y="1223962"/>
            <a:ext cx="4876800" cy="44100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601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78CDF-5FE2-4F4E-9643-4008BCE08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564" y="542926"/>
            <a:ext cx="11540871" cy="576262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seeing this graph we can understand that the graph is explaining about the relationship between category, sub-category by distinct count of sales.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number is representing that how many sales is done in that category or sub-category.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sub-category is having their different colour code.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CACDD3E-1115-4AF8-9F68-EF1C892F6F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2849839"/>
              </p:ext>
            </p:extLst>
          </p:nvPr>
        </p:nvGraphicFramePr>
        <p:xfrm>
          <a:off x="1073150" y="2743200"/>
          <a:ext cx="10064750" cy="360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14639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458EA6-0AD3-4207-A8A6-D5AC1834E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95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78CDF-5FE2-4F4E-9643-4008BCE08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327" y="542926"/>
            <a:ext cx="11531346" cy="576262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previous graph is explaining about the sale over category and sub-category, and this graph is giving information about the sales over country and region.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number is representing that how many sales is done in that country or region.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region is having their different colour code for showing sales.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176CBFC-9B75-4758-9286-1B07F8127D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7001893"/>
              </p:ext>
            </p:extLst>
          </p:nvPr>
        </p:nvGraphicFramePr>
        <p:xfrm>
          <a:off x="1073150" y="2743200"/>
          <a:ext cx="10064750" cy="360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860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FC05B2-BFC5-45F2-BB1E-8441D0436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07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78CDF-5FE2-4F4E-9643-4008BCE08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327" y="1665684"/>
            <a:ext cx="11531346" cy="3526632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graph is showing the details about the sales and profit in geographical format which includes the city, country/region, state/province,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distinct count of sales, distinct count of profit.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and Profit are represented as the size of the circles, the smaller the circle the less is sales and profits and the bigger circles shows more sales and profits.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region is having their different colour code for showing sales.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just clicking on the dots we will get all the details for which graph is meant for.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help in taking decision that where the sale and profit is loss.</a:t>
            </a:r>
          </a:p>
        </p:txBody>
      </p:sp>
    </p:spTree>
    <p:extLst>
      <p:ext uri="{BB962C8B-B14F-4D97-AF65-F5344CB8AC3E}">
        <p14:creationId xmlns:p14="http://schemas.microsoft.com/office/powerpoint/2010/main" val="2409582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B9C7D0-28B3-45C4-9511-0A7468C0F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80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2048</Words>
  <Application>Microsoft Office PowerPoint</Application>
  <PresentationFormat>Widescreen</PresentationFormat>
  <Paragraphs>142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Bahnschrift SemiLight SemiConde</vt:lpstr>
      <vt:lpstr>Calibri</vt:lpstr>
      <vt:lpstr>Calibri Light</vt:lpstr>
      <vt:lpstr>Times New Roman</vt:lpstr>
      <vt:lpstr>Office Theme</vt:lpstr>
      <vt:lpstr>Assignment No.: - 3 on Visualization through tableau  Submitted by: Pralay Kalaskar 20OKCMD061 Technology for management MBA – B (2020-2022)   Submitted to: Abishek Santhosh Raj Assistant Professor NSB Academy, Bangalore Karnataka, 560100.  Date of submission: - 11 / 10 / 2021</vt:lpstr>
      <vt:lpstr>Visualization through Tableau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pralay kalaskar</dc:creator>
  <cp:lastModifiedBy>pralay kalaskar</cp:lastModifiedBy>
  <cp:revision>11</cp:revision>
  <cp:lastPrinted>2021-10-08T17:15:17Z</cp:lastPrinted>
  <dcterms:created xsi:type="dcterms:W3CDTF">2021-10-06T13:22:27Z</dcterms:created>
  <dcterms:modified xsi:type="dcterms:W3CDTF">2021-10-08T17:15:18Z</dcterms:modified>
</cp:coreProperties>
</file>