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C47D-25EF-4EDA-BA75-06860AB0BAC7}" type="datetimeFigureOut">
              <a:rPr lang="en-US" smtClean="0"/>
              <a:t>23-Aug-24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4606-4B59-447D-96BA-87CAECE4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 Perform calculation on sales from 1 previous , current and 2 next value</a:t>
            </a:r>
          </a:p>
          <a:p>
            <a:r>
              <a:rPr lang="en-US" dirty="0" smtClean="0"/>
              <a:t>2. Perform calculation on sales from 3 previous , current and 2 next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3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For the following relation schema: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Table 1 :  employee(employee-name</a:t>
            </a:r>
            <a:r>
              <a:rPr lang="en-US" i="1" dirty="0"/>
              <a:t>, street, city)</a:t>
            </a:r>
          </a:p>
          <a:p>
            <a:r>
              <a:rPr lang="en-US" i="1" dirty="0" smtClean="0"/>
              <a:t>Table 2 : </a:t>
            </a:r>
            <a:r>
              <a:rPr lang="en-US" i="1" dirty="0" smtClean="0"/>
              <a:t>works(employee-name</a:t>
            </a:r>
            <a:r>
              <a:rPr lang="en-US" i="1" dirty="0"/>
              <a:t>, company-name, salary)</a:t>
            </a:r>
          </a:p>
          <a:p>
            <a:r>
              <a:rPr lang="en-US" i="1" dirty="0" smtClean="0"/>
              <a:t>Table 3 : </a:t>
            </a:r>
            <a:r>
              <a:rPr lang="en-US" i="1" dirty="0" smtClean="0"/>
              <a:t>company(company-name</a:t>
            </a:r>
            <a:r>
              <a:rPr lang="en-US" i="1" dirty="0"/>
              <a:t>, city)</a:t>
            </a:r>
          </a:p>
          <a:p>
            <a:r>
              <a:rPr lang="en-US" i="1" dirty="0" smtClean="0"/>
              <a:t>Table 4 : </a:t>
            </a:r>
            <a:r>
              <a:rPr lang="en-US" i="1" dirty="0" smtClean="0"/>
              <a:t>manages(employee-name</a:t>
            </a:r>
            <a:r>
              <a:rPr lang="en-US" i="1" dirty="0"/>
              <a:t>, manager-name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r>
              <a:rPr lang="en-US" b="1" dirty="0"/>
              <a:t>Give an expression in SQL for each of the following queries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a) Find the names, street address, and cities of residence for all employees who work </a:t>
            </a:r>
            <a:r>
              <a:rPr lang="en-US" dirty="0" smtClean="0"/>
              <a:t>for 'First </a:t>
            </a:r>
            <a:r>
              <a:rPr lang="en-US" dirty="0"/>
              <a:t>Bank Corporation' and earn more than $10,000.</a:t>
            </a:r>
          </a:p>
        </p:txBody>
      </p:sp>
    </p:spTree>
    <p:extLst>
      <p:ext uri="{BB962C8B-B14F-4D97-AF65-F5344CB8AC3E}">
        <p14:creationId xmlns:p14="http://schemas.microsoft.com/office/powerpoint/2010/main" val="246265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b) Find </a:t>
            </a:r>
            <a:r>
              <a:rPr lang="en-US" dirty="0"/>
              <a:t>the names of all employees in the database who live in the same cities as </a:t>
            </a:r>
            <a:r>
              <a:rPr lang="en-US" dirty="0" smtClean="0"/>
              <a:t>the companies </a:t>
            </a:r>
            <a:r>
              <a:rPr lang="en-US" dirty="0"/>
              <a:t>for which they </a:t>
            </a:r>
            <a:r>
              <a:rPr lang="en-US" dirty="0" smtClean="0"/>
              <a:t>work</a:t>
            </a:r>
          </a:p>
          <a:p>
            <a:pPr marL="0" indent="0">
              <a:buNone/>
            </a:pPr>
            <a:r>
              <a:rPr lang="en-US" dirty="0" smtClean="0"/>
              <a:t>c) Find </a:t>
            </a:r>
            <a:r>
              <a:rPr lang="en-US" dirty="0"/>
              <a:t>the names of all employees in the database who live in the same cities and on </a:t>
            </a:r>
            <a:r>
              <a:rPr lang="en-US" dirty="0" smtClean="0"/>
              <a:t>the same </a:t>
            </a:r>
            <a:r>
              <a:rPr lang="en-US" dirty="0"/>
              <a:t>streets as do their managers.</a:t>
            </a:r>
          </a:p>
        </p:txBody>
      </p:sp>
    </p:spTree>
    <p:extLst>
      <p:ext uri="{BB962C8B-B14F-4D97-AF65-F5344CB8AC3E}">
        <p14:creationId xmlns:p14="http://schemas.microsoft.com/office/powerpoint/2010/main" val="68146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4 Create foreign key 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424" y="1935622"/>
            <a:ext cx="5212532" cy="3517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4" y="1935622"/>
            <a:ext cx="5608806" cy="37615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47078" y="1351490"/>
            <a:ext cx="1442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5375" y="1351489"/>
            <a:ext cx="1743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09406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smtClean="0"/>
              <a:t>Create foreign key on student id in Library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840153"/>
              </p:ext>
            </p:extLst>
          </p:nvPr>
        </p:nvGraphicFramePr>
        <p:xfrm>
          <a:off x="216309" y="2656837"/>
          <a:ext cx="6558117" cy="3026207"/>
        </p:xfrm>
        <a:graphic>
          <a:graphicData uri="http://schemas.openxmlformats.org/drawingml/2006/table">
            <a:tbl>
              <a:tblPr/>
              <a:tblGrid>
                <a:gridCol w="1327356">
                  <a:extLst>
                    <a:ext uri="{9D8B030D-6E8A-4147-A177-3AD203B41FA5}">
                      <a16:colId xmlns:a16="http://schemas.microsoft.com/office/drawing/2014/main" val="3658478934"/>
                    </a:ext>
                  </a:extLst>
                </a:gridCol>
                <a:gridCol w="1671483">
                  <a:extLst>
                    <a:ext uri="{9D8B030D-6E8A-4147-A177-3AD203B41FA5}">
                      <a16:colId xmlns:a16="http://schemas.microsoft.com/office/drawing/2014/main" val="3910579063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1144070537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734569900"/>
                    </a:ext>
                  </a:extLst>
                </a:gridCol>
              </a:tblGrid>
              <a:tr h="47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solidFill>
                            <a:srgbClr val="484848"/>
                          </a:solidFill>
                          <a:effectLst/>
                        </a:rPr>
                        <a:t>student_id</a:t>
                      </a:r>
                      <a:endParaRPr lang="en-US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solidFill>
                            <a:srgbClr val="484848"/>
                          </a:solidFill>
                          <a:effectLst/>
                        </a:rPr>
                        <a:t>student_name</a:t>
                      </a:r>
                      <a:endParaRPr lang="en-US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solidFill>
                            <a:srgbClr val="484848"/>
                          </a:solidFill>
                          <a:effectLst/>
                        </a:rPr>
                        <a:t>student_branch</a:t>
                      </a:r>
                      <a:endParaRPr lang="en-US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err="1">
                          <a:solidFill>
                            <a:srgbClr val="484848"/>
                          </a:solidFill>
                          <a:effectLst/>
                        </a:rPr>
                        <a:t>student_emailid</a:t>
                      </a:r>
                      <a:endParaRPr lang="en-US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26770"/>
                  </a:ext>
                </a:extLst>
              </a:tr>
              <a:tr h="47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100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Riya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solidFill>
                            <a:srgbClr val="484848"/>
                          </a:solidFill>
                          <a:effectLst/>
                        </a:rPr>
                        <a:t>CSE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riya@xyz.com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96940"/>
                  </a:ext>
                </a:extLst>
              </a:tr>
              <a:tr h="475289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101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Aman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CSE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aman@xyz.com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736703"/>
                  </a:ext>
                </a:extLst>
              </a:tr>
              <a:tr h="80017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102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Deepak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Mech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deepak@xyz.com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02884"/>
                  </a:ext>
                </a:extLst>
              </a:tr>
              <a:tr h="80017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103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Barkha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IT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barkha@xyz.com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8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64977"/>
              </p:ext>
            </p:extLst>
          </p:nvPr>
        </p:nvGraphicFramePr>
        <p:xfrm>
          <a:off x="6962779" y="2698293"/>
          <a:ext cx="4965293" cy="3103881"/>
        </p:xfrm>
        <a:graphic>
          <a:graphicData uri="http://schemas.openxmlformats.org/drawingml/2006/table">
            <a:tbl>
              <a:tblPr/>
              <a:tblGrid>
                <a:gridCol w="969502">
                  <a:extLst>
                    <a:ext uri="{9D8B030D-6E8A-4147-A177-3AD203B41FA5}">
                      <a16:colId xmlns:a16="http://schemas.microsoft.com/office/drawing/2014/main" val="3252324183"/>
                    </a:ext>
                  </a:extLst>
                </a:gridCol>
                <a:gridCol w="1211719">
                  <a:extLst>
                    <a:ext uri="{9D8B030D-6E8A-4147-A177-3AD203B41FA5}">
                      <a16:colId xmlns:a16="http://schemas.microsoft.com/office/drawing/2014/main" val="3741526766"/>
                    </a:ext>
                  </a:extLst>
                </a:gridCol>
                <a:gridCol w="2784072">
                  <a:extLst>
                    <a:ext uri="{9D8B030D-6E8A-4147-A177-3AD203B41FA5}">
                      <a16:colId xmlns:a16="http://schemas.microsoft.com/office/drawing/2014/main" val="4243892751"/>
                    </a:ext>
                  </a:extLst>
                </a:gridCol>
              </a:tblGrid>
              <a:tr h="126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rgbClr val="484848"/>
                          </a:solidFill>
                          <a:effectLst/>
                        </a:rPr>
                        <a:t>book_id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solidFill>
                            <a:srgbClr val="484848"/>
                          </a:solidFill>
                          <a:effectLst/>
                        </a:rPr>
                        <a:t>student_id</a:t>
                      </a:r>
                      <a:endParaRPr lang="en-US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 err="1" smtClean="0">
                          <a:solidFill>
                            <a:srgbClr val="484848"/>
                          </a:solidFill>
                          <a:effectLst/>
                        </a:rPr>
                        <a:t>number_of_books_borrowed</a:t>
                      </a:r>
                      <a:endParaRPr lang="en-US" sz="1600" dirty="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401638"/>
                  </a:ext>
                </a:extLst>
              </a:tr>
              <a:tr h="458786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200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100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9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28880"/>
                  </a:ext>
                </a:extLst>
              </a:tr>
              <a:tr h="458786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201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101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15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10464"/>
                  </a:ext>
                </a:extLst>
              </a:tr>
              <a:tr h="458786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202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102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7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45928"/>
                  </a:ext>
                </a:extLst>
              </a:tr>
              <a:tr h="45878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203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103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0151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955581"/>
            <a:ext cx="1600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484848"/>
                </a:solidFill>
                <a:effectLst/>
                <a:latin typeface="Inter"/>
              </a:rPr>
              <a:t>Student: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2779" y="1836167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484848"/>
                </a:solidFill>
                <a:latin typeface="Inter"/>
              </a:rPr>
              <a:t>Library: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1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Get the output using table </a:t>
            </a:r>
            <a:r>
              <a:rPr lang="en-US" dirty="0" err="1" smtClean="0"/>
              <a:t>partition_by_ground_yr_ind_orde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07" y="2205872"/>
            <a:ext cx="10602212" cy="18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Get the output using table  </a:t>
            </a:r>
            <a:r>
              <a:rPr lang="en-US" dirty="0" smtClean="0"/>
              <a:t>partition by ground wise rank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13" y="1690688"/>
            <a:ext cx="7875637" cy="51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4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238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PowerPoint Presentation</vt:lpstr>
      <vt:lpstr>3. For the following relation schema:</vt:lpstr>
      <vt:lpstr>PowerPoint Presentation</vt:lpstr>
      <vt:lpstr>4 Create foreign key on </vt:lpstr>
      <vt:lpstr>5 Create foreign key on student id in Library </vt:lpstr>
      <vt:lpstr>6. Get the output using table partition_by_ground_yr_ind_orde  </vt:lpstr>
      <vt:lpstr>7. Get the output using table  partition by ground wise rank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Riyaza</dc:creator>
  <cp:lastModifiedBy>Riyaza</cp:lastModifiedBy>
  <cp:revision>7</cp:revision>
  <dcterms:created xsi:type="dcterms:W3CDTF">2024-08-23T07:27:55Z</dcterms:created>
  <dcterms:modified xsi:type="dcterms:W3CDTF">2024-08-24T04:56:32Z</dcterms:modified>
</cp:coreProperties>
</file>